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  <p:sldMasterId id="2147483708" r:id="rId3"/>
    <p:sldMasterId id="2147483721" r:id="rId4"/>
    <p:sldMasterId id="2147483733" r:id="rId5"/>
  </p:sldMasterIdLst>
  <p:notesMasterIdLst>
    <p:notesMasterId r:id="rId37"/>
  </p:notesMasterIdLst>
  <p:sldIdLst>
    <p:sldId id="265" r:id="rId6"/>
    <p:sldId id="314" r:id="rId7"/>
    <p:sldId id="282" r:id="rId8"/>
    <p:sldId id="284" r:id="rId9"/>
    <p:sldId id="261" r:id="rId10"/>
    <p:sldId id="328" r:id="rId11"/>
    <p:sldId id="346" r:id="rId12"/>
    <p:sldId id="347" r:id="rId13"/>
    <p:sldId id="348" r:id="rId14"/>
    <p:sldId id="349" r:id="rId15"/>
    <p:sldId id="338" r:id="rId16"/>
    <p:sldId id="350" r:id="rId17"/>
    <p:sldId id="257" r:id="rId18"/>
    <p:sldId id="340" r:id="rId19"/>
    <p:sldId id="260" r:id="rId20"/>
    <p:sldId id="290" r:id="rId21"/>
    <p:sldId id="351" r:id="rId22"/>
    <p:sldId id="356" r:id="rId23"/>
    <p:sldId id="334" r:id="rId24"/>
    <p:sldId id="352" r:id="rId25"/>
    <p:sldId id="358" r:id="rId26"/>
    <p:sldId id="327" r:id="rId27"/>
    <p:sldId id="359" r:id="rId28"/>
    <p:sldId id="392" r:id="rId29"/>
    <p:sldId id="312" r:id="rId30"/>
    <p:sldId id="330" r:id="rId31"/>
    <p:sldId id="372" r:id="rId32"/>
    <p:sldId id="267" r:id="rId33"/>
    <p:sldId id="393" r:id="rId34"/>
    <p:sldId id="394" r:id="rId35"/>
    <p:sldId id="303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449" autoAdjust="0"/>
  </p:normalViewPr>
  <p:slideViewPr>
    <p:cSldViewPr snapToGrid="0">
      <p:cViewPr varScale="1">
        <p:scale>
          <a:sx n="64" d="100"/>
          <a:sy n="64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1A7B4-3557-4B69-BB4A-688A9664D6F5}" type="datetimeFigureOut">
              <a:rPr lang="en-US" smtClean="0"/>
              <a:t>25/5/2025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FC320-7226-4903-A156-3D029448F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4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24CF5-9BD8-460E-AD21-E91DC91443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180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B5965A-69FD-4328-983F-3096CF674BF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1054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8066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  <p:sp>
        <p:nvSpPr>
          <p:cNvPr id="19" name="Google Shape;19;p13"/>
          <p:cNvSpPr/>
          <p:nvPr/>
        </p:nvSpPr>
        <p:spPr>
          <a:xfrm>
            <a:off x="-12700" y="8890"/>
            <a:ext cx="12215495" cy="683958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6048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8A9674-5572-4FE5-A07B-130A1AF7D9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36119"/>
            <a:ext cx="6642100" cy="262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5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3C939B2A-0A5E-49CB-975B-FD19B93259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89"/>
          <a:stretch/>
        </p:blipFill>
        <p:spPr>
          <a:xfrm flipH="1">
            <a:off x="6457073" y="4718485"/>
            <a:ext cx="5734927" cy="2139515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68A10E5B-C215-49BD-BB85-756FD04239A4}"/>
              </a:ext>
            </a:extLst>
          </p:cNvPr>
          <p:cNvGrpSpPr/>
          <p:nvPr userDrawn="1"/>
        </p:nvGrpSpPr>
        <p:grpSpPr>
          <a:xfrm flipH="1">
            <a:off x="2208612" y="1731419"/>
            <a:ext cx="7774776" cy="2750939"/>
            <a:chOff x="2334419" y="1503963"/>
            <a:chExt cx="7774776" cy="3264236"/>
          </a:xfrm>
        </p:grpSpPr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0EC54C79-5759-40A9-8F40-5D7BCFE9569C}"/>
                </a:ext>
              </a:extLst>
            </p:cNvPr>
            <p:cNvSpPr/>
            <p:nvPr userDrawn="1"/>
          </p:nvSpPr>
          <p:spPr>
            <a:xfrm>
              <a:off x="2334419" y="1503963"/>
              <a:ext cx="7774776" cy="3264236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A988EC38-FB9A-4B35-892E-FC75846F5BC8}"/>
                </a:ext>
              </a:extLst>
            </p:cNvPr>
            <p:cNvSpPr/>
            <p:nvPr userDrawn="1"/>
          </p:nvSpPr>
          <p:spPr>
            <a:xfrm>
              <a:off x="2592140" y="1796148"/>
              <a:ext cx="7259335" cy="2691313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7706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40D70B58-1F01-4E1C-853E-4E148A4BFA28}"/>
              </a:ext>
            </a:extLst>
          </p:cNvPr>
          <p:cNvSpPr/>
          <p:nvPr userDrawn="1"/>
        </p:nvSpPr>
        <p:spPr>
          <a:xfrm>
            <a:off x="11957050" y="-1"/>
            <a:ext cx="234950" cy="6857999"/>
          </a:xfrm>
          <a:custGeom>
            <a:avLst/>
            <a:gdLst>
              <a:gd name="connsiteX0" fmla="*/ 0 w 234950"/>
              <a:gd name="connsiteY0" fmla="*/ 0 h 6857999"/>
              <a:gd name="connsiteX1" fmla="*/ 234950 w 234950"/>
              <a:gd name="connsiteY1" fmla="*/ 0 h 6857999"/>
              <a:gd name="connsiteX2" fmla="*/ 234950 w 234950"/>
              <a:gd name="connsiteY2" fmla="*/ 708660 h 6857999"/>
              <a:gd name="connsiteX3" fmla="*/ 234950 w 234950"/>
              <a:gd name="connsiteY3" fmla="*/ 1348740 h 6857999"/>
              <a:gd name="connsiteX4" fmla="*/ 234950 w 234950"/>
              <a:gd name="connsiteY4" fmla="*/ 1783080 h 6857999"/>
              <a:gd name="connsiteX5" fmla="*/ 234950 w 234950"/>
              <a:gd name="connsiteY5" fmla="*/ 2148840 h 6857999"/>
              <a:gd name="connsiteX6" fmla="*/ 234950 w 234950"/>
              <a:gd name="connsiteY6" fmla="*/ 2583180 h 6857999"/>
              <a:gd name="connsiteX7" fmla="*/ 234950 w 234950"/>
              <a:gd name="connsiteY7" fmla="*/ 3223260 h 6857999"/>
              <a:gd name="connsiteX8" fmla="*/ 234950 w 234950"/>
              <a:gd name="connsiteY8" fmla="*/ 3657599 h 6857999"/>
              <a:gd name="connsiteX9" fmla="*/ 234950 w 234950"/>
              <a:gd name="connsiteY9" fmla="*/ 4023359 h 6857999"/>
              <a:gd name="connsiteX10" fmla="*/ 234950 w 234950"/>
              <a:gd name="connsiteY10" fmla="*/ 4457699 h 6857999"/>
              <a:gd name="connsiteX11" fmla="*/ 234950 w 234950"/>
              <a:gd name="connsiteY11" fmla="*/ 4960619 h 6857999"/>
              <a:gd name="connsiteX12" fmla="*/ 234950 w 234950"/>
              <a:gd name="connsiteY12" fmla="*/ 5532119 h 6857999"/>
              <a:gd name="connsiteX13" fmla="*/ 234950 w 234950"/>
              <a:gd name="connsiteY13" fmla="*/ 5966459 h 6857999"/>
              <a:gd name="connsiteX14" fmla="*/ 234950 w 234950"/>
              <a:gd name="connsiteY14" fmla="*/ 6857999 h 6857999"/>
              <a:gd name="connsiteX15" fmla="*/ 0 w 234950"/>
              <a:gd name="connsiteY15" fmla="*/ 6857999 h 6857999"/>
              <a:gd name="connsiteX16" fmla="*/ 0 w 234950"/>
              <a:gd name="connsiteY16" fmla="*/ 6286499 h 6857999"/>
              <a:gd name="connsiteX17" fmla="*/ 0 w 234950"/>
              <a:gd name="connsiteY17" fmla="*/ 5577839 h 6857999"/>
              <a:gd name="connsiteX18" fmla="*/ 0 w 234950"/>
              <a:gd name="connsiteY18" fmla="*/ 5074919 h 6857999"/>
              <a:gd name="connsiteX19" fmla="*/ 0 w 234950"/>
              <a:gd name="connsiteY19" fmla="*/ 4571999 h 6857999"/>
              <a:gd name="connsiteX20" fmla="*/ 0 w 234950"/>
              <a:gd name="connsiteY20" fmla="*/ 4000499 h 6857999"/>
              <a:gd name="connsiteX21" fmla="*/ 0 w 234950"/>
              <a:gd name="connsiteY21" fmla="*/ 3360420 h 6857999"/>
              <a:gd name="connsiteX22" fmla="*/ 0 w 234950"/>
              <a:gd name="connsiteY22" fmla="*/ 2720340 h 6857999"/>
              <a:gd name="connsiteX23" fmla="*/ 0 w 234950"/>
              <a:gd name="connsiteY23" fmla="*/ 2080260 h 6857999"/>
              <a:gd name="connsiteX24" fmla="*/ 0 w 234950"/>
              <a:gd name="connsiteY24" fmla="*/ 1371600 h 6857999"/>
              <a:gd name="connsiteX25" fmla="*/ 0 w 234950"/>
              <a:gd name="connsiteY25" fmla="*/ 800100 h 6857999"/>
              <a:gd name="connsiteX26" fmla="*/ 0 w 234950"/>
              <a:gd name="connsiteY26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34950" h="6857999" fill="none" extrusionOk="0">
                <a:moveTo>
                  <a:pt x="0" y="0"/>
                </a:moveTo>
                <a:cubicBezTo>
                  <a:pt x="63609" y="-13216"/>
                  <a:pt x="182573" y="2974"/>
                  <a:pt x="234950" y="0"/>
                </a:cubicBezTo>
                <a:cubicBezTo>
                  <a:pt x="319266" y="256595"/>
                  <a:pt x="204330" y="555692"/>
                  <a:pt x="234950" y="708660"/>
                </a:cubicBezTo>
                <a:cubicBezTo>
                  <a:pt x="265570" y="861628"/>
                  <a:pt x="193791" y="1039651"/>
                  <a:pt x="234950" y="1348740"/>
                </a:cubicBezTo>
                <a:cubicBezTo>
                  <a:pt x="276109" y="1657829"/>
                  <a:pt x="202535" y="1683025"/>
                  <a:pt x="234950" y="1783080"/>
                </a:cubicBezTo>
                <a:cubicBezTo>
                  <a:pt x="267365" y="1883135"/>
                  <a:pt x="194253" y="2011646"/>
                  <a:pt x="234950" y="2148840"/>
                </a:cubicBezTo>
                <a:cubicBezTo>
                  <a:pt x="275647" y="2286034"/>
                  <a:pt x="218876" y="2453988"/>
                  <a:pt x="234950" y="2583180"/>
                </a:cubicBezTo>
                <a:cubicBezTo>
                  <a:pt x="251024" y="2712372"/>
                  <a:pt x="195683" y="3044171"/>
                  <a:pt x="234950" y="3223260"/>
                </a:cubicBezTo>
                <a:cubicBezTo>
                  <a:pt x="274217" y="3402349"/>
                  <a:pt x="183490" y="3503378"/>
                  <a:pt x="234950" y="3657599"/>
                </a:cubicBezTo>
                <a:cubicBezTo>
                  <a:pt x="286410" y="3811820"/>
                  <a:pt x="224314" y="3867572"/>
                  <a:pt x="234950" y="4023359"/>
                </a:cubicBezTo>
                <a:cubicBezTo>
                  <a:pt x="245586" y="4179146"/>
                  <a:pt x="213706" y="4353608"/>
                  <a:pt x="234950" y="4457699"/>
                </a:cubicBezTo>
                <a:cubicBezTo>
                  <a:pt x="256194" y="4561790"/>
                  <a:pt x="210830" y="4833398"/>
                  <a:pt x="234950" y="4960619"/>
                </a:cubicBezTo>
                <a:cubicBezTo>
                  <a:pt x="259070" y="5087840"/>
                  <a:pt x="197954" y="5368517"/>
                  <a:pt x="234950" y="5532119"/>
                </a:cubicBezTo>
                <a:cubicBezTo>
                  <a:pt x="271946" y="5695721"/>
                  <a:pt x="220353" y="5836402"/>
                  <a:pt x="234950" y="5966459"/>
                </a:cubicBezTo>
                <a:cubicBezTo>
                  <a:pt x="249547" y="6096516"/>
                  <a:pt x="135305" y="6491681"/>
                  <a:pt x="234950" y="6857999"/>
                </a:cubicBezTo>
                <a:cubicBezTo>
                  <a:pt x="141017" y="6865676"/>
                  <a:pt x="101746" y="6840701"/>
                  <a:pt x="0" y="6857999"/>
                </a:cubicBezTo>
                <a:cubicBezTo>
                  <a:pt x="-17595" y="6713696"/>
                  <a:pt x="18878" y="6472340"/>
                  <a:pt x="0" y="6286499"/>
                </a:cubicBezTo>
                <a:cubicBezTo>
                  <a:pt x="-18878" y="6100658"/>
                  <a:pt x="28287" y="5771088"/>
                  <a:pt x="0" y="5577839"/>
                </a:cubicBezTo>
                <a:cubicBezTo>
                  <a:pt x="-28287" y="5384590"/>
                  <a:pt x="45755" y="5302215"/>
                  <a:pt x="0" y="5074919"/>
                </a:cubicBezTo>
                <a:cubicBezTo>
                  <a:pt x="-45755" y="4847623"/>
                  <a:pt x="22966" y="4695655"/>
                  <a:pt x="0" y="4571999"/>
                </a:cubicBezTo>
                <a:cubicBezTo>
                  <a:pt x="-22966" y="4448343"/>
                  <a:pt x="67392" y="4278688"/>
                  <a:pt x="0" y="4000499"/>
                </a:cubicBezTo>
                <a:cubicBezTo>
                  <a:pt x="-67392" y="3722310"/>
                  <a:pt x="75471" y="3536715"/>
                  <a:pt x="0" y="3360420"/>
                </a:cubicBezTo>
                <a:cubicBezTo>
                  <a:pt x="-75471" y="3184125"/>
                  <a:pt x="29992" y="2912203"/>
                  <a:pt x="0" y="2720340"/>
                </a:cubicBezTo>
                <a:cubicBezTo>
                  <a:pt x="-29992" y="2528477"/>
                  <a:pt x="53274" y="2320455"/>
                  <a:pt x="0" y="2080260"/>
                </a:cubicBezTo>
                <a:cubicBezTo>
                  <a:pt x="-53274" y="1840065"/>
                  <a:pt x="9412" y="1551976"/>
                  <a:pt x="0" y="1371600"/>
                </a:cubicBezTo>
                <a:cubicBezTo>
                  <a:pt x="-9412" y="1191224"/>
                  <a:pt x="53641" y="1084624"/>
                  <a:pt x="0" y="800100"/>
                </a:cubicBezTo>
                <a:cubicBezTo>
                  <a:pt x="-53641" y="515576"/>
                  <a:pt x="70377" y="218340"/>
                  <a:pt x="0" y="0"/>
                </a:cubicBezTo>
                <a:close/>
              </a:path>
              <a:path w="234950" h="6857999" stroke="0" extrusionOk="0">
                <a:moveTo>
                  <a:pt x="0" y="0"/>
                </a:moveTo>
                <a:cubicBezTo>
                  <a:pt x="52463" y="-18889"/>
                  <a:pt x="175413" y="3047"/>
                  <a:pt x="234950" y="0"/>
                </a:cubicBezTo>
                <a:cubicBezTo>
                  <a:pt x="250144" y="141765"/>
                  <a:pt x="225150" y="252948"/>
                  <a:pt x="234950" y="365760"/>
                </a:cubicBezTo>
                <a:cubicBezTo>
                  <a:pt x="244750" y="478572"/>
                  <a:pt x="183723" y="883347"/>
                  <a:pt x="234950" y="1074420"/>
                </a:cubicBezTo>
                <a:cubicBezTo>
                  <a:pt x="286177" y="1265493"/>
                  <a:pt x="219370" y="1520192"/>
                  <a:pt x="234950" y="1645920"/>
                </a:cubicBezTo>
                <a:cubicBezTo>
                  <a:pt x="250530" y="1771648"/>
                  <a:pt x="212320" y="1983812"/>
                  <a:pt x="234950" y="2080260"/>
                </a:cubicBezTo>
                <a:cubicBezTo>
                  <a:pt x="257580" y="2176708"/>
                  <a:pt x="207902" y="2383009"/>
                  <a:pt x="234950" y="2514600"/>
                </a:cubicBezTo>
                <a:cubicBezTo>
                  <a:pt x="261998" y="2646191"/>
                  <a:pt x="202201" y="2865201"/>
                  <a:pt x="234950" y="3086100"/>
                </a:cubicBezTo>
                <a:cubicBezTo>
                  <a:pt x="267699" y="3306999"/>
                  <a:pt x="188663" y="3415665"/>
                  <a:pt x="234950" y="3657599"/>
                </a:cubicBezTo>
                <a:cubicBezTo>
                  <a:pt x="281237" y="3899533"/>
                  <a:pt x="212284" y="3942210"/>
                  <a:pt x="234950" y="4091939"/>
                </a:cubicBezTo>
                <a:cubicBezTo>
                  <a:pt x="257616" y="4241668"/>
                  <a:pt x="223809" y="4372014"/>
                  <a:pt x="234950" y="4526279"/>
                </a:cubicBezTo>
                <a:cubicBezTo>
                  <a:pt x="246091" y="4680544"/>
                  <a:pt x="231239" y="4857058"/>
                  <a:pt x="234950" y="5097779"/>
                </a:cubicBezTo>
                <a:cubicBezTo>
                  <a:pt x="238661" y="5338500"/>
                  <a:pt x="219946" y="5490878"/>
                  <a:pt x="234950" y="5737859"/>
                </a:cubicBezTo>
                <a:cubicBezTo>
                  <a:pt x="249954" y="5984840"/>
                  <a:pt x="226154" y="5945191"/>
                  <a:pt x="234950" y="6103619"/>
                </a:cubicBezTo>
                <a:cubicBezTo>
                  <a:pt x="243746" y="6262047"/>
                  <a:pt x="148565" y="6674928"/>
                  <a:pt x="234950" y="6857999"/>
                </a:cubicBezTo>
                <a:cubicBezTo>
                  <a:pt x="151189" y="6885202"/>
                  <a:pt x="106342" y="6853542"/>
                  <a:pt x="0" y="6857999"/>
                </a:cubicBezTo>
                <a:cubicBezTo>
                  <a:pt x="-14877" y="6628198"/>
                  <a:pt x="42640" y="6522846"/>
                  <a:pt x="0" y="6286499"/>
                </a:cubicBezTo>
                <a:cubicBezTo>
                  <a:pt x="-42640" y="6050152"/>
                  <a:pt x="33434" y="5980409"/>
                  <a:pt x="0" y="5783579"/>
                </a:cubicBezTo>
                <a:cubicBezTo>
                  <a:pt x="-33434" y="5586749"/>
                  <a:pt x="3917" y="5537294"/>
                  <a:pt x="0" y="5417819"/>
                </a:cubicBezTo>
                <a:cubicBezTo>
                  <a:pt x="-3917" y="5298344"/>
                  <a:pt x="2039" y="5183550"/>
                  <a:pt x="0" y="4983479"/>
                </a:cubicBezTo>
                <a:cubicBezTo>
                  <a:pt x="-2039" y="4783408"/>
                  <a:pt x="16102" y="4639881"/>
                  <a:pt x="0" y="4549139"/>
                </a:cubicBezTo>
                <a:cubicBezTo>
                  <a:pt x="-16102" y="4458397"/>
                  <a:pt x="31261" y="4175280"/>
                  <a:pt x="0" y="4046219"/>
                </a:cubicBezTo>
                <a:cubicBezTo>
                  <a:pt x="-31261" y="3917158"/>
                  <a:pt x="9497" y="3566948"/>
                  <a:pt x="0" y="3337560"/>
                </a:cubicBezTo>
                <a:cubicBezTo>
                  <a:pt x="-9497" y="3108172"/>
                  <a:pt x="2824" y="3012910"/>
                  <a:pt x="0" y="2766060"/>
                </a:cubicBezTo>
                <a:cubicBezTo>
                  <a:pt x="-2824" y="2519210"/>
                  <a:pt x="56547" y="2444651"/>
                  <a:pt x="0" y="2263140"/>
                </a:cubicBezTo>
                <a:cubicBezTo>
                  <a:pt x="-56547" y="2081629"/>
                  <a:pt x="17327" y="1999198"/>
                  <a:pt x="0" y="1897380"/>
                </a:cubicBezTo>
                <a:cubicBezTo>
                  <a:pt x="-17327" y="1795562"/>
                  <a:pt x="5466" y="1617852"/>
                  <a:pt x="0" y="1531620"/>
                </a:cubicBezTo>
                <a:cubicBezTo>
                  <a:pt x="-5466" y="1445388"/>
                  <a:pt x="64866" y="1079443"/>
                  <a:pt x="0" y="891540"/>
                </a:cubicBezTo>
                <a:cubicBezTo>
                  <a:pt x="-64866" y="703637"/>
                  <a:pt x="93434" y="219003"/>
                  <a:pt x="0" y="0"/>
                </a:cubicBezTo>
                <a:close/>
              </a:path>
            </a:pathLst>
          </a:custGeom>
          <a:solidFill>
            <a:srgbClr val="548235"/>
          </a:solidFill>
          <a:ln>
            <a:solidFill>
              <a:srgbClr val="548235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333FB12A-5B2B-4D62-AF01-A8A972F1EDC0}"/>
              </a:ext>
            </a:extLst>
          </p:cNvPr>
          <p:cNvSpPr/>
          <p:nvPr userDrawn="1"/>
        </p:nvSpPr>
        <p:spPr>
          <a:xfrm>
            <a:off x="812800" y="469016"/>
            <a:ext cx="10566400" cy="5919967"/>
          </a:xfrm>
          <a:custGeom>
            <a:avLst/>
            <a:gdLst>
              <a:gd name="connsiteX0" fmla="*/ 0 w 10566400"/>
              <a:gd name="connsiteY0" fmla="*/ 542210 h 5919967"/>
              <a:gd name="connsiteX1" fmla="*/ 542210 w 10566400"/>
              <a:gd name="connsiteY1" fmla="*/ 0 h 5919967"/>
              <a:gd name="connsiteX2" fmla="*/ 1314314 w 10566400"/>
              <a:gd name="connsiteY2" fmla="*/ 0 h 5919967"/>
              <a:gd name="connsiteX3" fmla="*/ 1991598 w 10566400"/>
              <a:gd name="connsiteY3" fmla="*/ 0 h 5919967"/>
              <a:gd name="connsiteX4" fmla="*/ 2858522 w 10566400"/>
              <a:gd name="connsiteY4" fmla="*/ 0 h 5919967"/>
              <a:gd name="connsiteX5" fmla="*/ 3440987 w 10566400"/>
              <a:gd name="connsiteY5" fmla="*/ 0 h 5919967"/>
              <a:gd name="connsiteX6" fmla="*/ 3928631 w 10566400"/>
              <a:gd name="connsiteY6" fmla="*/ 0 h 5919967"/>
              <a:gd name="connsiteX7" fmla="*/ 4605916 w 10566400"/>
              <a:gd name="connsiteY7" fmla="*/ 0 h 5919967"/>
              <a:gd name="connsiteX8" fmla="*/ 5378020 w 10566400"/>
              <a:gd name="connsiteY8" fmla="*/ 0 h 5919967"/>
              <a:gd name="connsiteX9" fmla="*/ 6244944 w 10566400"/>
              <a:gd name="connsiteY9" fmla="*/ 0 h 5919967"/>
              <a:gd name="connsiteX10" fmla="*/ 7017048 w 10566400"/>
              <a:gd name="connsiteY10" fmla="*/ 0 h 5919967"/>
              <a:gd name="connsiteX11" fmla="*/ 7883972 w 10566400"/>
              <a:gd name="connsiteY11" fmla="*/ 0 h 5919967"/>
              <a:gd name="connsiteX12" fmla="*/ 8656076 w 10566400"/>
              <a:gd name="connsiteY12" fmla="*/ 0 h 5919967"/>
              <a:gd name="connsiteX13" fmla="*/ 9143720 w 10566400"/>
              <a:gd name="connsiteY13" fmla="*/ 0 h 5919967"/>
              <a:gd name="connsiteX14" fmla="*/ 10024190 w 10566400"/>
              <a:gd name="connsiteY14" fmla="*/ 0 h 5919967"/>
              <a:gd name="connsiteX15" fmla="*/ 10566400 w 10566400"/>
              <a:gd name="connsiteY15" fmla="*/ 542210 h 5919967"/>
              <a:gd name="connsiteX16" fmla="*/ 10566400 w 10566400"/>
              <a:gd name="connsiteY16" fmla="*/ 1281358 h 5919967"/>
              <a:gd name="connsiteX17" fmla="*/ 10566400 w 10566400"/>
              <a:gd name="connsiteY17" fmla="*/ 1875439 h 5919967"/>
              <a:gd name="connsiteX18" fmla="*/ 10566400 w 10566400"/>
              <a:gd name="connsiteY18" fmla="*/ 2469521 h 5919967"/>
              <a:gd name="connsiteX19" fmla="*/ 10566400 w 10566400"/>
              <a:gd name="connsiteY19" fmla="*/ 3160313 h 5919967"/>
              <a:gd name="connsiteX20" fmla="*/ 10566400 w 10566400"/>
              <a:gd name="connsiteY20" fmla="*/ 3851106 h 5919967"/>
              <a:gd name="connsiteX21" fmla="*/ 10566400 w 10566400"/>
              <a:gd name="connsiteY21" fmla="*/ 4493543 h 5919967"/>
              <a:gd name="connsiteX22" fmla="*/ 10566400 w 10566400"/>
              <a:gd name="connsiteY22" fmla="*/ 5377757 h 5919967"/>
              <a:gd name="connsiteX23" fmla="*/ 10024190 w 10566400"/>
              <a:gd name="connsiteY23" fmla="*/ 5919967 h 5919967"/>
              <a:gd name="connsiteX24" fmla="*/ 9631365 w 10566400"/>
              <a:gd name="connsiteY24" fmla="*/ 5919967 h 5919967"/>
              <a:gd name="connsiteX25" fmla="*/ 8859261 w 10566400"/>
              <a:gd name="connsiteY25" fmla="*/ 5919967 h 5919967"/>
              <a:gd name="connsiteX26" fmla="*/ 7992337 w 10566400"/>
              <a:gd name="connsiteY26" fmla="*/ 5919967 h 5919967"/>
              <a:gd name="connsiteX27" fmla="*/ 7599512 w 10566400"/>
              <a:gd name="connsiteY27" fmla="*/ 5919967 h 5919967"/>
              <a:gd name="connsiteX28" fmla="*/ 6732588 w 10566400"/>
              <a:gd name="connsiteY28" fmla="*/ 5919967 h 5919967"/>
              <a:gd name="connsiteX29" fmla="*/ 5865664 w 10566400"/>
              <a:gd name="connsiteY29" fmla="*/ 5919967 h 5919967"/>
              <a:gd name="connsiteX30" fmla="*/ 5472840 w 10566400"/>
              <a:gd name="connsiteY30" fmla="*/ 5919967 h 5919967"/>
              <a:gd name="connsiteX31" fmla="*/ 4795555 w 10566400"/>
              <a:gd name="connsiteY31" fmla="*/ 5919967 h 5919967"/>
              <a:gd name="connsiteX32" fmla="*/ 4213091 w 10566400"/>
              <a:gd name="connsiteY32" fmla="*/ 5919967 h 5919967"/>
              <a:gd name="connsiteX33" fmla="*/ 3630626 w 10566400"/>
              <a:gd name="connsiteY33" fmla="*/ 5919967 h 5919967"/>
              <a:gd name="connsiteX34" fmla="*/ 3048162 w 10566400"/>
              <a:gd name="connsiteY34" fmla="*/ 5919967 h 5919967"/>
              <a:gd name="connsiteX35" fmla="*/ 2655337 w 10566400"/>
              <a:gd name="connsiteY35" fmla="*/ 5919967 h 5919967"/>
              <a:gd name="connsiteX36" fmla="*/ 1788413 w 10566400"/>
              <a:gd name="connsiteY36" fmla="*/ 5919967 h 5919967"/>
              <a:gd name="connsiteX37" fmla="*/ 542210 w 10566400"/>
              <a:gd name="connsiteY37" fmla="*/ 5919967 h 5919967"/>
              <a:gd name="connsiteX38" fmla="*/ 0 w 10566400"/>
              <a:gd name="connsiteY38" fmla="*/ 5377757 h 5919967"/>
              <a:gd name="connsiteX39" fmla="*/ 0 w 10566400"/>
              <a:gd name="connsiteY39" fmla="*/ 4638609 h 5919967"/>
              <a:gd name="connsiteX40" fmla="*/ 0 w 10566400"/>
              <a:gd name="connsiteY40" fmla="*/ 3899461 h 5919967"/>
              <a:gd name="connsiteX41" fmla="*/ 0 w 10566400"/>
              <a:gd name="connsiteY41" fmla="*/ 3257024 h 5919967"/>
              <a:gd name="connsiteX42" fmla="*/ 0 w 10566400"/>
              <a:gd name="connsiteY42" fmla="*/ 2662943 h 5919967"/>
              <a:gd name="connsiteX43" fmla="*/ 0 w 10566400"/>
              <a:gd name="connsiteY43" fmla="*/ 2068861 h 5919967"/>
              <a:gd name="connsiteX44" fmla="*/ 0 w 10566400"/>
              <a:gd name="connsiteY44" fmla="*/ 1329713 h 5919967"/>
              <a:gd name="connsiteX45" fmla="*/ 0 w 10566400"/>
              <a:gd name="connsiteY45" fmla="*/ 542210 h 5919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566400" h="5919967" fill="none" extrusionOk="0">
                <a:moveTo>
                  <a:pt x="0" y="542210"/>
                </a:moveTo>
                <a:cubicBezTo>
                  <a:pt x="5877" y="183351"/>
                  <a:pt x="263393" y="-61008"/>
                  <a:pt x="542210" y="0"/>
                </a:cubicBezTo>
                <a:cubicBezTo>
                  <a:pt x="762382" y="-4513"/>
                  <a:pt x="1139843" y="32976"/>
                  <a:pt x="1314314" y="0"/>
                </a:cubicBezTo>
                <a:cubicBezTo>
                  <a:pt x="1488785" y="-32976"/>
                  <a:pt x="1849582" y="-5902"/>
                  <a:pt x="1991598" y="0"/>
                </a:cubicBezTo>
                <a:cubicBezTo>
                  <a:pt x="2133614" y="5902"/>
                  <a:pt x="2574878" y="-13122"/>
                  <a:pt x="2858522" y="0"/>
                </a:cubicBezTo>
                <a:cubicBezTo>
                  <a:pt x="3142166" y="13122"/>
                  <a:pt x="3246519" y="9509"/>
                  <a:pt x="3440987" y="0"/>
                </a:cubicBezTo>
                <a:cubicBezTo>
                  <a:pt x="3635455" y="-9509"/>
                  <a:pt x="3690032" y="23758"/>
                  <a:pt x="3928631" y="0"/>
                </a:cubicBezTo>
                <a:cubicBezTo>
                  <a:pt x="4167230" y="-23758"/>
                  <a:pt x="4360532" y="27184"/>
                  <a:pt x="4605916" y="0"/>
                </a:cubicBezTo>
                <a:cubicBezTo>
                  <a:pt x="4851300" y="-27184"/>
                  <a:pt x="5073927" y="-9508"/>
                  <a:pt x="5378020" y="0"/>
                </a:cubicBezTo>
                <a:cubicBezTo>
                  <a:pt x="5682113" y="9508"/>
                  <a:pt x="5995919" y="-43285"/>
                  <a:pt x="6244944" y="0"/>
                </a:cubicBezTo>
                <a:cubicBezTo>
                  <a:pt x="6493969" y="43285"/>
                  <a:pt x="6826138" y="-28751"/>
                  <a:pt x="7017048" y="0"/>
                </a:cubicBezTo>
                <a:cubicBezTo>
                  <a:pt x="7207958" y="28751"/>
                  <a:pt x="7525610" y="-19518"/>
                  <a:pt x="7883972" y="0"/>
                </a:cubicBezTo>
                <a:cubicBezTo>
                  <a:pt x="8242334" y="19518"/>
                  <a:pt x="8414759" y="15604"/>
                  <a:pt x="8656076" y="0"/>
                </a:cubicBezTo>
                <a:cubicBezTo>
                  <a:pt x="8897393" y="-15604"/>
                  <a:pt x="8950799" y="-7599"/>
                  <a:pt x="9143720" y="0"/>
                </a:cubicBezTo>
                <a:cubicBezTo>
                  <a:pt x="9336641" y="7599"/>
                  <a:pt x="9699772" y="-14769"/>
                  <a:pt x="10024190" y="0"/>
                </a:cubicBezTo>
                <a:cubicBezTo>
                  <a:pt x="10381194" y="8865"/>
                  <a:pt x="10591827" y="281767"/>
                  <a:pt x="10566400" y="542210"/>
                </a:cubicBezTo>
                <a:cubicBezTo>
                  <a:pt x="10602975" y="761869"/>
                  <a:pt x="10590662" y="918880"/>
                  <a:pt x="10566400" y="1281358"/>
                </a:cubicBezTo>
                <a:cubicBezTo>
                  <a:pt x="10542138" y="1643836"/>
                  <a:pt x="10580004" y="1670174"/>
                  <a:pt x="10566400" y="1875439"/>
                </a:cubicBezTo>
                <a:cubicBezTo>
                  <a:pt x="10552796" y="2080704"/>
                  <a:pt x="10568875" y="2243510"/>
                  <a:pt x="10566400" y="2469521"/>
                </a:cubicBezTo>
                <a:cubicBezTo>
                  <a:pt x="10563925" y="2695532"/>
                  <a:pt x="10567856" y="2899569"/>
                  <a:pt x="10566400" y="3160313"/>
                </a:cubicBezTo>
                <a:cubicBezTo>
                  <a:pt x="10564944" y="3421057"/>
                  <a:pt x="10598543" y="3659919"/>
                  <a:pt x="10566400" y="3851106"/>
                </a:cubicBezTo>
                <a:cubicBezTo>
                  <a:pt x="10534257" y="4042293"/>
                  <a:pt x="10594391" y="4329058"/>
                  <a:pt x="10566400" y="4493543"/>
                </a:cubicBezTo>
                <a:cubicBezTo>
                  <a:pt x="10538409" y="4658028"/>
                  <a:pt x="10522237" y="4979350"/>
                  <a:pt x="10566400" y="5377757"/>
                </a:cubicBezTo>
                <a:cubicBezTo>
                  <a:pt x="10546049" y="5679446"/>
                  <a:pt x="10335373" y="5934261"/>
                  <a:pt x="10024190" y="5919967"/>
                </a:cubicBezTo>
                <a:cubicBezTo>
                  <a:pt x="9887317" y="5904555"/>
                  <a:pt x="9772395" y="5920481"/>
                  <a:pt x="9631365" y="5919967"/>
                </a:cubicBezTo>
                <a:cubicBezTo>
                  <a:pt x="9490336" y="5919453"/>
                  <a:pt x="9019984" y="5905387"/>
                  <a:pt x="8859261" y="5919967"/>
                </a:cubicBezTo>
                <a:cubicBezTo>
                  <a:pt x="8698538" y="5934547"/>
                  <a:pt x="8328637" y="5917400"/>
                  <a:pt x="7992337" y="5919967"/>
                </a:cubicBezTo>
                <a:cubicBezTo>
                  <a:pt x="7656037" y="5922534"/>
                  <a:pt x="7776219" y="5907544"/>
                  <a:pt x="7599512" y="5919967"/>
                </a:cubicBezTo>
                <a:cubicBezTo>
                  <a:pt x="7422805" y="5932390"/>
                  <a:pt x="6933074" y="5949185"/>
                  <a:pt x="6732588" y="5919967"/>
                </a:cubicBezTo>
                <a:cubicBezTo>
                  <a:pt x="6532102" y="5890749"/>
                  <a:pt x="6092912" y="5937003"/>
                  <a:pt x="5865664" y="5919967"/>
                </a:cubicBezTo>
                <a:cubicBezTo>
                  <a:pt x="5638416" y="5902931"/>
                  <a:pt x="5564696" y="5926658"/>
                  <a:pt x="5472840" y="5919967"/>
                </a:cubicBezTo>
                <a:cubicBezTo>
                  <a:pt x="5380984" y="5913276"/>
                  <a:pt x="5083006" y="5914414"/>
                  <a:pt x="4795555" y="5919967"/>
                </a:cubicBezTo>
                <a:cubicBezTo>
                  <a:pt x="4508105" y="5925520"/>
                  <a:pt x="4334855" y="5947219"/>
                  <a:pt x="4213091" y="5919967"/>
                </a:cubicBezTo>
                <a:cubicBezTo>
                  <a:pt x="4091327" y="5892715"/>
                  <a:pt x="3790736" y="5933365"/>
                  <a:pt x="3630626" y="5919967"/>
                </a:cubicBezTo>
                <a:cubicBezTo>
                  <a:pt x="3470517" y="5906569"/>
                  <a:pt x="3217318" y="5912433"/>
                  <a:pt x="3048162" y="5919967"/>
                </a:cubicBezTo>
                <a:cubicBezTo>
                  <a:pt x="2879006" y="5927501"/>
                  <a:pt x="2783049" y="5910511"/>
                  <a:pt x="2655337" y="5919967"/>
                </a:cubicBezTo>
                <a:cubicBezTo>
                  <a:pt x="2527626" y="5929423"/>
                  <a:pt x="2140298" y="5913174"/>
                  <a:pt x="1788413" y="5919967"/>
                </a:cubicBezTo>
                <a:cubicBezTo>
                  <a:pt x="1436528" y="5926760"/>
                  <a:pt x="1153906" y="5892479"/>
                  <a:pt x="542210" y="5919967"/>
                </a:cubicBezTo>
                <a:cubicBezTo>
                  <a:pt x="186717" y="5906549"/>
                  <a:pt x="-1152" y="5645854"/>
                  <a:pt x="0" y="5377757"/>
                </a:cubicBezTo>
                <a:cubicBezTo>
                  <a:pt x="26454" y="5013007"/>
                  <a:pt x="36546" y="4845929"/>
                  <a:pt x="0" y="4638609"/>
                </a:cubicBezTo>
                <a:cubicBezTo>
                  <a:pt x="-36546" y="4431289"/>
                  <a:pt x="-20275" y="4166011"/>
                  <a:pt x="0" y="3899461"/>
                </a:cubicBezTo>
                <a:cubicBezTo>
                  <a:pt x="20275" y="3632911"/>
                  <a:pt x="12819" y="3439338"/>
                  <a:pt x="0" y="3257024"/>
                </a:cubicBezTo>
                <a:cubicBezTo>
                  <a:pt x="-12819" y="3074710"/>
                  <a:pt x="14978" y="2951469"/>
                  <a:pt x="0" y="2662943"/>
                </a:cubicBezTo>
                <a:cubicBezTo>
                  <a:pt x="-14978" y="2374417"/>
                  <a:pt x="-17651" y="2211180"/>
                  <a:pt x="0" y="2068861"/>
                </a:cubicBezTo>
                <a:cubicBezTo>
                  <a:pt x="17651" y="1926542"/>
                  <a:pt x="-5267" y="1572067"/>
                  <a:pt x="0" y="1329713"/>
                </a:cubicBezTo>
                <a:cubicBezTo>
                  <a:pt x="5267" y="1087359"/>
                  <a:pt x="-26183" y="787105"/>
                  <a:pt x="0" y="542210"/>
                </a:cubicBezTo>
                <a:close/>
              </a:path>
              <a:path w="10566400" h="5919967" stroke="0" extrusionOk="0">
                <a:moveTo>
                  <a:pt x="0" y="542210"/>
                </a:moveTo>
                <a:cubicBezTo>
                  <a:pt x="-11501" y="235662"/>
                  <a:pt x="196172" y="17484"/>
                  <a:pt x="542210" y="0"/>
                </a:cubicBezTo>
                <a:cubicBezTo>
                  <a:pt x="922107" y="-36596"/>
                  <a:pt x="1186992" y="-5543"/>
                  <a:pt x="1409134" y="0"/>
                </a:cubicBezTo>
                <a:cubicBezTo>
                  <a:pt x="1631276" y="5543"/>
                  <a:pt x="1808181" y="-4423"/>
                  <a:pt x="1991598" y="0"/>
                </a:cubicBezTo>
                <a:cubicBezTo>
                  <a:pt x="2175015" y="4423"/>
                  <a:pt x="2245735" y="-18966"/>
                  <a:pt x="2479243" y="0"/>
                </a:cubicBezTo>
                <a:cubicBezTo>
                  <a:pt x="2712751" y="18966"/>
                  <a:pt x="2978288" y="-37449"/>
                  <a:pt x="3251347" y="0"/>
                </a:cubicBezTo>
                <a:cubicBezTo>
                  <a:pt x="3524406" y="37449"/>
                  <a:pt x="3670174" y="4209"/>
                  <a:pt x="3833812" y="0"/>
                </a:cubicBezTo>
                <a:cubicBezTo>
                  <a:pt x="3997450" y="-4209"/>
                  <a:pt x="4452492" y="-4120"/>
                  <a:pt x="4700736" y="0"/>
                </a:cubicBezTo>
                <a:cubicBezTo>
                  <a:pt x="4948980" y="4120"/>
                  <a:pt x="5064062" y="-15308"/>
                  <a:pt x="5188380" y="0"/>
                </a:cubicBezTo>
                <a:cubicBezTo>
                  <a:pt x="5312698" y="15308"/>
                  <a:pt x="5792552" y="-9446"/>
                  <a:pt x="6055304" y="0"/>
                </a:cubicBezTo>
                <a:cubicBezTo>
                  <a:pt x="6318056" y="9446"/>
                  <a:pt x="6260530" y="-2174"/>
                  <a:pt x="6448129" y="0"/>
                </a:cubicBezTo>
                <a:cubicBezTo>
                  <a:pt x="6635728" y="2174"/>
                  <a:pt x="6978467" y="30178"/>
                  <a:pt x="7125413" y="0"/>
                </a:cubicBezTo>
                <a:cubicBezTo>
                  <a:pt x="7272359" y="-30178"/>
                  <a:pt x="7505659" y="-26267"/>
                  <a:pt x="7802698" y="0"/>
                </a:cubicBezTo>
                <a:cubicBezTo>
                  <a:pt x="8099738" y="26267"/>
                  <a:pt x="8154896" y="-13046"/>
                  <a:pt x="8385162" y="0"/>
                </a:cubicBezTo>
                <a:cubicBezTo>
                  <a:pt x="8615428" y="13046"/>
                  <a:pt x="9062164" y="29428"/>
                  <a:pt x="9252086" y="0"/>
                </a:cubicBezTo>
                <a:cubicBezTo>
                  <a:pt x="9442008" y="-29428"/>
                  <a:pt x="9689142" y="-27378"/>
                  <a:pt x="10024190" y="0"/>
                </a:cubicBezTo>
                <a:cubicBezTo>
                  <a:pt x="10314160" y="1557"/>
                  <a:pt x="10514659" y="207055"/>
                  <a:pt x="10566400" y="542210"/>
                </a:cubicBezTo>
                <a:cubicBezTo>
                  <a:pt x="10560242" y="786892"/>
                  <a:pt x="10591327" y="988945"/>
                  <a:pt x="10566400" y="1281358"/>
                </a:cubicBezTo>
                <a:cubicBezTo>
                  <a:pt x="10541473" y="1573771"/>
                  <a:pt x="10543967" y="1653050"/>
                  <a:pt x="10566400" y="1972150"/>
                </a:cubicBezTo>
                <a:cubicBezTo>
                  <a:pt x="10588833" y="2291250"/>
                  <a:pt x="10589551" y="2298726"/>
                  <a:pt x="10566400" y="2517876"/>
                </a:cubicBezTo>
                <a:cubicBezTo>
                  <a:pt x="10543249" y="2737026"/>
                  <a:pt x="10556199" y="2860110"/>
                  <a:pt x="10566400" y="3111958"/>
                </a:cubicBezTo>
                <a:cubicBezTo>
                  <a:pt x="10576601" y="3363806"/>
                  <a:pt x="10537373" y="3642267"/>
                  <a:pt x="10566400" y="3899461"/>
                </a:cubicBezTo>
                <a:cubicBezTo>
                  <a:pt x="10595427" y="4156655"/>
                  <a:pt x="10567552" y="4400339"/>
                  <a:pt x="10566400" y="4590254"/>
                </a:cubicBezTo>
                <a:cubicBezTo>
                  <a:pt x="10565248" y="4780169"/>
                  <a:pt x="10605547" y="5052881"/>
                  <a:pt x="10566400" y="5377757"/>
                </a:cubicBezTo>
                <a:cubicBezTo>
                  <a:pt x="10563854" y="5608549"/>
                  <a:pt x="10374159" y="5930500"/>
                  <a:pt x="10024190" y="5919967"/>
                </a:cubicBezTo>
                <a:cubicBezTo>
                  <a:pt x="9738761" y="5925573"/>
                  <a:pt x="9651923" y="5901898"/>
                  <a:pt x="9346906" y="5919967"/>
                </a:cubicBezTo>
                <a:cubicBezTo>
                  <a:pt x="9041889" y="5938036"/>
                  <a:pt x="8944530" y="5896518"/>
                  <a:pt x="8669621" y="5919967"/>
                </a:cubicBezTo>
                <a:cubicBezTo>
                  <a:pt x="8394712" y="5943416"/>
                  <a:pt x="8339134" y="5942696"/>
                  <a:pt x="8181977" y="5919967"/>
                </a:cubicBezTo>
                <a:cubicBezTo>
                  <a:pt x="8024820" y="5897238"/>
                  <a:pt x="7576866" y="5907620"/>
                  <a:pt x="7409873" y="5919967"/>
                </a:cubicBezTo>
                <a:cubicBezTo>
                  <a:pt x="7242880" y="5932314"/>
                  <a:pt x="7084664" y="5912848"/>
                  <a:pt x="6922228" y="5919967"/>
                </a:cubicBezTo>
                <a:cubicBezTo>
                  <a:pt x="6759792" y="5927086"/>
                  <a:pt x="6447193" y="5919849"/>
                  <a:pt x="6150124" y="5919967"/>
                </a:cubicBezTo>
                <a:cubicBezTo>
                  <a:pt x="5853055" y="5920085"/>
                  <a:pt x="5892888" y="5928495"/>
                  <a:pt x="5757299" y="5919967"/>
                </a:cubicBezTo>
                <a:cubicBezTo>
                  <a:pt x="5621711" y="5911439"/>
                  <a:pt x="5346333" y="5951062"/>
                  <a:pt x="4985195" y="5919967"/>
                </a:cubicBezTo>
                <a:cubicBezTo>
                  <a:pt x="4624057" y="5888872"/>
                  <a:pt x="4679236" y="5933501"/>
                  <a:pt x="4497550" y="5919967"/>
                </a:cubicBezTo>
                <a:cubicBezTo>
                  <a:pt x="4315865" y="5906433"/>
                  <a:pt x="4211669" y="5924876"/>
                  <a:pt x="4104725" y="5919967"/>
                </a:cubicBezTo>
                <a:cubicBezTo>
                  <a:pt x="3997782" y="5915058"/>
                  <a:pt x="3728808" y="5918469"/>
                  <a:pt x="3617081" y="5919967"/>
                </a:cubicBezTo>
                <a:cubicBezTo>
                  <a:pt x="3505354" y="5921465"/>
                  <a:pt x="3083886" y="5941789"/>
                  <a:pt x="2844977" y="5919967"/>
                </a:cubicBezTo>
                <a:cubicBezTo>
                  <a:pt x="2606068" y="5898145"/>
                  <a:pt x="2485237" y="5901963"/>
                  <a:pt x="2357332" y="5919967"/>
                </a:cubicBezTo>
                <a:cubicBezTo>
                  <a:pt x="2229428" y="5937971"/>
                  <a:pt x="2142373" y="5916675"/>
                  <a:pt x="1964507" y="5919967"/>
                </a:cubicBezTo>
                <a:cubicBezTo>
                  <a:pt x="1786641" y="5923259"/>
                  <a:pt x="1589076" y="5930362"/>
                  <a:pt x="1476862" y="5919967"/>
                </a:cubicBezTo>
                <a:cubicBezTo>
                  <a:pt x="1364648" y="5909572"/>
                  <a:pt x="901457" y="5935050"/>
                  <a:pt x="542210" y="5919967"/>
                </a:cubicBezTo>
                <a:cubicBezTo>
                  <a:pt x="215174" y="5923274"/>
                  <a:pt x="12223" y="5690049"/>
                  <a:pt x="0" y="5377757"/>
                </a:cubicBezTo>
                <a:cubicBezTo>
                  <a:pt x="11743" y="5185632"/>
                  <a:pt x="21451" y="5071660"/>
                  <a:pt x="0" y="4832031"/>
                </a:cubicBezTo>
                <a:cubicBezTo>
                  <a:pt x="-21451" y="4592402"/>
                  <a:pt x="-34142" y="4411811"/>
                  <a:pt x="0" y="4141239"/>
                </a:cubicBezTo>
                <a:cubicBezTo>
                  <a:pt x="34142" y="3870667"/>
                  <a:pt x="13140" y="3517683"/>
                  <a:pt x="0" y="3353735"/>
                </a:cubicBezTo>
                <a:cubicBezTo>
                  <a:pt x="-13140" y="3189787"/>
                  <a:pt x="-1903" y="2938935"/>
                  <a:pt x="0" y="2614587"/>
                </a:cubicBezTo>
                <a:cubicBezTo>
                  <a:pt x="1903" y="2290239"/>
                  <a:pt x="-10835" y="2174973"/>
                  <a:pt x="0" y="1972150"/>
                </a:cubicBezTo>
                <a:cubicBezTo>
                  <a:pt x="10835" y="1769327"/>
                  <a:pt x="-13499" y="1426463"/>
                  <a:pt x="0" y="1233002"/>
                </a:cubicBezTo>
                <a:cubicBezTo>
                  <a:pt x="13499" y="1039541"/>
                  <a:pt x="-20148" y="835807"/>
                  <a:pt x="0" y="54221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548235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oundRect">
                    <a:avLst>
                      <a:gd name="adj" fmla="val 915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32FC6E5-ABE8-492B-9E82-E0FCB4A1A297}"/>
              </a:ext>
            </a:extLst>
          </p:cNvPr>
          <p:cNvSpPr/>
          <p:nvPr userDrawn="1"/>
        </p:nvSpPr>
        <p:spPr>
          <a:xfrm>
            <a:off x="-101600" y="0"/>
            <a:ext cx="234950" cy="6857999"/>
          </a:xfrm>
          <a:custGeom>
            <a:avLst/>
            <a:gdLst>
              <a:gd name="connsiteX0" fmla="*/ 0 w 234950"/>
              <a:gd name="connsiteY0" fmla="*/ 0 h 6857999"/>
              <a:gd name="connsiteX1" fmla="*/ 234950 w 234950"/>
              <a:gd name="connsiteY1" fmla="*/ 0 h 6857999"/>
              <a:gd name="connsiteX2" fmla="*/ 234950 w 234950"/>
              <a:gd name="connsiteY2" fmla="*/ 708660 h 6857999"/>
              <a:gd name="connsiteX3" fmla="*/ 234950 w 234950"/>
              <a:gd name="connsiteY3" fmla="*/ 1348740 h 6857999"/>
              <a:gd name="connsiteX4" fmla="*/ 234950 w 234950"/>
              <a:gd name="connsiteY4" fmla="*/ 1783080 h 6857999"/>
              <a:gd name="connsiteX5" fmla="*/ 234950 w 234950"/>
              <a:gd name="connsiteY5" fmla="*/ 2148840 h 6857999"/>
              <a:gd name="connsiteX6" fmla="*/ 234950 w 234950"/>
              <a:gd name="connsiteY6" fmla="*/ 2583180 h 6857999"/>
              <a:gd name="connsiteX7" fmla="*/ 234950 w 234950"/>
              <a:gd name="connsiteY7" fmla="*/ 3223260 h 6857999"/>
              <a:gd name="connsiteX8" fmla="*/ 234950 w 234950"/>
              <a:gd name="connsiteY8" fmla="*/ 3657599 h 6857999"/>
              <a:gd name="connsiteX9" fmla="*/ 234950 w 234950"/>
              <a:gd name="connsiteY9" fmla="*/ 4023359 h 6857999"/>
              <a:gd name="connsiteX10" fmla="*/ 234950 w 234950"/>
              <a:gd name="connsiteY10" fmla="*/ 4457699 h 6857999"/>
              <a:gd name="connsiteX11" fmla="*/ 234950 w 234950"/>
              <a:gd name="connsiteY11" fmla="*/ 4960619 h 6857999"/>
              <a:gd name="connsiteX12" fmla="*/ 234950 w 234950"/>
              <a:gd name="connsiteY12" fmla="*/ 5532119 h 6857999"/>
              <a:gd name="connsiteX13" fmla="*/ 234950 w 234950"/>
              <a:gd name="connsiteY13" fmla="*/ 5966459 h 6857999"/>
              <a:gd name="connsiteX14" fmla="*/ 234950 w 234950"/>
              <a:gd name="connsiteY14" fmla="*/ 6857999 h 6857999"/>
              <a:gd name="connsiteX15" fmla="*/ 0 w 234950"/>
              <a:gd name="connsiteY15" fmla="*/ 6857999 h 6857999"/>
              <a:gd name="connsiteX16" fmla="*/ 0 w 234950"/>
              <a:gd name="connsiteY16" fmla="*/ 6286499 h 6857999"/>
              <a:gd name="connsiteX17" fmla="*/ 0 w 234950"/>
              <a:gd name="connsiteY17" fmla="*/ 5577839 h 6857999"/>
              <a:gd name="connsiteX18" fmla="*/ 0 w 234950"/>
              <a:gd name="connsiteY18" fmla="*/ 5074919 h 6857999"/>
              <a:gd name="connsiteX19" fmla="*/ 0 w 234950"/>
              <a:gd name="connsiteY19" fmla="*/ 4571999 h 6857999"/>
              <a:gd name="connsiteX20" fmla="*/ 0 w 234950"/>
              <a:gd name="connsiteY20" fmla="*/ 4000499 h 6857999"/>
              <a:gd name="connsiteX21" fmla="*/ 0 w 234950"/>
              <a:gd name="connsiteY21" fmla="*/ 3360420 h 6857999"/>
              <a:gd name="connsiteX22" fmla="*/ 0 w 234950"/>
              <a:gd name="connsiteY22" fmla="*/ 2720340 h 6857999"/>
              <a:gd name="connsiteX23" fmla="*/ 0 w 234950"/>
              <a:gd name="connsiteY23" fmla="*/ 2080260 h 6857999"/>
              <a:gd name="connsiteX24" fmla="*/ 0 w 234950"/>
              <a:gd name="connsiteY24" fmla="*/ 1371600 h 6857999"/>
              <a:gd name="connsiteX25" fmla="*/ 0 w 234950"/>
              <a:gd name="connsiteY25" fmla="*/ 800100 h 6857999"/>
              <a:gd name="connsiteX26" fmla="*/ 0 w 234950"/>
              <a:gd name="connsiteY26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34950" h="6857999" fill="none" extrusionOk="0">
                <a:moveTo>
                  <a:pt x="0" y="0"/>
                </a:moveTo>
                <a:cubicBezTo>
                  <a:pt x="63609" y="-13216"/>
                  <a:pt x="182573" y="2974"/>
                  <a:pt x="234950" y="0"/>
                </a:cubicBezTo>
                <a:cubicBezTo>
                  <a:pt x="319266" y="256595"/>
                  <a:pt x="204330" y="555692"/>
                  <a:pt x="234950" y="708660"/>
                </a:cubicBezTo>
                <a:cubicBezTo>
                  <a:pt x="265570" y="861628"/>
                  <a:pt x="193791" y="1039651"/>
                  <a:pt x="234950" y="1348740"/>
                </a:cubicBezTo>
                <a:cubicBezTo>
                  <a:pt x="276109" y="1657829"/>
                  <a:pt x="202535" y="1683025"/>
                  <a:pt x="234950" y="1783080"/>
                </a:cubicBezTo>
                <a:cubicBezTo>
                  <a:pt x="267365" y="1883135"/>
                  <a:pt x="194253" y="2011646"/>
                  <a:pt x="234950" y="2148840"/>
                </a:cubicBezTo>
                <a:cubicBezTo>
                  <a:pt x="275647" y="2286034"/>
                  <a:pt x="218876" y="2453988"/>
                  <a:pt x="234950" y="2583180"/>
                </a:cubicBezTo>
                <a:cubicBezTo>
                  <a:pt x="251024" y="2712372"/>
                  <a:pt x="195683" y="3044171"/>
                  <a:pt x="234950" y="3223260"/>
                </a:cubicBezTo>
                <a:cubicBezTo>
                  <a:pt x="274217" y="3402349"/>
                  <a:pt x="183490" y="3503378"/>
                  <a:pt x="234950" y="3657599"/>
                </a:cubicBezTo>
                <a:cubicBezTo>
                  <a:pt x="286410" y="3811820"/>
                  <a:pt x="224314" y="3867572"/>
                  <a:pt x="234950" y="4023359"/>
                </a:cubicBezTo>
                <a:cubicBezTo>
                  <a:pt x="245586" y="4179146"/>
                  <a:pt x="213706" y="4353608"/>
                  <a:pt x="234950" y="4457699"/>
                </a:cubicBezTo>
                <a:cubicBezTo>
                  <a:pt x="256194" y="4561790"/>
                  <a:pt x="210830" y="4833398"/>
                  <a:pt x="234950" y="4960619"/>
                </a:cubicBezTo>
                <a:cubicBezTo>
                  <a:pt x="259070" y="5087840"/>
                  <a:pt x="197954" y="5368517"/>
                  <a:pt x="234950" y="5532119"/>
                </a:cubicBezTo>
                <a:cubicBezTo>
                  <a:pt x="271946" y="5695721"/>
                  <a:pt x="220353" y="5836402"/>
                  <a:pt x="234950" y="5966459"/>
                </a:cubicBezTo>
                <a:cubicBezTo>
                  <a:pt x="249547" y="6096516"/>
                  <a:pt x="135305" y="6491681"/>
                  <a:pt x="234950" y="6857999"/>
                </a:cubicBezTo>
                <a:cubicBezTo>
                  <a:pt x="141017" y="6865676"/>
                  <a:pt x="101746" y="6840701"/>
                  <a:pt x="0" y="6857999"/>
                </a:cubicBezTo>
                <a:cubicBezTo>
                  <a:pt x="-17595" y="6713696"/>
                  <a:pt x="18878" y="6472340"/>
                  <a:pt x="0" y="6286499"/>
                </a:cubicBezTo>
                <a:cubicBezTo>
                  <a:pt x="-18878" y="6100658"/>
                  <a:pt x="28287" y="5771088"/>
                  <a:pt x="0" y="5577839"/>
                </a:cubicBezTo>
                <a:cubicBezTo>
                  <a:pt x="-28287" y="5384590"/>
                  <a:pt x="45755" y="5302215"/>
                  <a:pt x="0" y="5074919"/>
                </a:cubicBezTo>
                <a:cubicBezTo>
                  <a:pt x="-45755" y="4847623"/>
                  <a:pt x="22966" y="4695655"/>
                  <a:pt x="0" y="4571999"/>
                </a:cubicBezTo>
                <a:cubicBezTo>
                  <a:pt x="-22966" y="4448343"/>
                  <a:pt x="67392" y="4278688"/>
                  <a:pt x="0" y="4000499"/>
                </a:cubicBezTo>
                <a:cubicBezTo>
                  <a:pt x="-67392" y="3722310"/>
                  <a:pt x="75471" y="3536715"/>
                  <a:pt x="0" y="3360420"/>
                </a:cubicBezTo>
                <a:cubicBezTo>
                  <a:pt x="-75471" y="3184125"/>
                  <a:pt x="29992" y="2912203"/>
                  <a:pt x="0" y="2720340"/>
                </a:cubicBezTo>
                <a:cubicBezTo>
                  <a:pt x="-29992" y="2528477"/>
                  <a:pt x="53274" y="2320455"/>
                  <a:pt x="0" y="2080260"/>
                </a:cubicBezTo>
                <a:cubicBezTo>
                  <a:pt x="-53274" y="1840065"/>
                  <a:pt x="9412" y="1551976"/>
                  <a:pt x="0" y="1371600"/>
                </a:cubicBezTo>
                <a:cubicBezTo>
                  <a:pt x="-9412" y="1191224"/>
                  <a:pt x="53641" y="1084624"/>
                  <a:pt x="0" y="800100"/>
                </a:cubicBezTo>
                <a:cubicBezTo>
                  <a:pt x="-53641" y="515576"/>
                  <a:pt x="70377" y="218340"/>
                  <a:pt x="0" y="0"/>
                </a:cubicBezTo>
                <a:close/>
              </a:path>
              <a:path w="234950" h="6857999" stroke="0" extrusionOk="0">
                <a:moveTo>
                  <a:pt x="0" y="0"/>
                </a:moveTo>
                <a:cubicBezTo>
                  <a:pt x="52463" y="-18889"/>
                  <a:pt x="175413" y="3047"/>
                  <a:pt x="234950" y="0"/>
                </a:cubicBezTo>
                <a:cubicBezTo>
                  <a:pt x="250144" y="141765"/>
                  <a:pt x="225150" y="252948"/>
                  <a:pt x="234950" y="365760"/>
                </a:cubicBezTo>
                <a:cubicBezTo>
                  <a:pt x="244750" y="478572"/>
                  <a:pt x="183723" y="883347"/>
                  <a:pt x="234950" y="1074420"/>
                </a:cubicBezTo>
                <a:cubicBezTo>
                  <a:pt x="286177" y="1265493"/>
                  <a:pt x="219370" y="1520192"/>
                  <a:pt x="234950" y="1645920"/>
                </a:cubicBezTo>
                <a:cubicBezTo>
                  <a:pt x="250530" y="1771648"/>
                  <a:pt x="212320" y="1983812"/>
                  <a:pt x="234950" y="2080260"/>
                </a:cubicBezTo>
                <a:cubicBezTo>
                  <a:pt x="257580" y="2176708"/>
                  <a:pt x="207902" y="2383009"/>
                  <a:pt x="234950" y="2514600"/>
                </a:cubicBezTo>
                <a:cubicBezTo>
                  <a:pt x="261998" y="2646191"/>
                  <a:pt x="202201" y="2865201"/>
                  <a:pt x="234950" y="3086100"/>
                </a:cubicBezTo>
                <a:cubicBezTo>
                  <a:pt x="267699" y="3306999"/>
                  <a:pt x="188663" y="3415665"/>
                  <a:pt x="234950" y="3657599"/>
                </a:cubicBezTo>
                <a:cubicBezTo>
                  <a:pt x="281237" y="3899533"/>
                  <a:pt x="212284" y="3942210"/>
                  <a:pt x="234950" y="4091939"/>
                </a:cubicBezTo>
                <a:cubicBezTo>
                  <a:pt x="257616" y="4241668"/>
                  <a:pt x="223809" y="4372014"/>
                  <a:pt x="234950" y="4526279"/>
                </a:cubicBezTo>
                <a:cubicBezTo>
                  <a:pt x="246091" y="4680544"/>
                  <a:pt x="231239" y="4857058"/>
                  <a:pt x="234950" y="5097779"/>
                </a:cubicBezTo>
                <a:cubicBezTo>
                  <a:pt x="238661" y="5338500"/>
                  <a:pt x="219946" y="5490878"/>
                  <a:pt x="234950" y="5737859"/>
                </a:cubicBezTo>
                <a:cubicBezTo>
                  <a:pt x="249954" y="5984840"/>
                  <a:pt x="226154" y="5945191"/>
                  <a:pt x="234950" y="6103619"/>
                </a:cubicBezTo>
                <a:cubicBezTo>
                  <a:pt x="243746" y="6262047"/>
                  <a:pt x="148565" y="6674928"/>
                  <a:pt x="234950" y="6857999"/>
                </a:cubicBezTo>
                <a:cubicBezTo>
                  <a:pt x="151189" y="6885202"/>
                  <a:pt x="106342" y="6853542"/>
                  <a:pt x="0" y="6857999"/>
                </a:cubicBezTo>
                <a:cubicBezTo>
                  <a:pt x="-14877" y="6628198"/>
                  <a:pt x="42640" y="6522846"/>
                  <a:pt x="0" y="6286499"/>
                </a:cubicBezTo>
                <a:cubicBezTo>
                  <a:pt x="-42640" y="6050152"/>
                  <a:pt x="33434" y="5980409"/>
                  <a:pt x="0" y="5783579"/>
                </a:cubicBezTo>
                <a:cubicBezTo>
                  <a:pt x="-33434" y="5586749"/>
                  <a:pt x="3917" y="5537294"/>
                  <a:pt x="0" y="5417819"/>
                </a:cubicBezTo>
                <a:cubicBezTo>
                  <a:pt x="-3917" y="5298344"/>
                  <a:pt x="2039" y="5183550"/>
                  <a:pt x="0" y="4983479"/>
                </a:cubicBezTo>
                <a:cubicBezTo>
                  <a:pt x="-2039" y="4783408"/>
                  <a:pt x="16102" y="4639881"/>
                  <a:pt x="0" y="4549139"/>
                </a:cubicBezTo>
                <a:cubicBezTo>
                  <a:pt x="-16102" y="4458397"/>
                  <a:pt x="31261" y="4175280"/>
                  <a:pt x="0" y="4046219"/>
                </a:cubicBezTo>
                <a:cubicBezTo>
                  <a:pt x="-31261" y="3917158"/>
                  <a:pt x="9497" y="3566948"/>
                  <a:pt x="0" y="3337560"/>
                </a:cubicBezTo>
                <a:cubicBezTo>
                  <a:pt x="-9497" y="3108172"/>
                  <a:pt x="2824" y="3012910"/>
                  <a:pt x="0" y="2766060"/>
                </a:cubicBezTo>
                <a:cubicBezTo>
                  <a:pt x="-2824" y="2519210"/>
                  <a:pt x="56547" y="2444651"/>
                  <a:pt x="0" y="2263140"/>
                </a:cubicBezTo>
                <a:cubicBezTo>
                  <a:pt x="-56547" y="2081629"/>
                  <a:pt x="17327" y="1999198"/>
                  <a:pt x="0" y="1897380"/>
                </a:cubicBezTo>
                <a:cubicBezTo>
                  <a:pt x="-17327" y="1795562"/>
                  <a:pt x="5466" y="1617852"/>
                  <a:pt x="0" y="1531620"/>
                </a:cubicBezTo>
                <a:cubicBezTo>
                  <a:pt x="-5466" y="1445388"/>
                  <a:pt x="64866" y="1079443"/>
                  <a:pt x="0" y="891540"/>
                </a:cubicBezTo>
                <a:cubicBezTo>
                  <a:pt x="-64866" y="703637"/>
                  <a:pt x="93434" y="219003"/>
                  <a:pt x="0" y="0"/>
                </a:cubicBezTo>
                <a:close/>
              </a:path>
            </a:pathLst>
          </a:custGeom>
          <a:solidFill>
            <a:srgbClr val="548235"/>
          </a:solidFill>
          <a:ln>
            <a:solidFill>
              <a:srgbClr val="548235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0166350" y="6521450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18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 animBg="1"/>
      <p:bldP spid="3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40D70B58-1F01-4E1C-853E-4E148A4BFA28}"/>
              </a:ext>
            </a:extLst>
          </p:cNvPr>
          <p:cNvSpPr/>
          <p:nvPr userDrawn="1"/>
        </p:nvSpPr>
        <p:spPr>
          <a:xfrm>
            <a:off x="11957050" y="-1"/>
            <a:ext cx="234950" cy="6857999"/>
          </a:xfrm>
          <a:custGeom>
            <a:avLst/>
            <a:gdLst>
              <a:gd name="connsiteX0" fmla="*/ 0 w 234950"/>
              <a:gd name="connsiteY0" fmla="*/ 0 h 6857999"/>
              <a:gd name="connsiteX1" fmla="*/ 234950 w 234950"/>
              <a:gd name="connsiteY1" fmla="*/ 0 h 6857999"/>
              <a:gd name="connsiteX2" fmla="*/ 234950 w 234950"/>
              <a:gd name="connsiteY2" fmla="*/ 708660 h 6857999"/>
              <a:gd name="connsiteX3" fmla="*/ 234950 w 234950"/>
              <a:gd name="connsiteY3" fmla="*/ 1348740 h 6857999"/>
              <a:gd name="connsiteX4" fmla="*/ 234950 w 234950"/>
              <a:gd name="connsiteY4" fmla="*/ 1783080 h 6857999"/>
              <a:gd name="connsiteX5" fmla="*/ 234950 w 234950"/>
              <a:gd name="connsiteY5" fmla="*/ 2148840 h 6857999"/>
              <a:gd name="connsiteX6" fmla="*/ 234950 w 234950"/>
              <a:gd name="connsiteY6" fmla="*/ 2583180 h 6857999"/>
              <a:gd name="connsiteX7" fmla="*/ 234950 w 234950"/>
              <a:gd name="connsiteY7" fmla="*/ 3223260 h 6857999"/>
              <a:gd name="connsiteX8" fmla="*/ 234950 w 234950"/>
              <a:gd name="connsiteY8" fmla="*/ 3657599 h 6857999"/>
              <a:gd name="connsiteX9" fmla="*/ 234950 w 234950"/>
              <a:gd name="connsiteY9" fmla="*/ 4023359 h 6857999"/>
              <a:gd name="connsiteX10" fmla="*/ 234950 w 234950"/>
              <a:gd name="connsiteY10" fmla="*/ 4457699 h 6857999"/>
              <a:gd name="connsiteX11" fmla="*/ 234950 w 234950"/>
              <a:gd name="connsiteY11" fmla="*/ 4960619 h 6857999"/>
              <a:gd name="connsiteX12" fmla="*/ 234950 w 234950"/>
              <a:gd name="connsiteY12" fmla="*/ 5532119 h 6857999"/>
              <a:gd name="connsiteX13" fmla="*/ 234950 w 234950"/>
              <a:gd name="connsiteY13" fmla="*/ 5966459 h 6857999"/>
              <a:gd name="connsiteX14" fmla="*/ 234950 w 234950"/>
              <a:gd name="connsiteY14" fmla="*/ 6857999 h 6857999"/>
              <a:gd name="connsiteX15" fmla="*/ 0 w 234950"/>
              <a:gd name="connsiteY15" fmla="*/ 6857999 h 6857999"/>
              <a:gd name="connsiteX16" fmla="*/ 0 w 234950"/>
              <a:gd name="connsiteY16" fmla="*/ 6286499 h 6857999"/>
              <a:gd name="connsiteX17" fmla="*/ 0 w 234950"/>
              <a:gd name="connsiteY17" fmla="*/ 5577839 h 6857999"/>
              <a:gd name="connsiteX18" fmla="*/ 0 w 234950"/>
              <a:gd name="connsiteY18" fmla="*/ 5074919 h 6857999"/>
              <a:gd name="connsiteX19" fmla="*/ 0 w 234950"/>
              <a:gd name="connsiteY19" fmla="*/ 4571999 h 6857999"/>
              <a:gd name="connsiteX20" fmla="*/ 0 w 234950"/>
              <a:gd name="connsiteY20" fmla="*/ 4000499 h 6857999"/>
              <a:gd name="connsiteX21" fmla="*/ 0 w 234950"/>
              <a:gd name="connsiteY21" fmla="*/ 3360420 h 6857999"/>
              <a:gd name="connsiteX22" fmla="*/ 0 w 234950"/>
              <a:gd name="connsiteY22" fmla="*/ 2720340 h 6857999"/>
              <a:gd name="connsiteX23" fmla="*/ 0 w 234950"/>
              <a:gd name="connsiteY23" fmla="*/ 2080260 h 6857999"/>
              <a:gd name="connsiteX24" fmla="*/ 0 w 234950"/>
              <a:gd name="connsiteY24" fmla="*/ 1371600 h 6857999"/>
              <a:gd name="connsiteX25" fmla="*/ 0 w 234950"/>
              <a:gd name="connsiteY25" fmla="*/ 800100 h 6857999"/>
              <a:gd name="connsiteX26" fmla="*/ 0 w 234950"/>
              <a:gd name="connsiteY26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34950" h="6857999" fill="none" extrusionOk="0">
                <a:moveTo>
                  <a:pt x="0" y="0"/>
                </a:moveTo>
                <a:cubicBezTo>
                  <a:pt x="63609" y="-13216"/>
                  <a:pt x="182573" y="2974"/>
                  <a:pt x="234950" y="0"/>
                </a:cubicBezTo>
                <a:cubicBezTo>
                  <a:pt x="319266" y="256595"/>
                  <a:pt x="204330" y="555692"/>
                  <a:pt x="234950" y="708660"/>
                </a:cubicBezTo>
                <a:cubicBezTo>
                  <a:pt x="265570" y="861628"/>
                  <a:pt x="193791" y="1039651"/>
                  <a:pt x="234950" y="1348740"/>
                </a:cubicBezTo>
                <a:cubicBezTo>
                  <a:pt x="276109" y="1657829"/>
                  <a:pt x="202535" y="1683025"/>
                  <a:pt x="234950" y="1783080"/>
                </a:cubicBezTo>
                <a:cubicBezTo>
                  <a:pt x="267365" y="1883135"/>
                  <a:pt x="194253" y="2011646"/>
                  <a:pt x="234950" y="2148840"/>
                </a:cubicBezTo>
                <a:cubicBezTo>
                  <a:pt x="275647" y="2286034"/>
                  <a:pt x="218876" y="2453988"/>
                  <a:pt x="234950" y="2583180"/>
                </a:cubicBezTo>
                <a:cubicBezTo>
                  <a:pt x="251024" y="2712372"/>
                  <a:pt x="195683" y="3044171"/>
                  <a:pt x="234950" y="3223260"/>
                </a:cubicBezTo>
                <a:cubicBezTo>
                  <a:pt x="274217" y="3402349"/>
                  <a:pt x="183490" y="3503378"/>
                  <a:pt x="234950" y="3657599"/>
                </a:cubicBezTo>
                <a:cubicBezTo>
                  <a:pt x="286410" y="3811820"/>
                  <a:pt x="224314" y="3867572"/>
                  <a:pt x="234950" y="4023359"/>
                </a:cubicBezTo>
                <a:cubicBezTo>
                  <a:pt x="245586" y="4179146"/>
                  <a:pt x="213706" y="4353608"/>
                  <a:pt x="234950" y="4457699"/>
                </a:cubicBezTo>
                <a:cubicBezTo>
                  <a:pt x="256194" y="4561790"/>
                  <a:pt x="210830" y="4833398"/>
                  <a:pt x="234950" y="4960619"/>
                </a:cubicBezTo>
                <a:cubicBezTo>
                  <a:pt x="259070" y="5087840"/>
                  <a:pt x="197954" y="5368517"/>
                  <a:pt x="234950" y="5532119"/>
                </a:cubicBezTo>
                <a:cubicBezTo>
                  <a:pt x="271946" y="5695721"/>
                  <a:pt x="220353" y="5836402"/>
                  <a:pt x="234950" y="5966459"/>
                </a:cubicBezTo>
                <a:cubicBezTo>
                  <a:pt x="249547" y="6096516"/>
                  <a:pt x="135305" y="6491681"/>
                  <a:pt x="234950" y="6857999"/>
                </a:cubicBezTo>
                <a:cubicBezTo>
                  <a:pt x="141017" y="6865676"/>
                  <a:pt x="101746" y="6840701"/>
                  <a:pt x="0" y="6857999"/>
                </a:cubicBezTo>
                <a:cubicBezTo>
                  <a:pt x="-17595" y="6713696"/>
                  <a:pt x="18878" y="6472340"/>
                  <a:pt x="0" y="6286499"/>
                </a:cubicBezTo>
                <a:cubicBezTo>
                  <a:pt x="-18878" y="6100658"/>
                  <a:pt x="28287" y="5771088"/>
                  <a:pt x="0" y="5577839"/>
                </a:cubicBezTo>
                <a:cubicBezTo>
                  <a:pt x="-28287" y="5384590"/>
                  <a:pt x="45755" y="5302215"/>
                  <a:pt x="0" y="5074919"/>
                </a:cubicBezTo>
                <a:cubicBezTo>
                  <a:pt x="-45755" y="4847623"/>
                  <a:pt x="22966" y="4695655"/>
                  <a:pt x="0" y="4571999"/>
                </a:cubicBezTo>
                <a:cubicBezTo>
                  <a:pt x="-22966" y="4448343"/>
                  <a:pt x="67392" y="4278688"/>
                  <a:pt x="0" y="4000499"/>
                </a:cubicBezTo>
                <a:cubicBezTo>
                  <a:pt x="-67392" y="3722310"/>
                  <a:pt x="75471" y="3536715"/>
                  <a:pt x="0" y="3360420"/>
                </a:cubicBezTo>
                <a:cubicBezTo>
                  <a:pt x="-75471" y="3184125"/>
                  <a:pt x="29992" y="2912203"/>
                  <a:pt x="0" y="2720340"/>
                </a:cubicBezTo>
                <a:cubicBezTo>
                  <a:pt x="-29992" y="2528477"/>
                  <a:pt x="53274" y="2320455"/>
                  <a:pt x="0" y="2080260"/>
                </a:cubicBezTo>
                <a:cubicBezTo>
                  <a:pt x="-53274" y="1840065"/>
                  <a:pt x="9412" y="1551976"/>
                  <a:pt x="0" y="1371600"/>
                </a:cubicBezTo>
                <a:cubicBezTo>
                  <a:pt x="-9412" y="1191224"/>
                  <a:pt x="53641" y="1084624"/>
                  <a:pt x="0" y="800100"/>
                </a:cubicBezTo>
                <a:cubicBezTo>
                  <a:pt x="-53641" y="515576"/>
                  <a:pt x="70377" y="218340"/>
                  <a:pt x="0" y="0"/>
                </a:cubicBezTo>
                <a:close/>
              </a:path>
              <a:path w="234950" h="6857999" stroke="0" extrusionOk="0">
                <a:moveTo>
                  <a:pt x="0" y="0"/>
                </a:moveTo>
                <a:cubicBezTo>
                  <a:pt x="52463" y="-18889"/>
                  <a:pt x="175413" y="3047"/>
                  <a:pt x="234950" y="0"/>
                </a:cubicBezTo>
                <a:cubicBezTo>
                  <a:pt x="250144" y="141765"/>
                  <a:pt x="225150" y="252948"/>
                  <a:pt x="234950" y="365760"/>
                </a:cubicBezTo>
                <a:cubicBezTo>
                  <a:pt x="244750" y="478572"/>
                  <a:pt x="183723" y="883347"/>
                  <a:pt x="234950" y="1074420"/>
                </a:cubicBezTo>
                <a:cubicBezTo>
                  <a:pt x="286177" y="1265493"/>
                  <a:pt x="219370" y="1520192"/>
                  <a:pt x="234950" y="1645920"/>
                </a:cubicBezTo>
                <a:cubicBezTo>
                  <a:pt x="250530" y="1771648"/>
                  <a:pt x="212320" y="1983812"/>
                  <a:pt x="234950" y="2080260"/>
                </a:cubicBezTo>
                <a:cubicBezTo>
                  <a:pt x="257580" y="2176708"/>
                  <a:pt x="207902" y="2383009"/>
                  <a:pt x="234950" y="2514600"/>
                </a:cubicBezTo>
                <a:cubicBezTo>
                  <a:pt x="261998" y="2646191"/>
                  <a:pt x="202201" y="2865201"/>
                  <a:pt x="234950" y="3086100"/>
                </a:cubicBezTo>
                <a:cubicBezTo>
                  <a:pt x="267699" y="3306999"/>
                  <a:pt x="188663" y="3415665"/>
                  <a:pt x="234950" y="3657599"/>
                </a:cubicBezTo>
                <a:cubicBezTo>
                  <a:pt x="281237" y="3899533"/>
                  <a:pt x="212284" y="3942210"/>
                  <a:pt x="234950" y="4091939"/>
                </a:cubicBezTo>
                <a:cubicBezTo>
                  <a:pt x="257616" y="4241668"/>
                  <a:pt x="223809" y="4372014"/>
                  <a:pt x="234950" y="4526279"/>
                </a:cubicBezTo>
                <a:cubicBezTo>
                  <a:pt x="246091" y="4680544"/>
                  <a:pt x="231239" y="4857058"/>
                  <a:pt x="234950" y="5097779"/>
                </a:cubicBezTo>
                <a:cubicBezTo>
                  <a:pt x="238661" y="5338500"/>
                  <a:pt x="219946" y="5490878"/>
                  <a:pt x="234950" y="5737859"/>
                </a:cubicBezTo>
                <a:cubicBezTo>
                  <a:pt x="249954" y="5984840"/>
                  <a:pt x="226154" y="5945191"/>
                  <a:pt x="234950" y="6103619"/>
                </a:cubicBezTo>
                <a:cubicBezTo>
                  <a:pt x="243746" y="6262047"/>
                  <a:pt x="148565" y="6674928"/>
                  <a:pt x="234950" y="6857999"/>
                </a:cubicBezTo>
                <a:cubicBezTo>
                  <a:pt x="151189" y="6885202"/>
                  <a:pt x="106342" y="6853542"/>
                  <a:pt x="0" y="6857999"/>
                </a:cubicBezTo>
                <a:cubicBezTo>
                  <a:pt x="-14877" y="6628198"/>
                  <a:pt x="42640" y="6522846"/>
                  <a:pt x="0" y="6286499"/>
                </a:cubicBezTo>
                <a:cubicBezTo>
                  <a:pt x="-42640" y="6050152"/>
                  <a:pt x="33434" y="5980409"/>
                  <a:pt x="0" y="5783579"/>
                </a:cubicBezTo>
                <a:cubicBezTo>
                  <a:pt x="-33434" y="5586749"/>
                  <a:pt x="3917" y="5537294"/>
                  <a:pt x="0" y="5417819"/>
                </a:cubicBezTo>
                <a:cubicBezTo>
                  <a:pt x="-3917" y="5298344"/>
                  <a:pt x="2039" y="5183550"/>
                  <a:pt x="0" y="4983479"/>
                </a:cubicBezTo>
                <a:cubicBezTo>
                  <a:pt x="-2039" y="4783408"/>
                  <a:pt x="16102" y="4639881"/>
                  <a:pt x="0" y="4549139"/>
                </a:cubicBezTo>
                <a:cubicBezTo>
                  <a:pt x="-16102" y="4458397"/>
                  <a:pt x="31261" y="4175280"/>
                  <a:pt x="0" y="4046219"/>
                </a:cubicBezTo>
                <a:cubicBezTo>
                  <a:pt x="-31261" y="3917158"/>
                  <a:pt x="9497" y="3566948"/>
                  <a:pt x="0" y="3337560"/>
                </a:cubicBezTo>
                <a:cubicBezTo>
                  <a:pt x="-9497" y="3108172"/>
                  <a:pt x="2824" y="3012910"/>
                  <a:pt x="0" y="2766060"/>
                </a:cubicBezTo>
                <a:cubicBezTo>
                  <a:pt x="-2824" y="2519210"/>
                  <a:pt x="56547" y="2444651"/>
                  <a:pt x="0" y="2263140"/>
                </a:cubicBezTo>
                <a:cubicBezTo>
                  <a:pt x="-56547" y="2081629"/>
                  <a:pt x="17327" y="1999198"/>
                  <a:pt x="0" y="1897380"/>
                </a:cubicBezTo>
                <a:cubicBezTo>
                  <a:pt x="-17327" y="1795562"/>
                  <a:pt x="5466" y="1617852"/>
                  <a:pt x="0" y="1531620"/>
                </a:cubicBezTo>
                <a:cubicBezTo>
                  <a:pt x="-5466" y="1445388"/>
                  <a:pt x="64866" y="1079443"/>
                  <a:pt x="0" y="891540"/>
                </a:cubicBezTo>
                <a:cubicBezTo>
                  <a:pt x="-64866" y="703637"/>
                  <a:pt x="93434" y="219003"/>
                  <a:pt x="0" y="0"/>
                </a:cubicBezTo>
                <a:close/>
              </a:path>
            </a:pathLst>
          </a:custGeom>
          <a:solidFill>
            <a:srgbClr val="548235"/>
          </a:solidFill>
          <a:ln>
            <a:solidFill>
              <a:srgbClr val="548235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333FB12A-5B2B-4D62-AF01-A8A972F1EDC0}"/>
              </a:ext>
            </a:extLst>
          </p:cNvPr>
          <p:cNvSpPr/>
          <p:nvPr userDrawn="1"/>
        </p:nvSpPr>
        <p:spPr>
          <a:xfrm>
            <a:off x="812800" y="469016"/>
            <a:ext cx="10566400" cy="5919967"/>
          </a:xfrm>
          <a:custGeom>
            <a:avLst/>
            <a:gdLst>
              <a:gd name="connsiteX0" fmla="*/ 0 w 10566400"/>
              <a:gd name="connsiteY0" fmla="*/ 542210 h 5919967"/>
              <a:gd name="connsiteX1" fmla="*/ 542210 w 10566400"/>
              <a:gd name="connsiteY1" fmla="*/ 0 h 5919967"/>
              <a:gd name="connsiteX2" fmla="*/ 1314314 w 10566400"/>
              <a:gd name="connsiteY2" fmla="*/ 0 h 5919967"/>
              <a:gd name="connsiteX3" fmla="*/ 1991598 w 10566400"/>
              <a:gd name="connsiteY3" fmla="*/ 0 h 5919967"/>
              <a:gd name="connsiteX4" fmla="*/ 2858522 w 10566400"/>
              <a:gd name="connsiteY4" fmla="*/ 0 h 5919967"/>
              <a:gd name="connsiteX5" fmla="*/ 3440987 w 10566400"/>
              <a:gd name="connsiteY5" fmla="*/ 0 h 5919967"/>
              <a:gd name="connsiteX6" fmla="*/ 3928631 w 10566400"/>
              <a:gd name="connsiteY6" fmla="*/ 0 h 5919967"/>
              <a:gd name="connsiteX7" fmla="*/ 4605916 w 10566400"/>
              <a:gd name="connsiteY7" fmla="*/ 0 h 5919967"/>
              <a:gd name="connsiteX8" fmla="*/ 5378020 w 10566400"/>
              <a:gd name="connsiteY8" fmla="*/ 0 h 5919967"/>
              <a:gd name="connsiteX9" fmla="*/ 6244944 w 10566400"/>
              <a:gd name="connsiteY9" fmla="*/ 0 h 5919967"/>
              <a:gd name="connsiteX10" fmla="*/ 7017048 w 10566400"/>
              <a:gd name="connsiteY10" fmla="*/ 0 h 5919967"/>
              <a:gd name="connsiteX11" fmla="*/ 7883972 w 10566400"/>
              <a:gd name="connsiteY11" fmla="*/ 0 h 5919967"/>
              <a:gd name="connsiteX12" fmla="*/ 8656076 w 10566400"/>
              <a:gd name="connsiteY12" fmla="*/ 0 h 5919967"/>
              <a:gd name="connsiteX13" fmla="*/ 9143720 w 10566400"/>
              <a:gd name="connsiteY13" fmla="*/ 0 h 5919967"/>
              <a:gd name="connsiteX14" fmla="*/ 10024190 w 10566400"/>
              <a:gd name="connsiteY14" fmla="*/ 0 h 5919967"/>
              <a:gd name="connsiteX15" fmla="*/ 10566400 w 10566400"/>
              <a:gd name="connsiteY15" fmla="*/ 542210 h 5919967"/>
              <a:gd name="connsiteX16" fmla="*/ 10566400 w 10566400"/>
              <a:gd name="connsiteY16" fmla="*/ 1281358 h 5919967"/>
              <a:gd name="connsiteX17" fmla="*/ 10566400 w 10566400"/>
              <a:gd name="connsiteY17" fmla="*/ 1875439 h 5919967"/>
              <a:gd name="connsiteX18" fmla="*/ 10566400 w 10566400"/>
              <a:gd name="connsiteY18" fmla="*/ 2469521 h 5919967"/>
              <a:gd name="connsiteX19" fmla="*/ 10566400 w 10566400"/>
              <a:gd name="connsiteY19" fmla="*/ 3160313 h 5919967"/>
              <a:gd name="connsiteX20" fmla="*/ 10566400 w 10566400"/>
              <a:gd name="connsiteY20" fmla="*/ 3851106 h 5919967"/>
              <a:gd name="connsiteX21" fmla="*/ 10566400 w 10566400"/>
              <a:gd name="connsiteY21" fmla="*/ 4493543 h 5919967"/>
              <a:gd name="connsiteX22" fmla="*/ 10566400 w 10566400"/>
              <a:gd name="connsiteY22" fmla="*/ 5377757 h 5919967"/>
              <a:gd name="connsiteX23" fmla="*/ 10024190 w 10566400"/>
              <a:gd name="connsiteY23" fmla="*/ 5919967 h 5919967"/>
              <a:gd name="connsiteX24" fmla="*/ 9631365 w 10566400"/>
              <a:gd name="connsiteY24" fmla="*/ 5919967 h 5919967"/>
              <a:gd name="connsiteX25" fmla="*/ 8859261 w 10566400"/>
              <a:gd name="connsiteY25" fmla="*/ 5919967 h 5919967"/>
              <a:gd name="connsiteX26" fmla="*/ 7992337 w 10566400"/>
              <a:gd name="connsiteY26" fmla="*/ 5919967 h 5919967"/>
              <a:gd name="connsiteX27" fmla="*/ 7599512 w 10566400"/>
              <a:gd name="connsiteY27" fmla="*/ 5919967 h 5919967"/>
              <a:gd name="connsiteX28" fmla="*/ 6732588 w 10566400"/>
              <a:gd name="connsiteY28" fmla="*/ 5919967 h 5919967"/>
              <a:gd name="connsiteX29" fmla="*/ 5865664 w 10566400"/>
              <a:gd name="connsiteY29" fmla="*/ 5919967 h 5919967"/>
              <a:gd name="connsiteX30" fmla="*/ 5472840 w 10566400"/>
              <a:gd name="connsiteY30" fmla="*/ 5919967 h 5919967"/>
              <a:gd name="connsiteX31" fmla="*/ 4795555 w 10566400"/>
              <a:gd name="connsiteY31" fmla="*/ 5919967 h 5919967"/>
              <a:gd name="connsiteX32" fmla="*/ 4213091 w 10566400"/>
              <a:gd name="connsiteY32" fmla="*/ 5919967 h 5919967"/>
              <a:gd name="connsiteX33" fmla="*/ 3630626 w 10566400"/>
              <a:gd name="connsiteY33" fmla="*/ 5919967 h 5919967"/>
              <a:gd name="connsiteX34" fmla="*/ 3048162 w 10566400"/>
              <a:gd name="connsiteY34" fmla="*/ 5919967 h 5919967"/>
              <a:gd name="connsiteX35" fmla="*/ 2655337 w 10566400"/>
              <a:gd name="connsiteY35" fmla="*/ 5919967 h 5919967"/>
              <a:gd name="connsiteX36" fmla="*/ 1788413 w 10566400"/>
              <a:gd name="connsiteY36" fmla="*/ 5919967 h 5919967"/>
              <a:gd name="connsiteX37" fmla="*/ 542210 w 10566400"/>
              <a:gd name="connsiteY37" fmla="*/ 5919967 h 5919967"/>
              <a:gd name="connsiteX38" fmla="*/ 0 w 10566400"/>
              <a:gd name="connsiteY38" fmla="*/ 5377757 h 5919967"/>
              <a:gd name="connsiteX39" fmla="*/ 0 w 10566400"/>
              <a:gd name="connsiteY39" fmla="*/ 4638609 h 5919967"/>
              <a:gd name="connsiteX40" fmla="*/ 0 w 10566400"/>
              <a:gd name="connsiteY40" fmla="*/ 3899461 h 5919967"/>
              <a:gd name="connsiteX41" fmla="*/ 0 w 10566400"/>
              <a:gd name="connsiteY41" fmla="*/ 3257024 h 5919967"/>
              <a:gd name="connsiteX42" fmla="*/ 0 w 10566400"/>
              <a:gd name="connsiteY42" fmla="*/ 2662943 h 5919967"/>
              <a:gd name="connsiteX43" fmla="*/ 0 w 10566400"/>
              <a:gd name="connsiteY43" fmla="*/ 2068861 h 5919967"/>
              <a:gd name="connsiteX44" fmla="*/ 0 w 10566400"/>
              <a:gd name="connsiteY44" fmla="*/ 1329713 h 5919967"/>
              <a:gd name="connsiteX45" fmla="*/ 0 w 10566400"/>
              <a:gd name="connsiteY45" fmla="*/ 542210 h 5919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566400" h="5919967" fill="none" extrusionOk="0">
                <a:moveTo>
                  <a:pt x="0" y="542210"/>
                </a:moveTo>
                <a:cubicBezTo>
                  <a:pt x="5877" y="183351"/>
                  <a:pt x="263393" y="-61008"/>
                  <a:pt x="542210" y="0"/>
                </a:cubicBezTo>
                <a:cubicBezTo>
                  <a:pt x="762382" y="-4513"/>
                  <a:pt x="1139843" y="32976"/>
                  <a:pt x="1314314" y="0"/>
                </a:cubicBezTo>
                <a:cubicBezTo>
                  <a:pt x="1488785" y="-32976"/>
                  <a:pt x="1849582" y="-5902"/>
                  <a:pt x="1991598" y="0"/>
                </a:cubicBezTo>
                <a:cubicBezTo>
                  <a:pt x="2133614" y="5902"/>
                  <a:pt x="2574878" y="-13122"/>
                  <a:pt x="2858522" y="0"/>
                </a:cubicBezTo>
                <a:cubicBezTo>
                  <a:pt x="3142166" y="13122"/>
                  <a:pt x="3246519" y="9509"/>
                  <a:pt x="3440987" y="0"/>
                </a:cubicBezTo>
                <a:cubicBezTo>
                  <a:pt x="3635455" y="-9509"/>
                  <a:pt x="3690032" y="23758"/>
                  <a:pt x="3928631" y="0"/>
                </a:cubicBezTo>
                <a:cubicBezTo>
                  <a:pt x="4167230" y="-23758"/>
                  <a:pt x="4360532" y="27184"/>
                  <a:pt x="4605916" y="0"/>
                </a:cubicBezTo>
                <a:cubicBezTo>
                  <a:pt x="4851300" y="-27184"/>
                  <a:pt x="5073927" y="-9508"/>
                  <a:pt x="5378020" y="0"/>
                </a:cubicBezTo>
                <a:cubicBezTo>
                  <a:pt x="5682113" y="9508"/>
                  <a:pt x="5995919" y="-43285"/>
                  <a:pt x="6244944" y="0"/>
                </a:cubicBezTo>
                <a:cubicBezTo>
                  <a:pt x="6493969" y="43285"/>
                  <a:pt x="6826138" y="-28751"/>
                  <a:pt x="7017048" y="0"/>
                </a:cubicBezTo>
                <a:cubicBezTo>
                  <a:pt x="7207958" y="28751"/>
                  <a:pt x="7525610" y="-19518"/>
                  <a:pt x="7883972" y="0"/>
                </a:cubicBezTo>
                <a:cubicBezTo>
                  <a:pt x="8242334" y="19518"/>
                  <a:pt x="8414759" y="15604"/>
                  <a:pt x="8656076" y="0"/>
                </a:cubicBezTo>
                <a:cubicBezTo>
                  <a:pt x="8897393" y="-15604"/>
                  <a:pt x="8950799" y="-7599"/>
                  <a:pt x="9143720" y="0"/>
                </a:cubicBezTo>
                <a:cubicBezTo>
                  <a:pt x="9336641" y="7599"/>
                  <a:pt x="9699772" y="-14769"/>
                  <a:pt x="10024190" y="0"/>
                </a:cubicBezTo>
                <a:cubicBezTo>
                  <a:pt x="10381194" y="8865"/>
                  <a:pt x="10591827" y="281767"/>
                  <a:pt x="10566400" y="542210"/>
                </a:cubicBezTo>
                <a:cubicBezTo>
                  <a:pt x="10602975" y="761869"/>
                  <a:pt x="10590662" y="918880"/>
                  <a:pt x="10566400" y="1281358"/>
                </a:cubicBezTo>
                <a:cubicBezTo>
                  <a:pt x="10542138" y="1643836"/>
                  <a:pt x="10580004" y="1670174"/>
                  <a:pt x="10566400" y="1875439"/>
                </a:cubicBezTo>
                <a:cubicBezTo>
                  <a:pt x="10552796" y="2080704"/>
                  <a:pt x="10568875" y="2243510"/>
                  <a:pt x="10566400" y="2469521"/>
                </a:cubicBezTo>
                <a:cubicBezTo>
                  <a:pt x="10563925" y="2695532"/>
                  <a:pt x="10567856" y="2899569"/>
                  <a:pt x="10566400" y="3160313"/>
                </a:cubicBezTo>
                <a:cubicBezTo>
                  <a:pt x="10564944" y="3421057"/>
                  <a:pt x="10598543" y="3659919"/>
                  <a:pt x="10566400" y="3851106"/>
                </a:cubicBezTo>
                <a:cubicBezTo>
                  <a:pt x="10534257" y="4042293"/>
                  <a:pt x="10594391" y="4329058"/>
                  <a:pt x="10566400" y="4493543"/>
                </a:cubicBezTo>
                <a:cubicBezTo>
                  <a:pt x="10538409" y="4658028"/>
                  <a:pt x="10522237" y="4979350"/>
                  <a:pt x="10566400" y="5377757"/>
                </a:cubicBezTo>
                <a:cubicBezTo>
                  <a:pt x="10546049" y="5679446"/>
                  <a:pt x="10335373" y="5934261"/>
                  <a:pt x="10024190" y="5919967"/>
                </a:cubicBezTo>
                <a:cubicBezTo>
                  <a:pt x="9887317" y="5904555"/>
                  <a:pt x="9772395" y="5920481"/>
                  <a:pt x="9631365" y="5919967"/>
                </a:cubicBezTo>
                <a:cubicBezTo>
                  <a:pt x="9490336" y="5919453"/>
                  <a:pt x="9019984" y="5905387"/>
                  <a:pt x="8859261" y="5919967"/>
                </a:cubicBezTo>
                <a:cubicBezTo>
                  <a:pt x="8698538" y="5934547"/>
                  <a:pt x="8328637" y="5917400"/>
                  <a:pt x="7992337" y="5919967"/>
                </a:cubicBezTo>
                <a:cubicBezTo>
                  <a:pt x="7656037" y="5922534"/>
                  <a:pt x="7776219" y="5907544"/>
                  <a:pt x="7599512" y="5919967"/>
                </a:cubicBezTo>
                <a:cubicBezTo>
                  <a:pt x="7422805" y="5932390"/>
                  <a:pt x="6933074" y="5949185"/>
                  <a:pt x="6732588" y="5919967"/>
                </a:cubicBezTo>
                <a:cubicBezTo>
                  <a:pt x="6532102" y="5890749"/>
                  <a:pt x="6092912" y="5937003"/>
                  <a:pt x="5865664" y="5919967"/>
                </a:cubicBezTo>
                <a:cubicBezTo>
                  <a:pt x="5638416" y="5902931"/>
                  <a:pt x="5564696" y="5926658"/>
                  <a:pt x="5472840" y="5919967"/>
                </a:cubicBezTo>
                <a:cubicBezTo>
                  <a:pt x="5380984" y="5913276"/>
                  <a:pt x="5083006" y="5914414"/>
                  <a:pt x="4795555" y="5919967"/>
                </a:cubicBezTo>
                <a:cubicBezTo>
                  <a:pt x="4508105" y="5925520"/>
                  <a:pt x="4334855" y="5947219"/>
                  <a:pt x="4213091" y="5919967"/>
                </a:cubicBezTo>
                <a:cubicBezTo>
                  <a:pt x="4091327" y="5892715"/>
                  <a:pt x="3790736" y="5933365"/>
                  <a:pt x="3630626" y="5919967"/>
                </a:cubicBezTo>
                <a:cubicBezTo>
                  <a:pt x="3470517" y="5906569"/>
                  <a:pt x="3217318" y="5912433"/>
                  <a:pt x="3048162" y="5919967"/>
                </a:cubicBezTo>
                <a:cubicBezTo>
                  <a:pt x="2879006" y="5927501"/>
                  <a:pt x="2783049" y="5910511"/>
                  <a:pt x="2655337" y="5919967"/>
                </a:cubicBezTo>
                <a:cubicBezTo>
                  <a:pt x="2527626" y="5929423"/>
                  <a:pt x="2140298" y="5913174"/>
                  <a:pt x="1788413" y="5919967"/>
                </a:cubicBezTo>
                <a:cubicBezTo>
                  <a:pt x="1436528" y="5926760"/>
                  <a:pt x="1153906" y="5892479"/>
                  <a:pt x="542210" y="5919967"/>
                </a:cubicBezTo>
                <a:cubicBezTo>
                  <a:pt x="186717" y="5906549"/>
                  <a:pt x="-1152" y="5645854"/>
                  <a:pt x="0" y="5377757"/>
                </a:cubicBezTo>
                <a:cubicBezTo>
                  <a:pt x="26454" y="5013007"/>
                  <a:pt x="36546" y="4845929"/>
                  <a:pt x="0" y="4638609"/>
                </a:cubicBezTo>
                <a:cubicBezTo>
                  <a:pt x="-36546" y="4431289"/>
                  <a:pt x="-20275" y="4166011"/>
                  <a:pt x="0" y="3899461"/>
                </a:cubicBezTo>
                <a:cubicBezTo>
                  <a:pt x="20275" y="3632911"/>
                  <a:pt x="12819" y="3439338"/>
                  <a:pt x="0" y="3257024"/>
                </a:cubicBezTo>
                <a:cubicBezTo>
                  <a:pt x="-12819" y="3074710"/>
                  <a:pt x="14978" y="2951469"/>
                  <a:pt x="0" y="2662943"/>
                </a:cubicBezTo>
                <a:cubicBezTo>
                  <a:pt x="-14978" y="2374417"/>
                  <a:pt x="-17651" y="2211180"/>
                  <a:pt x="0" y="2068861"/>
                </a:cubicBezTo>
                <a:cubicBezTo>
                  <a:pt x="17651" y="1926542"/>
                  <a:pt x="-5267" y="1572067"/>
                  <a:pt x="0" y="1329713"/>
                </a:cubicBezTo>
                <a:cubicBezTo>
                  <a:pt x="5267" y="1087359"/>
                  <a:pt x="-26183" y="787105"/>
                  <a:pt x="0" y="542210"/>
                </a:cubicBezTo>
                <a:close/>
              </a:path>
              <a:path w="10566400" h="5919967" stroke="0" extrusionOk="0">
                <a:moveTo>
                  <a:pt x="0" y="542210"/>
                </a:moveTo>
                <a:cubicBezTo>
                  <a:pt x="-11501" y="235662"/>
                  <a:pt x="196172" y="17484"/>
                  <a:pt x="542210" y="0"/>
                </a:cubicBezTo>
                <a:cubicBezTo>
                  <a:pt x="922107" y="-36596"/>
                  <a:pt x="1186992" y="-5543"/>
                  <a:pt x="1409134" y="0"/>
                </a:cubicBezTo>
                <a:cubicBezTo>
                  <a:pt x="1631276" y="5543"/>
                  <a:pt x="1808181" y="-4423"/>
                  <a:pt x="1991598" y="0"/>
                </a:cubicBezTo>
                <a:cubicBezTo>
                  <a:pt x="2175015" y="4423"/>
                  <a:pt x="2245735" y="-18966"/>
                  <a:pt x="2479243" y="0"/>
                </a:cubicBezTo>
                <a:cubicBezTo>
                  <a:pt x="2712751" y="18966"/>
                  <a:pt x="2978288" y="-37449"/>
                  <a:pt x="3251347" y="0"/>
                </a:cubicBezTo>
                <a:cubicBezTo>
                  <a:pt x="3524406" y="37449"/>
                  <a:pt x="3670174" y="4209"/>
                  <a:pt x="3833812" y="0"/>
                </a:cubicBezTo>
                <a:cubicBezTo>
                  <a:pt x="3997450" y="-4209"/>
                  <a:pt x="4452492" y="-4120"/>
                  <a:pt x="4700736" y="0"/>
                </a:cubicBezTo>
                <a:cubicBezTo>
                  <a:pt x="4948980" y="4120"/>
                  <a:pt x="5064062" y="-15308"/>
                  <a:pt x="5188380" y="0"/>
                </a:cubicBezTo>
                <a:cubicBezTo>
                  <a:pt x="5312698" y="15308"/>
                  <a:pt x="5792552" y="-9446"/>
                  <a:pt x="6055304" y="0"/>
                </a:cubicBezTo>
                <a:cubicBezTo>
                  <a:pt x="6318056" y="9446"/>
                  <a:pt x="6260530" y="-2174"/>
                  <a:pt x="6448129" y="0"/>
                </a:cubicBezTo>
                <a:cubicBezTo>
                  <a:pt x="6635728" y="2174"/>
                  <a:pt x="6978467" y="30178"/>
                  <a:pt x="7125413" y="0"/>
                </a:cubicBezTo>
                <a:cubicBezTo>
                  <a:pt x="7272359" y="-30178"/>
                  <a:pt x="7505659" y="-26267"/>
                  <a:pt x="7802698" y="0"/>
                </a:cubicBezTo>
                <a:cubicBezTo>
                  <a:pt x="8099738" y="26267"/>
                  <a:pt x="8154896" y="-13046"/>
                  <a:pt x="8385162" y="0"/>
                </a:cubicBezTo>
                <a:cubicBezTo>
                  <a:pt x="8615428" y="13046"/>
                  <a:pt x="9062164" y="29428"/>
                  <a:pt x="9252086" y="0"/>
                </a:cubicBezTo>
                <a:cubicBezTo>
                  <a:pt x="9442008" y="-29428"/>
                  <a:pt x="9689142" y="-27378"/>
                  <a:pt x="10024190" y="0"/>
                </a:cubicBezTo>
                <a:cubicBezTo>
                  <a:pt x="10314160" y="1557"/>
                  <a:pt x="10514659" y="207055"/>
                  <a:pt x="10566400" y="542210"/>
                </a:cubicBezTo>
                <a:cubicBezTo>
                  <a:pt x="10560242" y="786892"/>
                  <a:pt x="10591327" y="988945"/>
                  <a:pt x="10566400" y="1281358"/>
                </a:cubicBezTo>
                <a:cubicBezTo>
                  <a:pt x="10541473" y="1573771"/>
                  <a:pt x="10543967" y="1653050"/>
                  <a:pt x="10566400" y="1972150"/>
                </a:cubicBezTo>
                <a:cubicBezTo>
                  <a:pt x="10588833" y="2291250"/>
                  <a:pt x="10589551" y="2298726"/>
                  <a:pt x="10566400" y="2517876"/>
                </a:cubicBezTo>
                <a:cubicBezTo>
                  <a:pt x="10543249" y="2737026"/>
                  <a:pt x="10556199" y="2860110"/>
                  <a:pt x="10566400" y="3111958"/>
                </a:cubicBezTo>
                <a:cubicBezTo>
                  <a:pt x="10576601" y="3363806"/>
                  <a:pt x="10537373" y="3642267"/>
                  <a:pt x="10566400" y="3899461"/>
                </a:cubicBezTo>
                <a:cubicBezTo>
                  <a:pt x="10595427" y="4156655"/>
                  <a:pt x="10567552" y="4400339"/>
                  <a:pt x="10566400" y="4590254"/>
                </a:cubicBezTo>
                <a:cubicBezTo>
                  <a:pt x="10565248" y="4780169"/>
                  <a:pt x="10605547" y="5052881"/>
                  <a:pt x="10566400" y="5377757"/>
                </a:cubicBezTo>
                <a:cubicBezTo>
                  <a:pt x="10563854" y="5608549"/>
                  <a:pt x="10374159" y="5930500"/>
                  <a:pt x="10024190" y="5919967"/>
                </a:cubicBezTo>
                <a:cubicBezTo>
                  <a:pt x="9738761" y="5925573"/>
                  <a:pt x="9651923" y="5901898"/>
                  <a:pt x="9346906" y="5919967"/>
                </a:cubicBezTo>
                <a:cubicBezTo>
                  <a:pt x="9041889" y="5938036"/>
                  <a:pt x="8944530" y="5896518"/>
                  <a:pt x="8669621" y="5919967"/>
                </a:cubicBezTo>
                <a:cubicBezTo>
                  <a:pt x="8394712" y="5943416"/>
                  <a:pt x="8339134" y="5942696"/>
                  <a:pt x="8181977" y="5919967"/>
                </a:cubicBezTo>
                <a:cubicBezTo>
                  <a:pt x="8024820" y="5897238"/>
                  <a:pt x="7576866" y="5907620"/>
                  <a:pt x="7409873" y="5919967"/>
                </a:cubicBezTo>
                <a:cubicBezTo>
                  <a:pt x="7242880" y="5932314"/>
                  <a:pt x="7084664" y="5912848"/>
                  <a:pt x="6922228" y="5919967"/>
                </a:cubicBezTo>
                <a:cubicBezTo>
                  <a:pt x="6759792" y="5927086"/>
                  <a:pt x="6447193" y="5919849"/>
                  <a:pt x="6150124" y="5919967"/>
                </a:cubicBezTo>
                <a:cubicBezTo>
                  <a:pt x="5853055" y="5920085"/>
                  <a:pt x="5892888" y="5928495"/>
                  <a:pt x="5757299" y="5919967"/>
                </a:cubicBezTo>
                <a:cubicBezTo>
                  <a:pt x="5621711" y="5911439"/>
                  <a:pt x="5346333" y="5951062"/>
                  <a:pt x="4985195" y="5919967"/>
                </a:cubicBezTo>
                <a:cubicBezTo>
                  <a:pt x="4624057" y="5888872"/>
                  <a:pt x="4679236" y="5933501"/>
                  <a:pt x="4497550" y="5919967"/>
                </a:cubicBezTo>
                <a:cubicBezTo>
                  <a:pt x="4315865" y="5906433"/>
                  <a:pt x="4211669" y="5924876"/>
                  <a:pt x="4104725" y="5919967"/>
                </a:cubicBezTo>
                <a:cubicBezTo>
                  <a:pt x="3997782" y="5915058"/>
                  <a:pt x="3728808" y="5918469"/>
                  <a:pt x="3617081" y="5919967"/>
                </a:cubicBezTo>
                <a:cubicBezTo>
                  <a:pt x="3505354" y="5921465"/>
                  <a:pt x="3083886" y="5941789"/>
                  <a:pt x="2844977" y="5919967"/>
                </a:cubicBezTo>
                <a:cubicBezTo>
                  <a:pt x="2606068" y="5898145"/>
                  <a:pt x="2485237" y="5901963"/>
                  <a:pt x="2357332" y="5919967"/>
                </a:cubicBezTo>
                <a:cubicBezTo>
                  <a:pt x="2229428" y="5937971"/>
                  <a:pt x="2142373" y="5916675"/>
                  <a:pt x="1964507" y="5919967"/>
                </a:cubicBezTo>
                <a:cubicBezTo>
                  <a:pt x="1786641" y="5923259"/>
                  <a:pt x="1589076" y="5930362"/>
                  <a:pt x="1476862" y="5919967"/>
                </a:cubicBezTo>
                <a:cubicBezTo>
                  <a:pt x="1364648" y="5909572"/>
                  <a:pt x="901457" y="5935050"/>
                  <a:pt x="542210" y="5919967"/>
                </a:cubicBezTo>
                <a:cubicBezTo>
                  <a:pt x="215174" y="5923274"/>
                  <a:pt x="12223" y="5690049"/>
                  <a:pt x="0" y="5377757"/>
                </a:cubicBezTo>
                <a:cubicBezTo>
                  <a:pt x="11743" y="5185632"/>
                  <a:pt x="21451" y="5071660"/>
                  <a:pt x="0" y="4832031"/>
                </a:cubicBezTo>
                <a:cubicBezTo>
                  <a:pt x="-21451" y="4592402"/>
                  <a:pt x="-34142" y="4411811"/>
                  <a:pt x="0" y="4141239"/>
                </a:cubicBezTo>
                <a:cubicBezTo>
                  <a:pt x="34142" y="3870667"/>
                  <a:pt x="13140" y="3517683"/>
                  <a:pt x="0" y="3353735"/>
                </a:cubicBezTo>
                <a:cubicBezTo>
                  <a:pt x="-13140" y="3189787"/>
                  <a:pt x="-1903" y="2938935"/>
                  <a:pt x="0" y="2614587"/>
                </a:cubicBezTo>
                <a:cubicBezTo>
                  <a:pt x="1903" y="2290239"/>
                  <a:pt x="-10835" y="2174973"/>
                  <a:pt x="0" y="1972150"/>
                </a:cubicBezTo>
                <a:cubicBezTo>
                  <a:pt x="10835" y="1769327"/>
                  <a:pt x="-13499" y="1426463"/>
                  <a:pt x="0" y="1233002"/>
                </a:cubicBezTo>
                <a:cubicBezTo>
                  <a:pt x="13499" y="1039541"/>
                  <a:pt x="-20148" y="835807"/>
                  <a:pt x="0" y="54221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548235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oundRect">
                    <a:avLst>
                      <a:gd name="adj" fmla="val 915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4DF5A60-DFF3-484B-9D5C-9DA02DACF6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420099" y="5397228"/>
            <a:ext cx="3771895" cy="1460771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532FC6E5-ABE8-492B-9E82-E0FCB4A1A297}"/>
              </a:ext>
            </a:extLst>
          </p:cNvPr>
          <p:cNvSpPr/>
          <p:nvPr userDrawn="1"/>
        </p:nvSpPr>
        <p:spPr>
          <a:xfrm>
            <a:off x="-101600" y="0"/>
            <a:ext cx="234950" cy="6857999"/>
          </a:xfrm>
          <a:custGeom>
            <a:avLst/>
            <a:gdLst>
              <a:gd name="connsiteX0" fmla="*/ 0 w 234950"/>
              <a:gd name="connsiteY0" fmla="*/ 0 h 6857999"/>
              <a:gd name="connsiteX1" fmla="*/ 234950 w 234950"/>
              <a:gd name="connsiteY1" fmla="*/ 0 h 6857999"/>
              <a:gd name="connsiteX2" fmla="*/ 234950 w 234950"/>
              <a:gd name="connsiteY2" fmla="*/ 708660 h 6857999"/>
              <a:gd name="connsiteX3" fmla="*/ 234950 w 234950"/>
              <a:gd name="connsiteY3" fmla="*/ 1348740 h 6857999"/>
              <a:gd name="connsiteX4" fmla="*/ 234950 w 234950"/>
              <a:gd name="connsiteY4" fmla="*/ 1783080 h 6857999"/>
              <a:gd name="connsiteX5" fmla="*/ 234950 w 234950"/>
              <a:gd name="connsiteY5" fmla="*/ 2148840 h 6857999"/>
              <a:gd name="connsiteX6" fmla="*/ 234950 w 234950"/>
              <a:gd name="connsiteY6" fmla="*/ 2583180 h 6857999"/>
              <a:gd name="connsiteX7" fmla="*/ 234950 w 234950"/>
              <a:gd name="connsiteY7" fmla="*/ 3223260 h 6857999"/>
              <a:gd name="connsiteX8" fmla="*/ 234950 w 234950"/>
              <a:gd name="connsiteY8" fmla="*/ 3657599 h 6857999"/>
              <a:gd name="connsiteX9" fmla="*/ 234950 w 234950"/>
              <a:gd name="connsiteY9" fmla="*/ 4023359 h 6857999"/>
              <a:gd name="connsiteX10" fmla="*/ 234950 w 234950"/>
              <a:gd name="connsiteY10" fmla="*/ 4457699 h 6857999"/>
              <a:gd name="connsiteX11" fmla="*/ 234950 w 234950"/>
              <a:gd name="connsiteY11" fmla="*/ 4960619 h 6857999"/>
              <a:gd name="connsiteX12" fmla="*/ 234950 w 234950"/>
              <a:gd name="connsiteY12" fmla="*/ 5532119 h 6857999"/>
              <a:gd name="connsiteX13" fmla="*/ 234950 w 234950"/>
              <a:gd name="connsiteY13" fmla="*/ 5966459 h 6857999"/>
              <a:gd name="connsiteX14" fmla="*/ 234950 w 234950"/>
              <a:gd name="connsiteY14" fmla="*/ 6857999 h 6857999"/>
              <a:gd name="connsiteX15" fmla="*/ 0 w 234950"/>
              <a:gd name="connsiteY15" fmla="*/ 6857999 h 6857999"/>
              <a:gd name="connsiteX16" fmla="*/ 0 w 234950"/>
              <a:gd name="connsiteY16" fmla="*/ 6286499 h 6857999"/>
              <a:gd name="connsiteX17" fmla="*/ 0 w 234950"/>
              <a:gd name="connsiteY17" fmla="*/ 5577839 h 6857999"/>
              <a:gd name="connsiteX18" fmla="*/ 0 w 234950"/>
              <a:gd name="connsiteY18" fmla="*/ 5074919 h 6857999"/>
              <a:gd name="connsiteX19" fmla="*/ 0 w 234950"/>
              <a:gd name="connsiteY19" fmla="*/ 4571999 h 6857999"/>
              <a:gd name="connsiteX20" fmla="*/ 0 w 234950"/>
              <a:gd name="connsiteY20" fmla="*/ 4000499 h 6857999"/>
              <a:gd name="connsiteX21" fmla="*/ 0 w 234950"/>
              <a:gd name="connsiteY21" fmla="*/ 3360420 h 6857999"/>
              <a:gd name="connsiteX22" fmla="*/ 0 w 234950"/>
              <a:gd name="connsiteY22" fmla="*/ 2720340 h 6857999"/>
              <a:gd name="connsiteX23" fmla="*/ 0 w 234950"/>
              <a:gd name="connsiteY23" fmla="*/ 2080260 h 6857999"/>
              <a:gd name="connsiteX24" fmla="*/ 0 w 234950"/>
              <a:gd name="connsiteY24" fmla="*/ 1371600 h 6857999"/>
              <a:gd name="connsiteX25" fmla="*/ 0 w 234950"/>
              <a:gd name="connsiteY25" fmla="*/ 800100 h 6857999"/>
              <a:gd name="connsiteX26" fmla="*/ 0 w 234950"/>
              <a:gd name="connsiteY26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34950" h="6857999" fill="none" extrusionOk="0">
                <a:moveTo>
                  <a:pt x="0" y="0"/>
                </a:moveTo>
                <a:cubicBezTo>
                  <a:pt x="63609" y="-13216"/>
                  <a:pt x="182573" y="2974"/>
                  <a:pt x="234950" y="0"/>
                </a:cubicBezTo>
                <a:cubicBezTo>
                  <a:pt x="319266" y="256595"/>
                  <a:pt x="204330" y="555692"/>
                  <a:pt x="234950" y="708660"/>
                </a:cubicBezTo>
                <a:cubicBezTo>
                  <a:pt x="265570" y="861628"/>
                  <a:pt x="193791" y="1039651"/>
                  <a:pt x="234950" y="1348740"/>
                </a:cubicBezTo>
                <a:cubicBezTo>
                  <a:pt x="276109" y="1657829"/>
                  <a:pt x="202535" y="1683025"/>
                  <a:pt x="234950" y="1783080"/>
                </a:cubicBezTo>
                <a:cubicBezTo>
                  <a:pt x="267365" y="1883135"/>
                  <a:pt x="194253" y="2011646"/>
                  <a:pt x="234950" y="2148840"/>
                </a:cubicBezTo>
                <a:cubicBezTo>
                  <a:pt x="275647" y="2286034"/>
                  <a:pt x="218876" y="2453988"/>
                  <a:pt x="234950" y="2583180"/>
                </a:cubicBezTo>
                <a:cubicBezTo>
                  <a:pt x="251024" y="2712372"/>
                  <a:pt x="195683" y="3044171"/>
                  <a:pt x="234950" y="3223260"/>
                </a:cubicBezTo>
                <a:cubicBezTo>
                  <a:pt x="274217" y="3402349"/>
                  <a:pt x="183490" y="3503378"/>
                  <a:pt x="234950" y="3657599"/>
                </a:cubicBezTo>
                <a:cubicBezTo>
                  <a:pt x="286410" y="3811820"/>
                  <a:pt x="224314" y="3867572"/>
                  <a:pt x="234950" y="4023359"/>
                </a:cubicBezTo>
                <a:cubicBezTo>
                  <a:pt x="245586" y="4179146"/>
                  <a:pt x="213706" y="4353608"/>
                  <a:pt x="234950" y="4457699"/>
                </a:cubicBezTo>
                <a:cubicBezTo>
                  <a:pt x="256194" y="4561790"/>
                  <a:pt x="210830" y="4833398"/>
                  <a:pt x="234950" y="4960619"/>
                </a:cubicBezTo>
                <a:cubicBezTo>
                  <a:pt x="259070" y="5087840"/>
                  <a:pt x="197954" y="5368517"/>
                  <a:pt x="234950" y="5532119"/>
                </a:cubicBezTo>
                <a:cubicBezTo>
                  <a:pt x="271946" y="5695721"/>
                  <a:pt x="220353" y="5836402"/>
                  <a:pt x="234950" y="5966459"/>
                </a:cubicBezTo>
                <a:cubicBezTo>
                  <a:pt x="249547" y="6096516"/>
                  <a:pt x="135305" y="6491681"/>
                  <a:pt x="234950" y="6857999"/>
                </a:cubicBezTo>
                <a:cubicBezTo>
                  <a:pt x="141017" y="6865676"/>
                  <a:pt x="101746" y="6840701"/>
                  <a:pt x="0" y="6857999"/>
                </a:cubicBezTo>
                <a:cubicBezTo>
                  <a:pt x="-17595" y="6713696"/>
                  <a:pt x="18878" y="6472340"/>
                  <a:pt x="0" y="6286499"/>
                </a:cubicBezTo>
                <a:cubicBezTo>
                  <a:pt x="-18878" y="6100658"/>
                  <a:pt x="28287" y="5771088"/>
                  <a:pt x="0" y="5577839"/>
                </a:cubicBezTo>
                <a:cubicBezTo>
                  <a:pt x="-28287" y="5384590"/>
                  <a:pt x="45755" y="5302215"/>
                  <a:pt x="0" y="5074919"/>
                </a:cubicBezTo>
                <a:cubicBezTo>
                  <a:pt x="-45755" y="4847623"/>
                  <a:pt x="22966" y="4695655"/>
                  <a:pt x="0" y="4571999"/>
                </a:cubicBezTo>
                <a:cubicBezTo>
                  <a:pt x="-22966" y="4448343"/>
                  <a:pt x="67392" y="4278688"/>
                  <a:pt x="0" y="4000499"/>
                </a:cubicBezTo>
                <a:cubicBezTo>
                  <a:pt x="-67392" y="3722310"/>
                  <a:pt x="75471" y="3536715"/>
                  <a:pt x="0" y="3360420"/>
                </a:cubicBezTo>
                <a:cubicBezTo>
                  <a:pt x="-75471" y="3184125"/>
                  <a:pt x="29992" y="2912203"/>
                  <a:pt x="0" y="2720340"/>
                </a:cubicBezTo>
                <a:cubicBezTo>
                  <a:pt x="-29992" y="2528477"/>
                  <a:pt x="53274" y="2320455"/>
                  <a:pt x="0" y="2080260"/>
                </a:cubicBezTo>
                <a:cubicBezTo>
                  <a:pt x="-53274" y="1840065"/>
                  <a:pt x="9412" y="1551976"/>
                  <a:pt x="0" y="1371600"/>
                </a:cubicBezTo>
                <a:cubicBezTo>
                  <a:pt x="-9412" y="1191224"/>
                  <a:pt x="53641" y="1084624"/>
                  <a:pt x="0" y="800100"/>
                </a:cubicBezTo>
                <a:cubicBezTo>
                  <a:pt x="-53641" y="515576"/>
                  <a:pt x="70377" y="218340"/>
                  <a:pt x="0" y="0"/>
                </a:cubicBezTo>
                <a:close/>
              </a:path>
              <a:path w="234950" h="6857999" stroke="0" extrusionOk="0">
                <a:moveTo>
                  <a:pt x="0" y="0"/>
                </a:moveTo>
                <a:cubicBezTo>
                  <a:pt x="52463" y="-18889"/>
                  <a:pt x="175413" y="3047"/>
                  <a:pt x="234950" y="0"/>
                </a:cubicBezTo>
                <a:cubicBezTo>
                  <a:pt x="250144" y="141765"/>
                  <a:pt x="225150" y="252948"/>
                  <a:pt x="234950" y="365760"/>
                </a:cubicBezTo>
                <a:cubicBezTo>
                  <a:pt x="244750" y="478572"/>
                  <a:pt x="183723" y="883347"/>
                  <a:pt x="234950" y="1074420"/>
                </a:cubicBezTo>
                <a:cubicBezTo>
                  <a:pt x="286177" y="1265493"/>
                  <a:pt x="219370" y="1520192"/>
                  <a:pt x="234950" y="1645920"/>
                </a:cubicBezTo>
                <a:cubicBezTo>
                  <a:pt x="250530" y="1771648"/>
                  <a:pt x="212320" y="1983812"/>
                  <a:pt x="234950" y="2080260"/>
                </a:cubicBezTo>
                <a:cubicBezTo>
                  <a:pt x="257580" y="2176708"/>
                  <a:pt x="207902" y="2383009"/>
                  <a:pt x="234950" y="2514600"/>
                </a:cubicBezTo>
                <a:cubicBezTo>
                  <a:pt x="261998" y="2646191"/>
                  <a:pt x="202201" y="2865201"/>
                  <a:pt x="234950" y="3086100"/>
                </a:cubicBezTo>
                <a:cubicBezTo>
                  <a:pt x="267699" y="3306999"/>
                  <a:pt x="188663" y="3415665"/>
                  <a:pt x="234950" y="3657599"/>
                </a:cubicBezTo>
                <a:cubicBezTo>
                  <a:pt x="281237" y="3899533"/>
                  <a:pt x="212284" y="3942210"/>
                  <a:pt x="234950" y="4091939"/>
                </a:cubicBezTo>
                <a:cubicBezTo>
                  <a:pt x="257616" y="4241668"/>
                  <a:pt x="223809" y="4372014"/>
                  <a:pt x="234950" y="4526279"/>
                </a:cubicBezTo>
                <a:cubicBezTo>
                  <a:pt x="246091" y="4680544"/>
                  <a:pt x="231239" y="4857058"/>
                  <a:pt x="234950" y="5097779"/>
                </a:cubicBezTo>
                <a:cubicBezTo>
                  <a:pt x="238661" y="5338500"/>
                  <a:pt x="219946" y="5490878"/>
                  <a:pt x="234950" y="5737859"/>
                </a:cubicBezTo>
                <a:cubicBezTo>
                  <a:pt x="249954" y="5984840"/>
                  <a:pt x="226154" y="5945191"/>
                  <a:pt x="234950" y="6103619"/>
                </a:cubicBezTo>
                <a:cubicBezTo>
                  <a:pt x="243746" y="6262047"/>
                  <a:pt x="148565" y="6674928"/>
                  <a:pt x="234950" y="6857999"/>
                </a:cubicBezTo>
                <a:cubicBezTo>
                  <a:pt x="151189" y="6885202"/>
                  <a:pt x="106342" y="6853542"/>
                  <a:pt x="0" y="6857999"/>
                </a:cubicBezTo>
                <a:cubicBezTo>
                  <a:pt x="-14877" y="6628198"/>
                  <a:pt x="42640" y="6522846"/>
                  <a:pt x="0" y="6286499"/>
                </a:cubicBezTo>
                <a:cubicBezTo>
                  <a:pt x="-42640" y="6050152"/>
                  <a:pt x="33434" y="5980409"/>
                  <a:pt x="0" y="5783579"/>
                </a:cubicBezTo>
                <a:cubicBezTo>
                  <a:pt x="-33434" y="5586749"/>
                  <a:pt x="3917" y="5537294"/>
                  <a:pt x="0" y="5417819"/>
                </a:cubicBezTo>
                <a:cubicBezTo>
                  <a:pt x="-3917" y="5298344"/>
                  <a:pt x="2039" y="5183550"/>
                  <a:pt x="0" y="4983479"/>
                </a:cubicBezTo>
                <a:cubicBezTo>
                  <a:pt x="-2039" y="4783408"/>
                  <a:pt x="16102" y="4639881"/>
                  <a:pt x="0" y="4549139"/>
                </a:cubicBezTo>
                <a:cubicBezTo>
                  <a:pt x="-16102" y="4458397"/>
                  <a:pt x="31261" y="4175280"/>
                  <a:pt x="0" y="4046219"/>
                </a:cubicBezTo>
                <a:cubicBezTo>
                  <a:pt x="-31261" y="3917158"/>
                  <a:pt x="9497" y="3566948"/>
                  <a:pt x="0" y="3337560"/>
                </a:cubicBezTo>
                <a:cubicBezTo>
                  <a:pt x="-9497" y="3108172"/>
                  <a:pt x="2824" y="3012910"/>
                  <a:pt x="0" y="2766060"/>
                </a:cubicBezTo>
                <a:cubicBezTo>
                  <a:pt x="-2824" y="2519210"/>
                  <a:pt x="56547" y="2444651"/>
                  <a:pt x="0" y="2263140"/>
                </a:cubicBezTo>
                <a:cubicBezTo>
                  <a:pt x="-56547" y="2081629"/>
                  <a:pt x="17327" y="1999198"/>
                  <a:pt x="0" y="1897380"/>
                </a:cubicBezTo>
                <a:cubicBezTo>
                  <a:pt x="-17327" y="1795562"/>
                  <a:pt x="5466" y="1617852"/>
                  <a:pt x="0" y="1531620"/>
                </a:cubicBezTo>
                <a:cubicBezTo>
                  <a:pt x="-5466" y="1445388"/>
                  <a:pt x="64866" y="1079443"/>
                  <a:pt x="0" y="891540"/>
                </a:cubicBezTo>
                <a:cubicBezTo>
                  <a:pt x="-64866" y="703637"/>
                  <a:pt x="93434" y="219003"/>
                  <a:pt x="0" y="0"/>
                </a:cubicBezTo>
                <a:close/>
              </a:path>
            </a:pathLst>
          </a:custGeom>
          <a:solidFill>
            <a:srgbClr val="548235"/>
          </a:solidFill>
          <a:ln>
            <a:solidFill>
              <a:srgbClr val="548235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689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 animBg="1"/>
      <p:bldP spid="3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40D70B58-1F01-4E1C-853E-4E148A4BFA28}"/>
              </a:ext>
            </a:extLst>
          </p:cNvPr>
          <p:cNvSpPr/>
          <p:nvPr userDrawn="1"/>
        </p:nvSpPr>
        <p:spPr>
          <a:xfrm>
            <a:off x="11957050" y="-1"/>
            <a:ext cx="234950" cy="6857999"/>
          </a:xfrm>
          <a:custGeom>
            <a:avLst/>
            <a:gdLst>
              <a:gd name="connsiteX0" fmla="*/ 0 w 234950"/>
              <a:gd name="connsiteY0" fmla="*/ 0 h 6857999"/>
              <a:gd name="connsiteX1" fmla="*/ 234950 w 234950"/>
              <a:gd name="connsiteY1" fmla="*/ 0 h 6857999"/>
              <a:gd name="connsiteX2" fmla="*/ 234950 w 234950"/>
              <a:gd name="connsiteY2" fmla="*/ 708660 h 6857999"/>
              <a:gd name="connsiteX3" fmla="*/ 234950 w 234950"/>
              <a:gd name="connsiteY3" fmla="*/ 1348740 h 6857999"/>
              <a:gd name="connsiteX4" fmla="*/ 234950 w 234950"/>
              <a:gd name="connsiteY4" fmla="*/ 1783080 h 6857999"/>
              <a:gd name="connsiteX5" fmla="*/ 234950 w 234950"/>
              <a:gd name="connsiteY5" fmla="*/ 2148840 h 6857999"/>
              <a:gd name="connsiteX6" fmla="*/ 234950 w 234950"/>
              <a:gd name="connsiteY6" fmla="*/ 2583180 h 6857999"/>
              <a:gd name="connsiteX7" fmla="*/ 234950 w 234950"/>
              <a:gd name="connsiteY7" fmla="*/ 3223260 h 6857999"/>
              <a:gd name="connsiteX8" fmla="*/ 234950 w 234950"/>
              <a:gd name="connsiteY8" fmla="*/ 3657599 h 6857999"/>
              <a:gd name="connsiteX9" fmla="*/ 234950 w 234950"/>
              <a:gd name="connsiteY9" fmla="*/ 4023359 h 6857999"/>
              <a:gd name="connsiteX10" fmla="*/ 234950 w 234950"/>
              <a:gd name="connsiteY10" fmla="*/ 4457699 h 6857999"/>
              <a:gd name="connsiteX11" fmla="*/ 234950 w 234950"/>
              <a:gd name="connsiteY11" fmla="*/ 4960619 h 6857999"/>
              <a:gd name="connsiteX12" fmla="*/ 234950 w 234950"/>
              <a:gd name="connsiteY12" fmla="*/ 5532119 h 6857999"/>
              <a:gd name="connsiteX13" fmla="*/ 234950 w 234950"/>
              <a:gd name="connsiteY13" fmla="*/ 5966459 h 6857999"/>
              <a:gd name="connsiteX14" fmla="*/ 234950 w 234950"/>
              <a:gd name="connsiteY14" fmla="*/ 6857999 h 6857999"/>
              <a:gd name="connsiteX15" fmla="*/ 0 w 234950"/>
              <a:gd name="connsiteY15" fmla="*/ 6857999 h 6857999"/>
              <a:gd name="connsiteX16" fmla="*/ 0 w 234950"/>
              <a:gd name="connsiteY16" fmla="*/ 6286499 h 6857999"/>
              <a:gd name="connsiteX17" fmla="*/ 0 w 234950"/>
              <a:gd name="connsiteY17" fmla="*/ 5577839 h 6857999"/>
              <a:gd name="connsiteX18" fmla="*/ 0 w 234950"/>
              <a:gd name="connsiteY18" fmla="*/ 5074919 h 6857999"/>
              <a:gd name="connsiteX19" fmla="*/ 0 w 234950"/>
              <a:gd name="connsiteY19" fmla="*/ 4571999 h 6857999"/>
              <a:gd name="connsiteX20" fmla="*/ 0 w 234950"/>
              <a:gd name="connsiteY20" fmla="*/ 4000499 h 6857999"/>
              <a:gd name="connsiteX21" fmla="*/ 0 w 234950"/>
              <a:gd name="connsiteY21" fmla="*/ 3360420 h 6857999"/>
              <a:gd name="connsiteX22" fmla="*/ 0 w 234950"/>
              <a:gd name="connsiteY22" fmla="*/ 2720340 h 6857999"/>
              <a:gd name="connsiteX23" fmla="*/ 0 w 234950"/>
              <a:gd name="connsiteY23" fmla="*/ 2080260 h 6857999"/>
              <a:gd name="connsiteX24" fmla="*/ 0 w 234950"/>
              <a:gd name="connsiteY24" fmla="*/ 1371600 h 6857999"/>
              <a:gd name="connsiteX25" fmla="*/ 0 w 234950"/>
              <a:gd name="connsiteY25" fmla="*/ 800100 h 6857999"/>
              <a:gd name="connsiteX26" fmla="*/ 0 w 234950"/>
              <a:gd name="connsiteY26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34950" h="6857999" fill="none" extrusionOk="0">
                <a:moveTo>
                  <a:pt x="0" y="0"/>
                </a:moveTo>
                <a:cubicBezTo>
                  <a:pt x="63609" y="-13216"/>
                  <a:pt x="182573" y="2974"/>
                  <a:pt x="234950" y="0"/>
                </a:cubicBezTo>
                <a:cubicBezTo>
                  <a:pt x="319266" y="256595"/>
                  <a:pt x="204330" y="555692"/>
                  <a:pt x="234950" y="708660"/>
                </a:cubicBezTo>
                <a:cubicBezTo>
                  <a:pt x="265570" y="861628"/>
                  <a:pt x="193791" y="1039651"/>
                  <a:pt x="234950" y="1348740"/>
                </a:cubicBezTo>
                <a:cubicBezTo>
                  <a:pt x="276109" y="1657829"/>
                  <a:pt x="202535" y="1683025"/>
                  <a:pt x="234950" y="1783080"/>
                </a:cubicBezTo>
                <a:cubicBezTo>
                  <a:pt x="267365" y="1883135"/>
                  <a:pt x="194253" y="2011646"/>
                  <a:pt x="234950" y="2148840"/>
                </a:cubicBezTo>
                <a:cubicBezTo>
                  <a:pt x="275647" y="2286034"/>
                  <a:pt x="218876" y="2453988"/>
                  <a:pt x="234950" y="2583180"/>
                </a:cubicBezTo>
                <a:cubicBezTo>
                  <a:pt x="251024" y="2712372"/>
                  <a:pt x="195683" y="3044171"/>
                  <a:pt x="234950" y="3223260"/>
                </a:cubicBezTo>
                <a:cubicBezTo>
                  <a:pt x="274217" y="3402349"/>
                  <a:pt x="183490" y="3503378"/>
                  <a:pt x="234950" y="3657599"/>
                </a:cubicBezTo>
                <a:cubicBezTo>
                  <a:pt x="286410" y="3811820"/>
                  <a:pt x="224314" y="3867572"/>
                  <a:pt x="234950" y="4023359"/>
                </a:cubicBezTo>
                <a:cubicBezTo>
                  <a:pt x="245586" y="4179146"/>
                  <a:pt x="213706" y="4353608"/>
                  <a:pt x="234950" y="4457699"/>
                </a:cubicBezTo>
                <a:cubicBezTo>
                  <a:pt x="256194" y="4561790"/>
                  <a:pt x="210830" y="4833398"/>
                  <a:pt x="234950" y="4960619"/>
                </a:cubicBezTo>
                <a:cubicBezTo>
                  <a:pt x="259070" y="5087840"/>
                  <a:pt x="197954" y="5368517"/>
                  <a:pt x="234950" y="5532119"/>
                </a:cubicBezTo>
                <a:cubicBezTo>
                  <a:pt x="271946" y="5695721"/>
                  <a:pt x="220353" y="5836402"/>
                  <a:pt x="234950" y="5966459"/>
                </a:cubicBezTo>
                <a:cubicBezTo>
                  <a:pt x="249547" y="6096516"/>
                  <a:pt x="135305" y="6491681"/>
                  <a:pt x="234950" y="6857999"/>
                </a:cubicBezTo>
                <a:cubicBezTo>
                  <a:pt x="141017" y="6865676"/>
                  <a:pt x="101746" y="6840701"/>
                  <a:pt x="0" y="6857999"/>
                </a:cubicBezTo>
                <a:cubicBezTo>
                  <a:pt x="-17595" y="6713696"/>
                  <a:pt x="18878" y="6472340"/>
                  <a:pt x="0" y="6286499"/>
                </a:cubicBezTo>
                <a:cubicBezTo>
                  <a:pt x="-18878" y="6100658"/>
                  <a:pt x="28287" y="5771088"/>
                  <a:pt x="0" y="5577839"/>
                </a:cubicBezTo>
                <a:cubicBezTo>
                  <a:pt x="-28287" y="5384590"/>
                  <a:pt x="45755" y="5302215"/>
                  <a:pt x="0" y="5074919"/>
                </a:cubicBezTo>
                <a:cubicBezTo>
                  <a:pt x="-45755" y="4847623"/>
                  <a:pt x="22966" y="4695655"/>
                  <a:pt x="0" y="4571999"/>
                </a:cubicBezTo>
                <a:cubicBezTo>
                  <a:pt x="-22966" y="4448343"/>
                  <a:pt x="67392" y="4278688"/>
                  <a:pt x="0" y="4000499"/>
                </a:cubicBezTo>
                <a:cubicBezTo>
                  <a:pt x="-67392" y="3722310"/>
                  <a:pt x="75471" y="3536715"/>
                  <a:pt x="0" y="3360420"/>
                </a:cubicBezTo>
                <a:cubicBezTo>
                  <a:pt x="-75471" y="3184125"/>
                  <a:pt x="29992" y="2912203"/>
                  <a:pt x="0" y="2720340"/>
                </a:cubicBezTo>
                <a:cubicBezTo>
                  <a:pt x="-29992" y="2528477"/>
                  <a:pt x="53274" y="2320455"/>
                  <a:pt x="0" y="2080260"/>
                </a:cubicBezTo>
                <a:cubicBezTo>
                  <a:pt x="-53274" y="1840065"/>
                  <a:pt x="9412" y="1551976"/>
                  <a:pt x="0" y="1371600"/>
                </a:cubicBezTo>
                <a:cubicBezTo>
                  <a:pt x="-9412" y="1191224"/>
                  <a:pt x="53641" y="1084624"/>
                  <a:pt x="0" y="800100"/>
                </a:cubicBezTo>
                <a:cubicBezTo>
                  <a:pt x="-53641" y="515576"/>
                  <a:pt x="70377" y="218340"/>
                  <a:pt x="0" y="0"/>
                </a:cubicBezTo>
                <a:close/>
              </a:path>
              <a:path w="234950" h="6857999" stroke="0" extrusionOk="0">
                <a:moveTo>
                  <a:pt x="0" y="0"/>
                </a:moveTo>
                <a:cubicBezTo>
                  <a:pt x="52463" y="-18889"/>
                  <a:pt x="175413" y="3047"/>
                  <a:pt x="234950" y="0"/>
                </a:cubicBezTo>
                <a:cubicBezTo>
                  <a:pt x="250144" y="141765"/>
                  <a:pt x="225150" y="252948"/>
                  <a:pt x="234950" y="365760"/>
                </a:cubicBezTo>
                <a:cubicBezTo>
                  <a:pt x="244750" y="478572"/>
                  <a:pt x="183723" y="883347"/>
                  <a:pt x="234950" y="1074420"/>
                </a:cubicBezTo>
                <a:cubicBezTo>
                  <a:pt x="286177" y="1265493"/>
                  <a:pt x="219370" y="1520192"/>
                  <a:pt x="234950" y="1645920"/>
                </a:cubicBezTo>
                <a:cubicBezTo>
                  <a:pt x="250530" y="1771648"/>
                  <a:pt x="212320" y="1983812"/>
                  <a:pt x="234950" y="2080260"/>
                </a:cubicBezTo>
                <a:cubicBezTo>
                  <a:pt x="257580" y="2176708"/>
                  <a:pt x="207902" y="2383009"/>
                  <a:pt x="234950" y="2514600"/>
                </a:cubicBezTo>
                <a:cubicBezTo>
                  <a:pt x="261998" y="2646191"/>
                  <a:pt x="202201" y="2865201"/>
                  <a:pt x="234950" y="3086100"/>
                </a:cubicBezTo>
                <a:cubicBezTo>
                  <a:pt x="267699" y="3306999"/>
                  <a:pt x="188663" y="3415665"/>
                  <a:pt x="234950" y="3657599"/>
                </a:cubicBezTo>
                <a:cubicBezTo>
                  <a:pt x="281237" y="3899533"/>
                  <a:pt x="212284" y="3942210"/>
                  <a:pt x="234950" y="4091939"/>
                </a:cubicBezTo>
                <a:cubicBezTo>
                  <a:pt x="257616" y="4241668"/>
                  <a:pt x="223809" y="4372014"/>
                  <a:pt x="234950" y="4526279"/>
                </a:cubicBezTo>
                <a:cubicBezTo>
                  <a:pt x="246091" y="4680544"/>
                  <a:pt x="231239" y="4857058"/>
                  <a:pt x="234950" y="5097779"/>
                </a:cubicBezTo>
                <a:cubicBezTo>
                  <a:pt x="238661" y="5338500"/>
                  <a:pt x="219946" y="5490878"/>
                  <a:pt x="234950" y="5737859"/>
                </a:cubicBezTo>
                <a:cubicBezTo>
                  <a:pt x="249954" y="5984840"/>
                  <a:pt x="226154" y="5945191"/>
                  <a:pt x="234950" y="6103619"/>
                </a:cubicBezTo>
                <a:cubicBezTo>
                  <a:pt x="243746" y="6262047"/>
                  <a:pt x="148565" y="6674928"/>
                  <a:pt x="234950" y="6857999"/>
                </a:cubicBezTo>
                <a:cubicBezTo>
                  <a:pt x="151189" y="6885202"/>
                  <a:pt x="106342" y="6853542"/>
                  <a:pt x="0" y="6857999"/>
                </a:cubicBezTo>
                <a:cubicBezTo>
                  <a:pt x="-14877" y="6628198"/>
                  <a:pt x="42640" y="6522846"/>
                  <a:pt x="0" y="6286499"/>
                </a:cubicBezTo>
                <a:cubicBezTo>
                  <a:pt x="-42640" y="6050152"/>
                  <a:pt x="33434" y="5980409"/>
                  <a:pt x="0" y="5783579"/>
                </a:cubicBezTo>
                <a:cubicBezTo>
                  <a:pt x="-33434" y="5586749"/>
                  <a:pt x="3917" y="5537294"/>
                  <a:pt x="0" y="5417819"/>
                </a:cubicBezTo>
                <a:cubicBezTo>
                  <a:pt x="-3917" y="5298344"/>
                  <a:pt x="2039" y="5183550"/>
                  <a:pt x="0" y="4983479"/>
                </a:cubicBezTo>
                <a:cubicBezTo>
                  <a:pt x="-2039" y="4783408"/>
                  <a:pt x="16102" y="4639881"/>
                  <a:pt x="0" y="4549139"/>
                </a:cubicBezTo>
                <a:cubicBezTo>
                  <a:pt x="-16102" y="4458397"/>
                  <a:pt x="31261" y="4175280"/>
                  <a:pt x="0" y="4046219"/>
                </a:cubicBezTo>
                <a:cubicBezTo>
                  <a:pt x="-31261" y="3917158"/>
                  <a:pt x="9497" y="3566948"/>
                  <a:pt x="0" y="3337560"/>
                </a:cubicBezTo>
                <a:cubicBezTo>
                  <a:pt x="-9497" y="3108172"/>
                  <a:pt x="2824" y="3012910"/>
                  <a:pt x="0" y="2766060"/>
                </a:cubicBezTo>
                <a:cubicBezTo>
                  <a:pt x="-2824" y="2519210"/>
                  <a:pt x="56547" y="2444651"/>
                  <a:pt x="0" y="2263140"/>
                </a:cubicBezTo>
                <a:cubicBezTo>
                  <a:pt x="-56547" y="2081629"/>
                  <a:pt x="17327" y="1999198"/>
                  <a:pt x="0" y="1897380"/>
                </a:cubicBezTo>
                <a:cubicBezTo>
                  <a:pt x="-17327" y="1795562"/>
                  <a:pt x="5466" y="1617852"/>
                  <a:pt x="0" y="1531620"/>
                </a:cubicBezTo>
                <a:cubicBezTo>
                  <a:pt x="-5466" y="1445388"/>
                  <a:pt x="64866" y="1079443"/>
                  <a:pt x="0" y="891540"/>
                </a:cubicBezTo>
                <a:cubicBezTo>
                  <a:pt x="-64866" y="703637"/>
                  <a:pt x="93434" y="219003"/>
                  <a:pt x="0" y="0"/>
                </a:cubicBezTo>
                <a:close/>
              </a:path>
            </a:pathLst>
          </a:custGeom>
          <a:solidFill>
            <a:srgbClr val="548235"/>
          </a:solidFill>
          <a:ln>
            <a:solidFill>
              <a:srgbClr val="548235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333FB12A-5B2B-4D62-AF01-A8A972F1EDC0}"/>
              </a:ext>
            </a:extLst>
          </p:cNvPr>
          <p:cNvSpPr/>
          <p:nvPr userDrawn="1"/>
        </p:nvSpPr>
        <p:spPr>
          <a:xfrm>
            <a:off x="812800" y="469016"/>
            <a:ext cx="10566400" cy="5919967"/>
          </a:xfrm>
          <a:custGeom>
            <a:avLst/>
            <a:gdLst>
              <a:gd name="connsiteX0" fmla="*/ 0 w 10566400"/>
              <a:gd name="connsiteY0" fmla="*/ 542210 h 5919967"/>
              <a:gd name="connsiteX1" fmla="*/ 542210 w 10566400"/>
              <a:gd name="connsiteY1" fmla="*/ 0 h 5919967"/>
              <a:gd name="connsiteX2" fmla="*/ 1314314 w 10566400"/>
              <a:gd name="connsiteY2" fmla="*/ 0 h 5919967"/>
              <a:gd name="connsiteX3" fmla="*/ 1991598 w 10566400"/>
              <a:gd name="connsiteY3" fmla="*/ 0 h 5919967"/>
              <a:gd name="connsiteX4" fmla="*/ 2858522 w 10566400"/>
              <a:gd name="connsiteY4" fmla="*/ 0 h 5919967"/>
              <a:gd name="connsiteX5" fmla="*/ 3440987 w 10566400"/>
              <a:gd name="connsiteY5" fmla="*/ 0 h 5919967"/>
              <a:gd name="connsiteX6" fmla="*/ 3928631 w 10566400"/>
              <a:gd name="connsiteY6" fmla="*/ 0 h 5919967"/>
              <a:gd name="connsiteX7" fmla="*/ 4605916 w 10566400"/>
              <a:gd name="connsiteY7" fmla="*/ 0 h 5919967"/>
              <a:gd name="connsiteX8" fmla="*/ 5378020 w 10566400"/>
              <a:gd name="connsiteY8" fmla="*/ 0 h 5919967"/>
              <a:gd name="connsiteX9" fmla="*/ 6244944 w 10566400"/>
              <a:gd name="connsiteY9" fmla="*/ 0 h 5919967"/>
              <a:gd name="connsiteX10" fmla="*/ 7017048 w 10566400"/>
              <a:gd name="connsiteY10" fmla="*/ 0 h 5919967"/>
              <a:gd name="connsiteX11" fmla="*/ 7883972 w 10566400"/>
              <a:gd name="connsiteY11" fmla="*/ 0 h 5919967"/>
              <a:gd name="connsiteX12" fmla="*/ 8656076 w 10566400"/>
              <a:gd name="connsiteY12" fmla="*/ 0 h 5919967"/>
              <a:gd name="connsiteX13" fmla="*/ 9143720 w 10566400"/>
              <a:gd name="connsiteY13" fmla="*/ 0 h 5919967"/>
              <a:gd name="connsiteX14" fmla="*/ 10024190 w 10566400"/>
              <a:gd name="connsiteY14" fmla="*/ 0 h 5919967"/>
              <a:gd name="connsiteX15" fmla="*/ 10566400 w 10566400"/>
              <a:gd name="connsiteY15" fmla="*/ 542210 h 5919967"/>
              <a:gd name="connsiteX16" fmla="*/ 10566400 w 10566400"/>
              <a:gd name="connsiteY16" fmla="*/ 1281358 h 5919967"/>
              <a:gd name="connsiteX17" fmla="*/ 10566400 w 10566400"/>
              <a:gd name="connsiteY17" fmla="*/ 1875439 h 5919967"/>
              <a:gd name="connsiteX18" fmla="*/ 10566400 w 10566400"/>
              <a:gd name="connsiteY18" fmla="*/ 2469521 h 5919967"/>
              <a:gd name="connsiteX19" fmla="*/ 10566400 w 10566400"/>
              <a:gd name="connsiteY19" fmla="*/ 3160313 h 5919967"/>
              <a:gd name="connsiteX20" fmla="*/ 10566400 w 10566400"/>
              <a:gd name="connsiteY20" fmla="*/ 3851106 h 5919967"/>
              <a:gd name="connsiteX21" fmla="*/ 10566400 w 10566400"/>
              <a:gd name="connsiteY21" fmla="*/ 4493543 h 5919967"/>
              <a:gd name="connsiteX22" fmla="*/ 10566400 w 10566400"/>
              <a:gd name="connsiteY22" fmla="*/ 5377757 h 5919967"/>
              <a:gd name="connsiteX23" fmla="*/ 10024190 w 10566400"/>
              <a:gd name="connsiteY23" fmla="*/ 5919967 h 5919967"/>
              <a:gd name="connsiteX24" fmla="*/ 9631365 w 10566400"/>
              <a:gd name="connsiteY24" fmla="*/ 5919967 h 5919967"/>
              <a:gd name="connsiteX25" fmla="*/ 8859261 w 10566400"/>
              <a:gd name="connsiteY25" fmla="*/ 5919967 h 5919967"/>
              <a:gd name="connsiteX26" fmla="*/ 7992337 w 10566400"/>
              <a:gd name="connsiteY26" fmla="*/ 5919967 h 5919967"/>
              <a:gd name="connsiteX27" fmla="*/ 7599512 w 10566400"/>
              <a:gd name="connsiteY27" fmla="*/ 5919967 h 5919967"/>
              <a:gd name="connsiteX28" fmla="*/ 6732588 w 10566400"/>
              <a:gd name="connsiteY28" fmla="*/ 5919967 h 5919967"/>
              <a:gd name="connsiteX29" fmla="*/ 5865664 w 10566400"/>
              <a:gd name="connsiteY29" fmla="*/ 5919967 h 5919967"/>
              <a:gd name="connsiteX30" fmla="*/ 5472840 w 10566400"/>
              <a:gd name="connsiteY30" fmla="*/ 5919967 h 5919967"/>
              <a:gd name="connsiteX31" fmla="*/ 4795555 w 10566400"/>
              <a:gd name="connsiteY31" fmla="*/ 5919967 h 5919967"/>
              <a:gd name="connsiteX32" fmla="*/ 4213091 w 10566400"/>
              <a:gd name="connsiteY32" fmla="*/ 5919967 h 5919967"/>
              <a:gd name="connsiteX33" fmla="*/ 3630626 w 10566400"/>
              <a:gd name="connsiteY33" fmla="*/ 5919967 h 5919967"/>
              <a:gd name="connsiteX34" fmla="*/ 3048162 w 10566400"/>
              <a:gd name="connsiteY34" fmla="*/ 5919967 h 5919967"/>
              <a:gd name="connsiteX35" fmla="*/ 2655337 w 10566400"/>
              <a:gd name="connsiteY35" fmla="*/ 5919967 h 5919967"/>
              <a:gd name="connsiteX36" fmla="*/ 1788413 w 10566400"/>
              <a:gd name="connsiteY36" fmla="*/ 5919967 h 5919967"/>
              <a:gd name="connsiteX37" fmla="*/ 542210 w 10566400"/>
              <a:gd name="connsiteY37" fmla="*/ 5919967 h 5919967"/>
              <a:gd name="connsiteX38" fmla="*/ 0 w 10566400"/>
              <a:gd name="connsiteY38" fmla="*/ 5377757 h 5919967"/>
              <a:gd name="connsiteX39" fmla="*/ 0 w 10566400"/>
              <a:gd name="connsiteY39" fmla="*/ 4638609 h 5919967"/>
              <a:gd name="connsiteX40" fmla="*/ 0 w 10566400"/>
              <a:gd name="connsiteY40" fmla="*/ 3899461 h 5919967"/>
              <a:gd name="connsiteX41" fmla="*/ 0 w 10566400"/>
              <a:gd name="connsiteY41" fmla="*/ 3257024 h 5919967"/>
              <a:gd name="connsiteX42" fmla="*/ 0 w 10566400"/>
              <a:gd name="connsiteY42" fmla="*/ 2662943 h 5919967"/>
              <a:gd name="connsiteX43" fmla="*/ 0 w 10566400"/>
              <a:gd name="connsiteY43" fmla="*/ 2068861 h 5919967"/>
              <a:gd name="connsiteX44" fmla="*/ 0 w 10566400"/>
              <a:gd name="connsiteY44" fmla="*/ 1329713 h 5919967"/>
              <a:gd name="connsiteX45" fmla="*/ 0 w 10566400"/>
              <a:gd name="connsiteY45" fmla="*/ 542210 h 5919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566400" h="5919967" fill="none" extrusionOk="0">
                <a:moveTo>
                  <a:pt x="0" y="542210"/>
                </a:moveTo>
                <a:cubicBezTo>
                  <a:pt x="5877" y="183351"/>
                  <a:pt x="263393" y="-61008"/>
                  <a:pt x="542210" y="0"/>
                </a:cubicBezTo>
                <a:cubicBezTo>
                  <a:pt x="762382" y="-4513"/>
                  <a:pt x="1139843" y="32976"/>
                  <a:pt x="1314314" y="0"/>
                </a:cubicBezTo>
                <a:cubicBezTo>
                  <a:pt x="1488785" y="-32976"/>
                  <a:pt x="1849582" y="-5902"/>
                  <a:pt x="1991598" y="0"/>
                </a:cubicBezTo>
                <a:cubicBezTo>
                  <a:pt x="2133614" y="5902"/>
                  <a:pt x="2574878" y="-13122"/>
                  <a:pt x="2858522" y="0"/>
                </a:cubicBezTo>
                <a:cubicBezTo>
                  <a:pt x="3142166" y="13122"/>
                  <a:pt x="3246519" y="9509"/>
                  <a:pt x="3440987" y="0"/>
                </a:cubicBezTo>
                <a:cubicBezTo>
                  <a:pt x="3635455" y="-9509"/>
                  <a:pt x="3690032" y="23758"/>
                  <a:pt x="3928631" y="0"/>
                </a:cubicBezTo>
                <a:cubicBezTo>
                  <a:pt x="4167230" y="-23758"/>
                  <a:pt x="4360532" y="27184"/>
                  <a:pt x="4605916" y="0"/>
                </a:cubicBezTo>
                <a:cubicBezTo>
                  <a:pt x="4851300" y="-27184"/>
                  <a:pt x="5073927" y="-9508"/>
                  <a:pt x="5378020" y="0"/>
                </a:cubicBezTo>
                <a:cubicBezTo>
                  <a:pt x="5682113" y="9508"/>
                  <a:pt x="5995919" y="-43285"/>
                  <a:pt x="6244944" y="0"/>
                </a:cubicBezTo>
                <a:cubicBezTo>
                  <a:pt x="6493969" y="43285"/>
                  <a:pt x="6826138" y="-28751"/>
                  <a:pt x="7017048" y="0"/>
                </a:cubicBezTo>
                <a:cubicBezTo>
                  <a:pt x="7207958" y="28751"/>
                  <a:pt x="7525610" y="-19518"/>
                  <a:pt x="7883972" y="0"/>
                </a:cubicBezTo>
                <a:cubicBezTo>
                  <a:pt x="8242334" y="19518"/>
                  <a:pt x="8414759" y="15604"/>
                  <a:pt x="8656076" y="0"/>
                </a:cubicBezTo>
                <a:cubicBezTo>
                  <a:pt x="8897393" y="-15604"/>
                  <a:pt x="8950799" y="-7599"/>
                  <a:pt x="9143720" y="0"/>
                </a:cubicBezTo>
                <a:cubicBezTo>
                  <a:pt x="9336641" y="7599"/>
                  <a:pt x="9699772" y="-14769"/>
                  <a:pt x="10024190" y="0"/>
                </a:cubicBezTo>
                <a:cubicBezTo>
                  <a:pt x="10381194" y="8865"/>
                  <a:pt x="10591827" y="281767"/>
                  <a:pt x="10566400" y="542210"/>
                </a:cubicBezTo>
                <a:cubicBezTo>
                  <a:pt x="10602975" y="761869"/>
                  <a:pt x="10590662" y="918880"/>
                  <a:pt x="10566400" y="1281358"/>
                </a:cubicBezTo>
                <a:cubicBezTo>
                  <a:pt x="10542138" y="1643836"/>
                  <a:pt x="10580004" y="1670174"/>
                  <a:pt x="10566400" y="1875439"/>
                </a:cubicBezTo>
                <a:cubicBezTo>
                  <a:pt x="10552796" y="2080704"/>
                  <a:pt x="10568875" y="2243510"/>
                  <a:pt x="10566400" y="2469521"/>
                </a:cubicBezTo>
                <a:cubicBezTo>
                  <a:pt x="10563925" y="2695532"/>
                  <a:pt x="10567856" y="2899569"/>
                  <a:pt x="10566400" y="3160313"/>
                </a:cubicBezTo>
                <a:cubicBezTo>
                  <a:pt x="10564944" y="3421057"/>
                  <a:pt x="10598543" y="3659919"/>
                  <a:pt x="10566400" y="3851106"/>
                </a:cubicBezTo>
                <a:cubicBezTo>
                  <a:pt x="10534257" y="4042293"/>
                  <a:pt x="10594391" y="4329058"/>
                  <a:pt x="10566400" y="4493543"/>
                </a:cubicBezTo>
                <a:cubicBezTo>
                  <a:pt x="10538409" y="4658028"/>
                  <a:pt x="10522237" y="4979350"/>
                  <a:pt x="10566400" y="5377757"/>
                </a:cubicBezTo>
                <a:cubicBezTo>
                  <a:pt x="10546049" y="5679446"/>
                  <a:pt x="10335373" y="5934261"/>
                  <a:pt x="10024190" y="5919967"/>
                </a:cubicBezTo>
                <a:cubicBezTo>
                  <a:pt x="9887317" y="5904555"/>
                  <a:pt x="9772395" y="5920481"/>
                  <a:pt x="9631365" y="5919967"/>
                </a:cubicBezTo>
                <a:cubicBezTo>
                  <a:pt x="9490336" y="5919453"/>
                  <a:pt x="9019984" y="5905387"/>
                  <a:pt x="8859261" y="5919967"/>
                </a:cubicBezTo>
                <a:cubicBezTo>
                  <a:pt x="8698538" y="5934547"/>
                  <a:pt x="8328637" y="5917400"/>
                  <a:pt x="7992337" y="5919967"/>
                </a:cubicBezTo>
                <a:cubicBezTo>
                  <a:pt x="7656037" y="5922534"/>
                  <a:pt x="7776219" y="5907544"/>
                  <a:pt x="7599512" y="5919967"/>
                </a:cubicBezTo>
                <a:cubicBezTo>
                  <a:pt x="7422805" y="5932390"/>
                  <a:pt x="6933074" y="5949185"/>
                  <a:pt x="6732588" y="5919967"/>
                </a:cubicBezTo>
                <a:cubicBezTo>
                  <a:pt x="6532102" y="5890749"/>
                  <a:pt x="6092912" y="5937003"/>
                  <a:pt x="5865664" y="5919967"/>
                </a:cubicBezTo>
                <a:cubicBezTo>
                  <a:pt x="5638416" y="5902931"/>
                  <a:pt x="5564696" y="5926658"/>
                  <a:pt x="5472840" y="5919967"/>
                </a:cubicBezTo>
                <a:cubicBezTo>
                  <a:pt x="5380984" y="5913276"/>
                  <a:pt x="5083006" y="5914414"/>
                  <a:pt x="4795555" y="5919967"/>
                </a:cubicBezTo>
                <a:cubicBezTo>
                  <a:pt x="4508105" y="5925520"/>
                  <a:pt x="4334855" y="5947219"/>
                  <a:pt x="4213091" y="5919967"/>
                </a:cubicBezTo>
                <a:cubicBezTo>
                  <a:pt x="4091327" y="5892715"/>
                  <a:pt x="3790736" y="5933365"/>
                  <a:pt x="3630626" y="5919967"/>
                </a:cubicBezTo>
                <a:cubicBezTo>
                  <a:pt x="3470517" y="5906569"/>
                  <a:pt x="3217318" y="5912433"/>
                  <a:pt x="3048162" y="5919967"/>
                </a:cubicBezTo>
                <a:cubicBezTo>
                  <a:pt x="2879006" y="5927501"/>
                  <a:pt x="2783049" y="5910511"/>
                  <a:pt x="2655337" y="5919967"/>
                </a:cubicBezTo>
                <a:cubicBezTo>
                  <a:pt x="2527626" y="5929423"/>
                  <a:pt x="2140298" y="5913174"/>
                  <a:pt x="1788413" y="5919967"/>
                </a:cubicBezTo>
                <a:cubicBezTo>
                  <a:pt x="1436528" y="5926760"/>
                  <a:pt x="1153906" y="5892479"/>
                  <a:pt x="542210" y="5919967"/>
                </a:cubicBezTo>
                <a:cubicBezTo>
                  <a:pt x="186717" y="5906549"/>
                  <a:pt x="-1152" y="5645854"/>
                  <a:pt x="0" y="5377757"/>
                </a:cubicBezTo>
                <a:cubicBezTo>
                  <a:pt x="26454" y="5013007"/>
                  <a:pt x="36546" y="4845929"/>
                  <a:pt x="0" y="4638609"/>
                </a:cubicBezTo>
                <a:cubicBezTo>
                  <a:pt x="-36546" y="4431289"/>
                  <a:pt x="-20275" y="4166011"/>
                  <a:pt x="0" y="3899461"/>
                </a:cubicBezTo>
                <a:cubicBezTo>
                  <a:pt x="20275" y="3632911"/>
                  <a:pt x="12819" y="3439338"/>
                  <a:pt x="0" y="3257024"/>
                </a:cubicBezTo>
                <a:cubicBezTo>
                  <a:pt x="-12819" y="3074710"/>
                  <a:pt x="14978" y="2951469"/>
                  <a:pt x="0" y="2662943"/>
                </a:cubicBezTo>
                <a:cubicBezTo>
                  <a:pt x="-14978" y="2374417"/>
                  <a:pt x="-17651" y="2211180"/>
                  <a:pt x="0" y="2068861"/>
                </a:cubicBezTo>
                <a:cubicBezTo>
                  <a:pt x="17651" y="1926542"/>
                  <a:pt x="-5267" y="1572067"/>
                  <a:pt x="0" y="1329713"/>
                </a:cubicBezTo>
                <a:cubicBezTo>
                  <a:pt x="5267" y="1087359"/>
                  <a:pt x="-26183" y="787105"/>
                  <a:pt x="0" y="542210"/>
                </a:cubicBezTo>
                <a:close/>
              </a:path>
              <a:path w="10566400" h="5919967" stroke="0" extrusionOk="0">
                <a:moveTo>
                  <a:pt x="0" y="542210"/>
                </a:moveTo>
                <a:cubicBezTo>
                  <a:pt x="-11501" y="235662"/>
                  <a:pt x="196172" y="17484"/>
                  <a:pt x="542210" y="0"/>
                </a:cubicBezTo>
                <a:cubicBezTo>
                  <a:pt x="922107" y="-36596"/>
                  <a:pt x="1186992" y="-5543"/>
                  <a:pt x="1409134" y="0"/>
                </a:cubicBezTo>
                <a:cubicBezTo>
                  <a:pt x="1631276" y="5543"/>
                  <a:pt x="1808181" y="-4423"/>
                  <a:pt x="1991598" y="0"/>
                </a:cubicBezTo>
                <a:cubicBezTo>
                  <a:pt x="2175015" y="4423"/>
                  <a:pt x="2245735" y="-18966"/>
                  <a:pt x="2479243" y="0"/>
                </a:cubicBezTo>
                <a:cubicBezTo>
                  <a:pt x="2712751" y="18966"/>
                  <a:pt x="2978288" y="-37449"/>
                  <a:pt x="3251347" y="0"/>
                </a:cubicBezTo>
                <a:cubicBezTo>
                  <a:pt x="3524406" y="37449"/>
                  <a:pt x="3670174" y="4209"/>
                  <a:pt x="3833812" y="0"/>
                </a:cubicBezTo>
                <a:cubicBezTo>
                  <a:pt x="3997450" y="-4209"/>
                  <a:pt x="4452492" y="-4120"/>
                  <a:pt x="4700736" y="0"/>
                </a:cubicBezTo>
                <a:cubicBezTo>
                  <a:pt x="4948980" y="4120"/>
                  <a:pt x="5064062" y="-15308"/>
                  <a:pt x="5188380" y="0"/>
                </a:cubicBezTo>
                <a:cubicBezTo>
                  <a:pt x="5312698" y="15308"/>
                  <a:pt x="5792552" y="-9446"/>
                  <a:pt x="6055304" y="0"/>
                </a:cubicBezTo>
                <a:cubicBezTo>
                  <a:pt x="6318056" y="9446"/>
                  <a:pt x="6260530" y="-2174"/>
                  <a:pt x="6448129" y="0"/>
                </a:cubicBezTo>
                <a:cubicBezTo>
                  <a:pt x="6635728" y="2174"/>
                  <a:pt x="6978467" y="30178"/>
                  <a:pt x="7125413" y="0"/>
                </a:cubicBezTo>
                <a:cubicBezTo>
                  <a:pt x="7272359" y="-30178"/>
                  <a:pt x="7505659" y="-26267"/>
                  <a:pt x="7802698" y="0"/>
                </a:cubicBezTo>
                <a:cubicBezTo>
                  <a:pt x="8099738" y="26267"/>
                  <a:pt x="8154896" y="-13046"/>
                  <a:pt x="8385162" y="0"/>
                </a:cubicBezTo>
                <a:cubicBezTo>
                  <a:pt x="8615428" y="13046"/>
                  <a:pt x="9062164" y="29428"/>
                  <a:pt x="9252086" y="0"/>
                </a:cubicBezTo>
                <a:cubicBezTo>
                  <a:pt x="9442008" y="-29428"/>
                  <a:pt x="9689142" y="-27378"/>
                  <a:pt x="10024190" y="0"/>
                </a:cubicBezTo>
                <a:cubicBezTo>
                  <a:pt x="10314160" y="1557"/>
                  <a:pt x="10514659" y="207055"/>
                  <a:pt x="10566400" y="542210"/>
                </a:cubicBezTo>
                <a:cubicBezTo>
                  <a:pt x="10560242" y="786892"/>
                  <a:pt x="10591327" y="988945"/>
                  <a:pt x="10566400" y="1281358"/>
                </a:cubicBezTo>
                <a:cubicBezTo>
                  <a:pt x="10541473" y="1573771"/>
                  <a:pt x="10543967" y="1653050"/>
                  <a:pt x="10566400" y="1972150"/>
                </a:cubicBezTo>
                <a:cubicBezTo>
                  <a:pt x="10588833" y="2291250"/>
                  <a:pt x="10589551" y="2298726"/>
                  <a:pt x="10566400" y="2517876"/>
                </a:cubicBezTo>
                <a:cubicBezTo>
                  <a:pt x="10543249" y="2737026"/>
                  <a:pt x="10556199" y="2860110"/>
                  <a:pt x="10566400" y="3111958"/>
                </a:cubicBezTo>
                <a:cubicBezTo>
                  <a:pt x="10576601" y="3363806"/>
                  <a:pt x="10537373" y="3642267"/>
                  <a:pt x="10566400" y="3899461"/>
                </a:cubicBezTo>
                <a:cubicBezTo>
                  <a:pt x="10595427" y="4156655"/>
                  <a:pt x="10567552" y="4400339"/>
                  <a:pt x="10566400" y="4590254"/>
                </a:cubicBezTo>
                <a:cubicBezTo>
                  <a:pt x="10565248" y="4780169"/>
                  <a:pt x="10605547" y="5052881"/>
                  <a:pt x="10566400" y="5377757"/>
                </a:cubicBezTo>
                <a:cubicBezTo>
                  <a:pt x="10563854" y="5608549"/>
                  <a:pt x="10374159" y="5930500"/>
                  <a:pt x="10024190" y="5919967"/>
                </a:cubicBezTo>
                <a:cubicBezTo>
                  <a:pt x="9738761" y="5925573"/>
                  <a:pt x="9651923" y="5901898"/>
                  <a:pt x="9346906" y="5919967"/>
                </a:cubicBezTo>
                <a:cubicBezTo>
                  <a:pt x="9041889" y="5938036"/>
                  <a:pt x="8944530" y="5896518"/>
                  <a:pt x="8669621" y="5919967"/>
                </a:cubicBezTo>
                <a:cubicBezTo>
                  <a:pt x="8394712" y="5943416"/>
                  <a:pt x="8339134" y="5942696"/>
                  <a:pt x="8181977" y="5919967"/>
                </a:cubicBezTo>
                <a:cubicBezTo>
                  <a:pt x="8024820" y="5897238"/>
                  <a:pt x="7576866" y="5907620"/>
                  <a:pt x="7409873" y="5919967"/>
                </a:cubicBezTo>
                <a:cubicBezTo>
                  <a:pt x="7242880" y="5932314"/>
                  <a:pt x="7084664" y="5912848"/>
                  <a:pt x="6922228" y="5919967"/>
                </a:cubicBezTo>
                <a:cubicBezTo>
                  <a:pt x="6759792" y="5927086"/>
                  <a:pt x="6447193" y="5919849"/>
                  <a:pt x="6150124" y="5919967"/>
                </a:cubicBezTo>
                <a:cubicBezTo>
                  <a:pt x="5853055" y="5920085"/>
                  <a:pt x="5892888" y="5928495"/>
                  <a:pt x="5757299" y="5919967"/>
                </a:cubicBezTo>
                <a:cubicBezTo>
                  <a:pt x="5621711" y="5911439"/>
                  <a:pt x="5346333" y="5951062"/>
                  <a:pt x="4985195" y="5919967"/>
                </a:cubicBezTo>
                <a:cubicBezTo>
                  <a:pt x="4624057" y="5888872"/>
                  <a:pt x="4679236" y="5933501"/>
                  <a:pt x="4497550" y="5919967"/>
                </a:cubicBezTo>
                <a:cubicBezTo>
                  <a:pt x="4315865" y="5906433"/>
                  <a:pt x="4211669" y="5924876"/>
                  <a:pt x="4104725" y="5919967"/>
                </a:cubicBezTo>
                <a:cubicBezTo>
                  <a:pt x="3997782" y="5915058"/>
                  <a:pt x="3728808" y="5918469"/>
                  <a:pt x="3617081" y="5919967"/>
                </a:cubicBezTo>
                <a:cubicBezTo>
                  <a:pt x="3505354" y="5921465"/>
                  <a:pt x="3083886" y="5941789"/>
                  <a:pt x="2844977" y="5919967"/>
                </a:cubicBezTo>
                <a:cubicBezTo>
                  <a:pt x="2606068" y="5898145"/>
                  <a:pt x="2485237" y="5901963"/>
                  <a:pt x="2357332" y="5919967"/>
                </a:cubicBezTo>
                <a:cubicBezTo>
                  <a:pt x="2229428" y="5937971"/>
                  <a:pt x="2142373" y="5916675"/>
                  <a:pt x="1964507" y="5919967"/>
                </a:cubicBezTo>
                <a:cubicBezTo>
                  <a:pt x="1786641" y="5923259"/>
                  <a:pt x="1589076" y="5930362"/>
                  <a:pt x="1476862" y="5919967"/>
                </a:cubicBezTo>
                <a:cubicBezTo>
                  <a:pt x="1364648" y="5909572"/>
                  <a:pt x="901457" y="5935050"/>
                  <a:pt x="542210" y="5919967"/>
                </a:cubicBezTo>
                <a:cubicBezTo>
                  <a:pt x="215174" y="5923274"/>
                  <a:pt x="12223" y="5690049"/>
                  <a:pt x="0" y="5377757"/>
                </a:cubicBezTo>
                <a:cubicBezTo>
                  <a:pt x="11743" y="5185632"/>
                  <a:pt x="21451" y="5071660"/>
                  <a:pt x="0" y="4832031"/>
                </a:cubicBezTo>
                <a:cubicBezTo>
                  <a:pt x="-21451" y="4592402"/>
                  <a:pt x="-34142" y="4411811"/>
                  <a:pt x="0" y="4141239"/>
                </a:cubicBezTo>
                <a:cubicBezTo>
                  <a:pt x="34142" y="3870667"/>
                  <a:pt x="13140" y="3517683"/>
                  <a:pt x="0" y="3353735"/>
                </a:cubicBezTo>
                <a:cubicBezTo>
                  <a:pt x="-13140" y="3189787"/>
                  <a:pt x="-1903" y="2938935"/>
                  <a:pt x="0" y="2614587"/>
                </a:cubicBezTo>
                <a:cubicBezTo>
                  <a:pt x="1903" y="2290239"/>
                  <a:pt x="-10835" y="2174973"/>
                  <a:pt x="0" y="1972150"/>
                </a:cubicBezTo>
                <a:cubicBezTo>
                  <a:pt x="10835" y="1769327"/>
                  <a:pt x="-13499" y="1426463"/>
                  <a:pt x="0" y="1233002"/>
                </a:cubicBezTo>
                <a:cubicBezTo>
                  <a:pt x="13499" y="1039541"/>
                  <a:pt x="-20148" y="835807"/>
                  <a:pt x="0" y="54221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548235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oundRect">
                    <a:avLst>
                      <a:gd name="adj" fmla="val 915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4DF5A60-DFF3-484B-9D5C-9DA02DACF6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420099" y="5397228"/>
            <a:ext cx="3771895" cy="1460771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532FC6E5-ABE8-492B-9E82-E0FCB4A1A297}"/>
              </a:ext>
            </a:extLst>
          </p:cNvPr>
          <p:cNvSpPr/>
          <p:nvPr userDrawn="1"/>
        </p:nvSpPr>
        <p:spPr>
          <a:xfrm>
            <a:off x="-101600" y="0"/>
            <a:ext cx="234950" cy="6857999"/>
          </a:xfrm>
          <a:custGeom>
            <a:avLst/>
            <a:gdLst>
              <a:gd name="connsiteX0" fmla="*/ 0 w 234950"/>
              <a:gd name="connsiteY0" fmla="*/ 0 h 6857999"/>
              <a:gd name="connsiteX1" fmla="*/ 234950 w 234950"/>
              <a:gd name="connsiteY1" fmla="*/ 0 h 6857999"/>
              <a:gd name="connsiteX2" fmla="*/ 234950 w 234950"/>
              <a:gd name="connsiteY2" fmla="*/ 708660 h 6857999"/>
              <a:gd name="connsiteX3" fmla="*/ 234950 w 234950"/>
              <a:gd name="connsiteY3" fmla="*/ 1348740 h 6857999"/>
              <a:gd name="connsiteX4" fmla="*/ 234950 w 234950"/>
              <a:gd name="connsiteY4" fmla="*/ 1783080 h 6857999"/>
              <a:gd name="connsiteX5" fmla="*/ 234950 w 234950"/>
              <a:gd name="connsiteY5" fmla="*/ 2148840 h 6857999"/>
              <a:gd name="connsiteX6" fmla="*/ 234950 w 234950"/>
              <a:gd name="connsiteY6" fmla="*/ 2583180 h 6857999"/>
              <a:gd name="connsiteX7" fmla="*/ 234950 w 234950"/>
              <a:gd name="connsiteY7" fmla="*/ 3223260 h 6857999"/>
              <a:gd name="connsiteX8" fmla="*/ 234950 w 234950"/>
              <a:gd name="connsiteY8" fmla="*/ 3657599 h 6857999"/>
              <a:gd name="connsiteX9" fmla="*/ 234950 w 234950"/>
              <a:gd name="connsiteY9" fmla="*/ 4023359 h 6857999"/>
              <a:gd name="connsiteX10" fmla="*/ 234950 w 234950"/>
              <a:gd name="connsiteY10" fmla="*/ 4457699 h 6857999"/>
              <a:gd name="connsiteX11" fmla="*/ 234950 w 234950"/>
              <a:gd name="connsiteY11" fmla="*/ 4960619 h 6857999"/>
              <a:gd name="connsiteX12" fmla="*/ 234950 w 234950"/>
              <a:gd name="connsiteY12" fmla="*/ 5532119 h 6857999"/>
              <a:gd name="connsiteX13" fmla="*/ 234950 w 234950"/>
              <a:gd name="connsiteY13" fmla="*/ 5966459 h 6857999"/>
              <a:gd name="connsiteX14" fmla="*/ 234950 w 234950"/>
              <a:gd name="connsiteY14" fmla="*/ 6857999 h 6857999"/>
              <a:gd name="connsiteX15" fmla="*/ 0 w 234950"/>
              <a:gd name="connsiteY15" fmla="*/ 6857999 h 6857999"/>
              <a:gd name="connsiteX16" fmla="*/ 0 w 234950"/>
              <a:gd name="connsiteY16" fmla="*/ 6286499 h 6857999"/>
              <a:gd name="connsiteX17" fmla="*/ 0 w 234950"/>
              <a:gd name="connsiteY17" fmla="*/ 5577839 h 6857999"/>
              <a:gd name="connsiteX18" fmla="*/ 0 w 234950"/>
              <a:gd name="connsiteY18" fmla="*/ 5074919 h 6857999"/>
              <a:gd name="connsiteX19" fmla="*/ 0 w 234950"/>
              <a:gd name="connsiteY19" fmla="*/ 4571999 h 6857999"/>
              <a:gd name="connsiteX20" fmla="*/ 0 w 234950"/>
              <a:gd name="connsiteY20" fmla="*/ 4000499 h 6857999"/>
              <a:gd name="connsiteX21" fmla="*/ 0 w 234950"/>
              <a:gd name="connsiteY21" fmla="*/ 3360420 h 6857999"/>
              <a:gd name="connsiteX22" fmla="*/ 0 w 234950"/>
              <a:gd name="connsiteY22" fmla="*/ 2720340 h 6857999"/>
              <a:gd name="connsiteX23" fmla="*/ 0 w 234950"/>
              <a:gd name="connsiteY23" fmla="*/ 2080260 h 6857999"/>
              <a:gd name="connsiteX24" fmla="*/ 0 w 234950"/>
              <a:gd name="connsiteY24" fmla="*/ 1371600 h 6857999"/>
              <a:gd name="connsiteX25" fmla="*/ 0 w 234950"/>
              <a:gd name="connsiteY25" fmla="*/ 800100 h 6857999"/>
              <a:gd name="connsiteX26" fmla="*/ 0 w 234950"/>
              <a:gd name="connsiteY26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34950" h="6857999" fill="none" extrusionOk="0">
                <a:moveTo>
                  <a:pt x="0" y="0"/>
                </a:moveTo>
                <a:cubicBezTo>
                  <a:pt x="63609" y="-13216"/>
                  <a:pt x="182573" y="2974"/>
                  <a:pt x="234950" y="0"/>
                </a:cubicBezTo>
                <a:cubicBezTo>
                  <a:pt x="319266" y="256595"/>
                  <a:pt x="204330" y="555692"/>
                  <a:pt x="234950" y="708660"/>
                </a:cubicBezTo>
                <a:cubicBezTo>
                  <a:pt x="265570" y="861628"/>
                  <a:pt x="193791" y="1039651"/>
                  <a:pt x="234950" y="1348740"/>
                </a:cubicBezTo>
                <a:cubicBezTo>
                  <a:pt x="276109" y="1657829"/>
                  <a:pt x="202535" y="1683025"/>
                  <a:pt x="234950" y="1783080"/>
                </a:cubicBezTo>
                <a:cubicBezTo>
                  <a:pt x="267365" y="1883135"/>
                  <a:pt x="194253" y="2011646"/>
                  <a:pt x="234950" y="2148840"/>
                </a:cubicBezTo>
                <a:cubicBezTo>
                  <a:pt x="275647" y="2286034"/>
                  <a:pt x="218876" y="2453988"/>
                  <a:pt x="234950" y="2583180"/>
                </a:cubicBezTo>
                <a:cubicBezTo>
                  <a:pt x="251024" y="2712372"/>
                  <a:pt x="195683" y="3044171"/>
                  <a:pt x="234950" y="3223260"/>
                </a:cubicBezTo>
                <a:cubicBezTo>
                  <a:pt x="274217" y="3402349"/>
                  <a:pt x="183490" y="3503378"/>
                  <a:pt x="234950" y="3657599"/>
                </a:cubicBezTo>
                <a:cubicBezTo>
                  <a:pt x="286410" y="3811820"/>
                  <a:pt x="224314" y="3867572"/>
                  <a:pt x="234950" y="4023359"/>
                </a:cubicBezTo>
                <a:cubicBezTo>
                  <a:pt x="245586" y="4179146"/>
                  <a:pt x="213706" y="4353608"/>
                  <a:pt x="234950" y="4457699"/>
                </a:cubicBezTo>
                <a:cubicBezTo>
                  <a:pt x="256194" y="4561790"/>
                  <a:pt x="210830" y="4833398"/>
                  <a:pt x="234950" y="4960619"/>
                </a:cubicBezTo>
                <a:cubicBezTo>
                  <a:pt x="259070" y="5087840"/>
                  <a:pt x="197954" y="5368517"/>
                  <a:pt x="234950" y="5532119"/>
                </a:cubicBezTo>
                <a:cubicBezTo>
                  <a:pt x="271946" y="5695721"/>
                  <a:pt x="220353" y="5836402"/>
                  <a:pt x="234950" y="5966459"/>
                </a:cubicBezTo>
                <a:cubicBezTo>
                  <a:pt x="249547" y="6096516"/>
                  <a:pt x="135305" y="6491681"/>
                  <a:pt x="234950" y="6857999"/>
                </a:cubicBezTo>
                <a:cubicBezTo>
                  <a:pt x="141017" y="6865676"/>
                  <a:pt x="101746" y="6840701"/>
                  <a:pt x="0" y="6857999"/>
                </a:cubicBezTo>
                <a:cubicBezTo>
                  <a:pt x="-17595" y="6713696"/>
                  <a:pt x="18878" y="6472340"/>
                  <a:pt x="0" y="6286499"/>
                </a:cubicBezTo>
                <a:cubicBezTo>
                  <a:pt x="-18878" y="6100658"/>
                  <a:pt x="28287" y="5771088"/>
                  <a:pt x="0" y="5577839"/>
                </a:cubicBezTo>
                <a:cubicBezTo>
                  <a:pt x="-28287" y="5384590"/>
                  <a:pt x="45755" y="5302215"/>
                  <a:pt x="0" y="5074919"/>
                </a:cubicBezTo>
                <a:cubicBezTo>
                  <a:pt x="-45755" y="4847623"/>
                  <a:pt x="22966" y="4695655"/>
                  <a:pt x="0" y="4571999"/>
                </a:cubicBezTo>
                <a:cubicBezTo>
                  <a:pt x="-22966" y="4448343"/>
                  <a:pt x="67392" y="4278688"/>
                  <a:pt x="0" y="4000499"/>
                </a:cubicBezTo>
                <a:cubicBezTo>
                  <a:pt x="-67392" y="3722310"/>
                  <a:pt x="75471" y="3536715"/>
                  <a:pt x="0" y="3360420"/>
                </a:cubicBezTo>
                <a:cubicBezTo>
                  <a:pt x="-75471" y="3184125"/>
                  <a:pt x="29992" y="2912203"/>
                  <a:pt x="0" y="2720340"/>
                </a:cubicBezTo>
                <a:cubicBezTo>
                  <a:pt x="-29992" y="2528477"/>
                  <a:pt x="53274" y="2320455"/>
                  <a:pt x="0" y="2080260"/>
                </a:cubicBezTo>
                <a:cubicBezTo>
                  <a:pt x="-53274" y="1840065"/>
                  <a:pt x="9412" y="1551976"/>
                  <a:pt x="0" y="1371600"/>
                </a:cubicBezTo>
                <a:cubicBezTo>
                  <a:pt x="-9412" y="1191224"/>
                  <a:pt x="53641" y="1084624"/>
                  <a:pt x="0" y="800100"/>
                </a:cubicBezTo>
                <a:cubicBezTo>
                  <a:pt x="-53641" y="515576"/>
                  <a:pt x="70377" y="218340"/>
                  <a:pt x="0" y="0"/>
                </a:cubicBezTo>
                <a:close/>
              </a:path>
              <a:path w="234950" h="6857999" stroke="0" extrusionOk="0">
                <a:moveTo>
                  <a:pt x="0" y="0"/>
                </a:moveTo>
                <a:cubicBezTo>
                  <a:pt x="52463" y="-18889"/>
                  <a:pt x="175413" y="3047"/>
                  <a:pt x="234950" y="0"/>
                </a:cubicBezTo>
                <a:cubicBezTo>
                  <a:pt x="250144" y="141765"/>
                  <a:pt x="225150" y="252948"/>
                  <a:pt x="234950" y="365760"/>
                </a:cubicBezTo>
                <a:cubicBezTo>
                  <a:pt x="244750" y="478572"/>
                  <a:pt x="183723" y="883347"/>
                  <a:pt x="234950" y="1074420"/>
                </a:cubicBezTo>
                <a:cubicBezTo>
                  <a:pt x="286177" y="1265493"/>
                  <a:pt x="219370" y="1520192"/>
                  <a:pt x="234950" y="1645920"/>
                </a:cubicBezTo>
                <a:cubicBezTo>
                  <a:pt x="250530" y="1771648"/>
                  <a:pt x="212320" y="1983812"/>
                  <a:pt x="234950" y="2080260"/>
                </a:cubicBezTo>
                <a:cubicBezTo>
                  <a:pt x="257580" y="2176708"/>
                  <a:pt x="207902" y="2383009"/>
                  <a:pt x="234950" y="2514600"/>
                </a:cubicBezTo>
                <a:cubicBezTo>
                  <a:pt x="261998" y="2646191"/>
                  <a:pt x="202201" y="2865201"/>
                  <a:pt x="234950" y="3086100"/>
                </a:cubicBezTo>
                <a:cubicBezTo>
                  <a:pt x="267699" y="3306999"/>
                  <a:pt x="188663" y="3415665"/>
                  <a:pt x="234950" y="3657599"/>
                </a:cubicBezTo>
                <a:cubicBezTo>
                  <a:pt x="281237" y="3899533"/>
                  <a:pt x="212284" y="3942210"/>
                  <a:pt x="234950" y="4091939"/>
                </a:cubicBezTo>
                <a:cubicBezTo>
                  <a:pt x="257616" y="4241668"/>
                  <a:pt x="223809" y="4372014"/>
                  <a:pt x="234950" y="4526279"/>
                </a:cubicBezTo>
                <a:cubicBezTo>
                  <a:pt x="246091" y="4680544"/>
                  <a:pt x="231239" y="4857058"/>
                  <a:pt x="234950" y="5097779"/>
                </a:cubicBezTo>
                <a:cubicBezTo>
                  <a:pt x="238661" y="5338500"/>
                  <a:pt x="219946" y="5490878"/>
                  <a:pt x="234950" y="5737859"/>
                </a:cubicBezTo>
                <a:cubicBezTo>
                  <a:pt x="249954" y="5984840"/>
                  <a:pt x="226154" y="5945191"/>
                  <a:pt x="234950" y="6103619"/>
                </a:cubicBezTo>
                <a:cubicBezTo>
                  <a:pt x="243746" y="6262047"/>
                  <a:pt x="148565" y="6674928"/>
                  <a:pt x="234950" y="6857999"/>
                </a:cubicBezTo>
                <a:cubicBezTo>
                  <a:pt x="151189" y="6885202"/>
                  <a:pt x="106342" y="6853542"/>
                  <a:pt x="0" y="6857999"/>
                </a:cubicBezTo>
                <a:cubicBezTo>
                  <a:pt x="-14877" y="6628198"/>
                  <a:pt x="42640" y="6522846"/>
                  <a:pt x="0" y="6286499"/>
                </a:cubicBezTo>
                <a:cubicBezTo>
                  <a:pt x="-42640" y="6050152"/>
                  <a:pt x="33434" y="5980409"/>
                  <a:pt x="0" y="5783579"/>
                </a:cubicBezTo>
                <a:cubicBezTo>
                  <a:pt x="-33434" y="5586749"/>
                  <a:pt x="3917" y="5537294"/>
                  <a:pt x="0" y="5417819"/>
                </a:cubicBezTo>
                <a:cubicBezTo>
                  <a:pt x="-3917" y="5298344"/>
                  <a:pt x="2039" y="5183550"/>
                  <a:pt x="0" y="4983479"/>
                </a:cubicBezTo>
                <a:cubicBezTo>
                  <a:pt x="-2039" y="4783408"/>
                  <a:pt x="16102" y="4639881"/>
                  <a:pt x="0" y="4549139"/>
                </a:cubicBezTo>
                <a:cubicBezTo>
                  <a:pt x="-16102" y="4458397"/>
                  <a:pt x="31261" y="4175280"/>
                  <a:pt x="0" y="4046219"/>
                </a:cubicBezTo>
                <a:cubicBezTo>
                  <a:pt x="-31261" y="3917158"/>
                  <a:pt x="9497" y="3566948"/>
                  <a:pt x="0" y="3337560"/>
                </a:cubicBezTo>
                <a:cubicBezTo>
                  <a:pt x="-9497" y="3108172"/>
                  <a:pt x="2824" y="3012910"/>
                  <a:pt x="0" y="2766060"/>
                </a:cubicBezTo>
                <a:cubicBezTo>
                  <a:pt x="-2824" y="2519210"/>
                  <a:pt x="56547" y="2444651"/>
                  <a:pt x="0" y="2263140"/>
                </a:cubicBezTo>
                <a:cubicBezTo>
                  <a:pt x="-56547" y="2081629"/>
                  <a:pt x="17327" y="1999198"/>
                  <a:pt x="0" y="1897380"/>
                </a:cubicBezTo>
                <a:cubicBezTo>
                  <a:pt x="-17327" y="1795562"/>
                  <a:pt x="5466" y="1617852"/>
                  <a:pt x="0" y="1531620"/>
                </a:cubicBezTo>
                <a:cubicBezTo>
                  <a:pt x="-5466" y="1445388"/>
                  <a:pt x="64866" y="1079443"/>
                  <a:pt x="0" y="891540"/>
                </a:cubicBezTo>
                <a:cubicBezTo>
                  <a:pt x="-64866" y="703637"/>
                  <a:pt x="93434" y="219003"/>
                  <a:pt x="0" y="0"/>
                </a:cubicBezTo>
                <a:close/>
              </a:path>
            </a:pathLst>
          </a:custGeom>
          <a:solidFill>
            <a:srgbClr val="548235"/>
          </a:solidFill>
          <a:ln>
            <a:solidFill>
              <a:srgbClr val="548235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442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 animBg="1"/>
      <p:bldP spid="3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>
            <a:extLst>
              <a:ext uri="{FF2B5EF4-FFF2-40B4-BE49-F238E27FC236}">
                <a16:creationId xmlns:a16="http://schemas.microsoft.com/office/drawing/2014/main" id="{3BCC8040-4AEA-4255-AC88-7401B23B4E65}"/>
              </a:ext>
            </a:extLst>
          </p:cNvPr>
          <p:cNvGrpSpPr/>
          <p:nvPr userDrawn="1"/>
        </p:nvGrpSpPr>
        <p:grpSpPr>
          <a:xfrm>
            <a:off x="2208611" y="1338064"/>
            <a:ext cx="9402361" cy="3264236"/>
            <a:chOff x="2334419" y="1503963"/>
            <a:chExt cx="7774776" cy="3264236"/>
          </a:xfrm>
        </p:grpSpPr>
        <p:sp>
          <p:nvSpPr>
            <p:cNvPr id="28" name="矩形: 圆角 27">
              <a:extLst>
                <a:ext uri="{FF2B5EF4-FFF2-40B4-BE49-F238E27FC236}">
                  <a16:creationId xmlns:a16="http://schemas.microsoft.com/office/drawing/2014/main" id="{E44AAAC7-0090-4C82-B2D4-CFF336713945}"/>
                </a:ext>
              </a:extLst>
            </p:cNvPr>
            <p:cNvSpPr/>
            <p:nvPr userDrawn="1"/>
          </p:nvSpPr>
          <p:spPr>
            <a:xfrm>
              <a:off x="2334419" y="1503963"/>
              <a:ext cx="7774776" cy="3264236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9" name="矩形: 圆角 28">
              <a:extLst>
                <a:ext uri="{FF2B5EF4-FFF2-40B4-BE49-F238E27FC236}">
                  <a16:creationId xmlns:a16="http://schemas.microsoft.com/office/drawing/2014/main" id="{C1849D08-F7BB-4318-AF13-11263EC55F4C}"/>
                </a:ext>
              </a:extLst>
            </p:cNvPr>
            <p:cNvSpPr/>
            <p:nvPr userDrawn="1"/>
          </p:nvSpPr>
          <p:spPr>
            <a:xfrm>
              <a:off x="2592140" y="1689252"/>
              <a:ext cx="7259335" cy="2871066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3169790A-C66F-4EF1-B849-462E3FC144F0}"/>
              </a:ext>
            </a:extLst>
          </p:cNvPr>
          <p:cNvGrpSpPr/>
          <p:nvPr userDrawn="1"/>
        </p:nvGrpSpPr>
        <p:grpSpPr>
          <a:xfrm>
            <a:off x="3877797" y="0"/>
            <a:ext cx="5674655" cy="2028074"/>
            <a:chOff x="3243995" y="165899"/>
            <a:chExt cx="5674655" cy="2028074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20DA3185-E6EE-4872-8BDF-402CE7561EED}"/>
                </a:ext>
              </a:extLst>
            </p:cNvPr>
            <p:cNvGrpSpPr/>
            <p:nvPr userDrawn="1"/>
          </p:nvGrpSpPr>
          <p:grpSpPr>
            <a:xfrm>
              <a:off x="3243995" y="165899"/>
              <a:ext cx="288000" cy="2028074"/>
              <a:chOff x="3837156" y="371856"/>
              <a:chExt cx="288000" cy="2028074"/>
            </a:xfrm>
          </p:grpSpPr>
          <p:cxnSp>
            <p:nvCxnSpPr>
              <p:cNvPr id="35" name="直接连接符 34">
                <a:extLst>
                  <a:ext uri="{FF2B5EF4-FFF2-40B4-BE49-F238E27FC236}">
                    <a16:creationId xmlns:a16="http://schemas.microsoft.com/office/drawing/2014/main" id="{B7EB20F4-C31B-4F56-86B6-15C6487AB89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981156" y="371856"/>
                <a:ext cx="0" cy="1808636"/>
              </a:xfrm>
              <a:prstGeom prst="line">
                <a:avLst/>
              </a:prstGeom>
              <a:ln w="635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C7F8B388-9124-415A-92F9-3C4BEB843F1B}"/>
                  </a:ext>
                </a:extLst>
              </p:cNvPr>
              <p:cNvSpPr/>
              <p:nvPr userDrawn="1"/>
            </p:nvSpPr>
            <p:spPr>
              <a:xfrm>
                <a:off x="3837156" y="2111930"/>
                <a:ext cx="288000" cy="288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3503E239-B89A-48ED-8F2B-B89C275288A2}"/>
                </a:ext>
              </a:extLst>
            </p:cNvPr>
            <p:cNvGrpSpPr/>
            <p:nvPr userDrawn="1"/>
          </p:nvGrpSpPr>
          <p:grpSpPr>
            <a:xfrm>
              <a:off x="8630650" y="165899"/>
              <a:ext cx="288000" cy="2016511"/>
              <a:chOff x="3837156" y="383419"/>
              <a:chExt cx="288000" cy="2016511"/>
            </a:xfrm>
          </p:grpSpPr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id="{169B10AF-7369-48E0-9EF5-A8DE103951F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981156" y="383419"/>
                <a:ext cx="0" cy="1797073"/>
              </a:xfrm>
              <a:prstGeom prst="line">
                <a:avLst/>
              </a:prstGeom>
              <a:ln w="635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77EAC248-248C-4F11-9055-6E20B085489D}"/>
                  </a:ext>
                </a:extLst>
              </p:cNvPr>
              <p:cNvSpPr/>
              <p:nvPr userDrawn="1"/>
            </p:nvSpPr>
            <p:spPr>
              <a:xfrm>
                <a:off x="3837156" y="2111930"/>
                <a:ext cx="288000" cy="288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469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6886D0DD-FBAB-4DE9-B137-91CA0502BE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92815"/>
            <a:ext cx="8271803" cy="3265186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3BCC8040-4AEA-4255-AC88-7401B23B4E65}"/>
              </a:ext>
            </a:extLst>
          </p:cNvPr>
          <p:cNvGrpSpPr/>
          <p:nvPr userDrawn="1"/>
        </p:nvGrpSpPr>
        <p:grpSpPr>
          <a:xfrm>
            <a:off x="2208612" y="1338064"/>
            <a:ext cx="7774776" cy="3264236"/>
            <a:chOff x="2334419" y="1503963"/>
            <a:chExt cx="7774776" cy="3264236"/>
          </a:xfrm>
        </p:grpSpPr>
        <p:sp>
          <p:nvSpPr>
            <p:cNvPr id="28" name="矩形: 圆角 27">
              <a:extLst>
                <a:ext uri="{FF2B5EF4-FFF2-40B4-BE49-F238E27FC236}">
                  <a16:creationId xmlns:a16="http://schemas.microsoft.com/office/drawing/2014/main" id="{E44AAAC7-0090-4C82-B2D4-CFF336713945}"/>
                </a:ext>
              </a:extLst>
            </p:cNvPr>
            <p:cNvSpPr/>
            <p:nvPr userDrawn="1"/>
          </p:nvSpPr>
          <p:spPr>
            <a:xfrm>
              <a:off x="2334419" y="1503963"/>
              <a:ext cx="7774776" cy="3264236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9" name="矩形: 圆角 28">
              <a:extLst>
                <a:ext uri="{FF2B5EF4-FFF2-40B4-BE49-F238E27FC236}">
                  <a16:creationId xmlns:a16="http://schemas.microsoft.com/office/drawing/2014/main" id="{C1849D08-F7BB-4318-AF13-11263EC55F4C}"/>
                </a:ext>
              </a:extLst>
            </p:cNvPr>
            <p:cNvSpPr/>
            <p:nvPr userDrawn="1"/>
          </p:nvSpPr>
          <p:spPr>
            <a:xfrm>
              <a:off x="2592140" y="1689252"/>
              <a:ext cx="7259335" cy="2871066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3169790A-C66F-4EF1-B849-462E3FC144F0}"/>
              </a:ext>
            </a:extLst>
          </p:cNvPr>
          <p:cNvGrpSpPr/>
          <p:nvPr userDrawn="1"/>
        </p:nvGrpSpPr>
        <p:grpSpPr>
          <a:xfrm>
            <a:off x="3258672" y="0"/>
            <a:ext cx="5674655" cy="2028074"/>
            <a:chOff x="3243995" y="165899"/>
            <a:chExt cx="5674655" cy="2028074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20DA3185-E6EE-4872-8BDF-402CE7561EED}"/>
                </a:ext>
              </a:extLst>
            </p:cNvPr>
            <p:cNvGrpSpPr/>
            <p:nvPr userDrawn="1"/>
          </p:nvGrpSpPr>
          <p:grpSpPr>
            <a:xfrm>
              <a:off x="3243995" y="165899"/>
              <a:ext cx="288000" cy="2028074"/>
              <a:chOff x="3837156" y="371856"/>
              <a:chExt cx="288000" cy="2028074"/>
            </a:xfrm>
          </p:grpSpPr>
          <p:cxnSp>
            <p:nvCxnSpPr>
              <p:cNvPr id="35" name="直接连接符 34">
                <a:extLst>
                  <a:ext uri="{FF2B5EF4-FFF2-40B4-BE49-F238E27FC236}">
                    <a16:creationId xmlns:a16="http://schemas.microsoft.com/office/drawing/2014/main" id="{B7EB20F4-C31B-4F56-86B6-15C6487AB89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981156" y="371856"/>
                <a:ext cx="0" cy="1808636"/>
              </a:xfrm>
              <a:prstGeom prst="line">
                <a:avLst/>
              </a:prstGeom>
              <a:ln w="635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C7F8B388-9124-415A-92F9-3C4BEB843F1B}"/>
                  </a:ext>
                </a:extLst>
              </p:cNvPr>
              <p:cNvSpPr/>
              <p:nvPr userDrawn="1"/>
            </p:nvSpPr>
            <p:spPr>
              <a:xfrm>
                <a:off x="3837156" y="2111930"/>
                <a:ext cx="288000" cy="288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3503E239-B89A-48ED-8F2B-B89C275288A2}"/>
                </a:ext>
              </a:extLst>
            </p:cNvPr>
            <p:cNvGrpSpPr/>
            <p:nvPr userDrawn="1"/>
          </p:nvGrpSpPr>
          <p:grpSpPr>
            <a:xfrm>
              <a:off x="8630650" y="165899"/>
              <a:ext cx="288000" cy="2016511"/>
              <a:chOff x="3837156" y="383419"/>
              <a:chExt cx="288000" cy="2016511"/>
            </a:xfrm>
          </p:grpSpPr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id="{169B10AF-7369-48E0-9EF5-A8DE103951F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981156" y="383419"/>
                <a:ext cx="0" cy="1797073"/>
              </a:xfrm>
              <a:prstGeom prst="line">
                <a:avLst/>
              </a:prstGeom>
              <a:ln w="635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77EAC248-248C-4F11-9055-6E20B085489D}"/>
                  </a:ext>
                </a:extLst>
              </p:cNvPr>
              <p:cNvSpPr/>
              <p:nvPr userDrawn="1"/>
            </p:nvSpPr>
            <p:spPr>
              <a:xfrm>
                <a:off x="3837156" y="2111930"/>
                <a:ext cx="288000" cy="288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7869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54DF5A60-DFF3-484B-9D5C-9DA02DACF6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89"/>
          <a:stretch/>
        </p:blipFill>
        <p:spPr>
          <a:xfrm flipH="1">
            <a:off x="6457070" y="4718485"/>
            <a:ext cx="5734927" cy="213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77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203C-26B7-4FFE-BE5E-0E3DE940E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E8102-9CB9-4EC7-8C08-3CD968720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74408-354A-4938-B7C6-B4E1E21E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EBD0CC-E3E2-4331-AA06-EBB8ADD6037D}" type="datetimeFigureOut">
              <a:rPr lang="en-US" smtClean="0"/>
              <a:t>25/5/2025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8F464-37B1-4A5C-A8FD-3DF9EDF2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CD406-0728-4961-82AD-8277EE1D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319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655D7-831E-4361-B238-F2CAB2012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8D30F-F0A2-4A3B-B58D-661FFB5B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EBD0CC-E3E2-4331-AA06-EBB8ADD6037D}" type="datetimeFigureOut">
              <a:rPr lang="en-US" smtClean="0"/>
              <a:t>25/5/2025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1126F-EAB8-450A-8D64-688E6732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0255-8A45-49EF-924E-CB064091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211953F5-6B26-4EF9-80F1-8C59D26D86B6}"/>
              </a:ext>
            </a:extLst>
          </p:cNvPr>
          <p:cNvSpPr/>
          <p:nvPr userDrawn="1"/>
        </p:nvSpPr>
        <p:spPr>
          <a:xfrm>
            <a:off x="280793" y="1122218"/>
            <a:ext cx="11640697" cy="547996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AB4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92217B-AAAB-4C97-A9F3-72484E8C0407}"/>
              </a:ext>
            </a:extLst>
          </p:cNvPr>
          <p:cNvGrpSpPr/>
          <p:nvPr userDrawn="1"/>
        </p:nvGrpSpPr>
        <p:grpSpPr>
          <a:xfrm>
            <a:off x="377049" y="255821"/>
            <a:ext cx="2619178" cy="2075610"/>
            <a:chOff x="237072" y="234585"/>
            <a:chExt cx="1448294" cy="144829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376D84D-018E-4D01-942E-AE923E1C4CE8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FAB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916C782-6A15-4A1C-B436-6AA78F9067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E3CAB66-C4EE-4FB9-95A3-DAF258DCF997}"/>
                </a:ext>
              </a:extLst>
            </p:cNvPr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8605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10112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17">
            <a:extLst>
              <a:ext uri="{FF2B5EF4-FFF2-40B4-BE49-F238E27FC236}">
                <a16:creationId xmlns:a16="http://schemas.microsoft.com/office/drawing/2014/main" id="{32888698-6355-46B4-87D5-BC0381CA579C}"/>
              </a:ext>
            </a:extLst>
          </p:cNvPr>
          <p:cNvSpPr/>
          <p:nvPr userDrawn="1"/>
        </p:nvSpPr>
        <p:spPr>
          <a:xfrm>
            <a:off x="-138222" y="0"/>
            <a:ext cx="12346422" cy="17417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7E1ED-35EE-4A35-AB1B-C27E8E85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EBD0CC-E3E2-4331-AA06-EBB8ADD6037D}" type="datetimeFigureOut">
              <a:rPr lang="en-US" smtClean="0"/>
              <a:t>25/5/2025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F781B-348E-4241-AEB5-EDA391A2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938E5-D814-47FF-8739-F01A13BC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6C5AC5-4737-4E0C-AF3A-BE5C93980E77}"/>
              </a:ext>
            </a:extLst>
          </p:cNvPr>
          <p:cNvGrpSpPr/>
          <p:nvPr userDrawn="1"/>
        </p:nvGrpSpPr>
        <p:grpSpPr>
          <a:xfrm>
            <a:off x="2222205" y="2224564"/>
            <a:ext cx="9845748" cy="1783150"/>
            <a:chOff x="9566064" y="964372"/>
            <a:chExt cx="5446164" cy="6982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655384-50D8-4A34-9319-7850232AC3C4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61F8DAC8-BEF5-47CE-809B-214CCD5FC825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F092A2B4-2FAA-4A47-9149-9FA895BC8381}"/>
                </a:ext>
              </a:extLst>
            </p:cNvPr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</p:grpSp>
      <p:sp>
        <p:nvSpPr>
          <p:cNvPr id="17" name="Rectangle 17">
            <a:extLst>
              <a:ext uri="{FF2B5EF4-FFF2-40B4-BE49-F238E27FC236}">
                <a16:creationId xmlns:a16="http://schemas.microsoft.com/office/drawing/2014/main" id="{AB5ABAEB-B6DE-4128-ACA3-6591223A9BC3}"/>
              </a:ext>
            </a:extLst>
          </p:cNvPr>
          <p:cNvSpPr/>
          <p:nvPr userDrawn="1"/>
        </p:nvSpPr>
        <p:spPr>
          <a:xfrm>
            <a:off x="121324" y="2161349"/>
            <a:ext cx="1545885" cy="1761680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Arial-Rounded"/>
              <a:cs typeface="+mn-cs"/>
              <a:sym typeface="Arial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51DF8B52-6FB7-427D-B981-7B81EC39B6C8}"/>
              </a:ext>
            </a:extLst>
          </p:cNvPr>
          <p:cNvSpPr/>
          <p:nvPr userDrawn="1"/>
        </p:nvSpPr>
        <p:spPr>
          <a:xfrm>
            <a:off x="418553" y="2224564"/>
            <a:ext cx="1394416" cy="1581352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C2327F-772D-471F-A831-A1DEF1E65AF1}"/>
              </a:ext>
            </a:extLst>
          </p:cNvPr>
          <p:cNvGrpSpPr/>
          <p:nvPr userDrawn="1"/>
        </p:nvGrpSpPr>
        <p:grpSpPr>
          <a:xfrm>
            <a:off x="825316" y="2087841"/>
            <a:ext cx="1861680" cy="1924493"/>
            <a:chOff x="1149549" y="1066515"/>
            <a:chExt cx="992332" cy="992332"/>
          </a:xfrm>
          <a:solidFill>
            <a:srgbClr val="F79646">
              <a:lumMod val="75000"/>
            </a:srgbClr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3C7C092-C2E1-4EAB-81DD-9FBC247ABEE4}"/>
                </a:ext>
              </a:extLst>
            </p:cNvPr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55C85B9-5AD0-477D-800F-329C4602AFE8}"/>
                </a:ext>
              </a:extLst>
            </p:cNvPr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929A2D4-A6E4-4062-8DEA-65CE7EA4FE50}"/>
              </a:ext>
            </a:extLst>
          </p:cNvPr>
          <p:cNvSpPr txBox="1"/>
          <p:nvPr userDrawn="1"/>
        </p:nvSpPr>
        <p:spPr>
          <a:xfrm>
            <a:off x="9271945" y="647341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1852474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84975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40770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C413F-1C14-4F01-95DF-C21A0294F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EBD0CC-E3E2-4331-AA06-EBB8ADD6037D}" type="datetimeFigureOut">
              <a:rPr lang="en-US" smtClean="0"/>
              <a:t>25/5/2025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280793" y="1122217"/>
            <a:ext cx="11697847" cy="5599257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C7D7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D309D3-D471-4F60-BAF5-84FC57DE863F}"/>
              </a:ext>
            </a:extLst>
          </p:cNvPr>
          <p:cNvGrpSpPr/>
          <p:nvPr userDrawn="1"/>
        </p:nvGrpSpPr>
        <p:grpSpPr>
          <a:xfrm>
            <a:off x="377049" y="255821"/>
            <a:ext cx="2632037" cy="2075610"/>
            <a:chOff x="237072" y="234585"/>
            <a:chExt cx="1448294" cy="144829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9D3C1B0-FB97-45E0-B76D-1C8A801FEE3A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C7D77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794393D-301C-4659-BBCA-281D2C010711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0A22E59-CF8B-4136-A69F-75E63F01160F}"/>
                </a:ext>
              </a:extLst>
            </p:cNvPr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50507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1797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F00510D4-679A-4B44-AFFD-FD1FF3551A62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B9509B-2605-49B8-82AA-4026BF3B536B}"/>
              </a:ext>
            </a:extLst>
          </p:cNvPr>
          <p:cNvGrpSpPr/>
          <p:nvPr userDrawn="1"/>
        </p:nvGrpSpPr>
        <p:grpSpPr>
          <a:xfrm>
            <a:off x="377049" y="255820"/>
            <a:ext cx="2637181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98492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47C95-0654-4CFB-89B1-FBB04BE79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3C135-2EE2-4584-B084-345C0B088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1CE5B-AD0C-4FF0-917D-7437F6089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B618D-B73D-43D0-8377-801B77CE28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EBD0CC-E3E2-4331-AA06-EBB8ADD6037D}" type="datetimeFigureOut">
              <a:rPr lang="en-US" smtClean="0"/>
              <a:t>25/5/2025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F31C4-6B8F-44F1-993D-59476089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BA786-EC9B-4536-A5E3-FB7EC29F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078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EBD0CC-E3E2-4331-AA06-EBB8ADD6037D}" type="datetimeFigureOut">
              <a:rPr lang="en-US" smtClean="0"/>
              <a:t>25/5/2025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10">
            <a:extLst>
              <a:ext uri="{FF2B5EF4-FFF2-40B4-BE49-F238E27FC236}">
                <a16:creationId xmlns:a16="http://schemas.microsoft.com/office/drawing/2014/main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301603" y="4901803"/>
            <a:ext cx="7918522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:a16="http://schemas.microsoft.com/office/drawing/2014/main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00215" y="4001444"/>
            <a:ext cx="3419910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:a16="http://schemas.microsoft.com/office/drawing/2014/main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3"/>
            <a:ext cx="7918522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2313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9BBCE0-AED8-4E4B-9B05-261E8CA18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062ECC-5999-422C-A3DF-DCFA4B1CF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C3794-7BE6-4A2A-9468-C7FC51EAAC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EBD0CC-E3E2-4331-AA06-EBB8ADD6037D}" type="datetimeFigureOut">
              <a:rPr lang="en-US" smtClean="0"/>
              <a:t>25/5/2025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79640-B044-45DF-A253-99F525CE7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40F97-40D1-4185-8811-2F94EC72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1021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>
            <a:extLst>
              <a:ext uri="{FF2B5EF4-FFF2-40B4-BE49-F238E27FC236}">
                <a16:creationId xmlns:a16="http://schemas.microsoft.com/office/drawing/2014/main" id="{A2D75A9B-0539-4922-A971-098E2F07112B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  <a:solidFill>
            <a:schemeClr val="bg1"/>
          </a:solidFill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grpFill/>
            <a:ln w="9525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569988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2"/>
          </p:nvPr>
        </p:nvSpPr>
        <p:spPr>
          <a:xfrm>
            <a:off x="1186774" y="2665379"/>
            <a:ext cx="4873574" cy="3524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3"/>
          </p:nvPr>
        </p:nvSpPr>
        <p:spPr>
          <a:xfrm>
            <a:off x="6256938" y="1778438"/>
            <a:ext cx="489757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body" idx="4"/>
          </p:nvPr>
        </p:nvSpPr>
        <p:spPr>
          <a:xfrm>
            <a:off x="6256938" y="2665379"/>
            <a:ext cx="4897576" cy="3524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1305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DD461D-A9AE-4EC2-861F-590C9694E739}" type="datetimeFigureOut">
              <a:rPr lang="en-US" smtClean="0"/>
              <a:t>25/5/2025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630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DD461D-A9AE-4EC2-861F-590C9694E739}" type="datetimeFigureOut">
              <a:rPr lang="en-US" smtClean="0"/>
              <a:t>25/5/2025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67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DD461D-A9AE-4EC2-861F-590C9694E739}" type="datetimeFigureOut">
              <a:rPr lang="en-US" smtClean="0"/>
              <a:t>25/5/2025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773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DD461D-A9AE-4EC2-861F-590C9694E739}" type="datetimeFigureOut">
              <a:rPr lang="en-US" smtClean="0"/>
              <a:t>25/5/2025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487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DD461D-A9AE-4EC2-861F-590C9694E739}" type="datetimeFigureOut">
              <a:rPr lang="en-US" smtClean="0"/>
              <a:t>25/5/2025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234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DD461D-A9AE-4EC2-861F-590C9694E739}" type="datetimeFigureOut">
              <a:rPr lang="en-US" smtClean="0"/>
              <a:t>25/5/2025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27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DD461D-A9AE-4EC2-861F-590C9694E739}" type="datetimeFigureOut">
              <a:rPr lang="en-US" smtClean="0"/>
              <a:t>25/5/2025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BFDD25-6D1F-49FF-B4C9-BFBBA38F24B1}"/>
              </a:ext>
            </a:extLst>
          </p:cNvPr>
          <p:cNvSpPr txBox="1"/>
          <p:nvPr userDrawn="1"/>
        </p:nvSpPr>
        <p:spPr>
          <a:xfrm>
            <a:off x="9197162" y="0"/>
            <a:ext cx="31153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Hương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Thảo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798665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DD461D-A9AE-4EC2-861F-590C9694E739}" type="datetimeFigureOut">
              <a:rPr lang="en-US" smtClean="0"/>
              <a:t>25/5/2025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760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DD461D-A9AE-4EC2-861F-590C9694E739}" type="datetimeFigureOut">
              <a:rPr lang="en-US" smtClean="0"/>
              <a:t>25/5/2025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60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DD461D-A9AE-4EC2-861F-590C9694E739}" type="datetimeFigureOut">
              <a:rPr lang="en-US" smtClean="0"/>
              <a:t>25/5/2025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74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7112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DD461D-A9AE-4EC2-861F-590C9694E739}" type="datetimeFigureOut">
              <a:rPr lang="en-US" smtClean="0"/>
              <a:t>25/5/2025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524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29F0F-3350-A4D9-21C3-9FBA4B5EA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E5A37B-7A76-A8C1-7FC5-ADF4BE2E53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210DC2-5536-08C2-29D1-9686EEE3E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25/5/2025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025CE-7B72-02CA-C5D8-2F446319B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9819F-257C-BEE3-5575-A6E53B78A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17395-449C-AE2B-3C04-FE03097FA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82B7F-F5AF-D015-52DF-D118B11A8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FBA66-602B-E153-AD89-41408370A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25/5/2025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F80F3-BA66-C2BC-7609-64F42073C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A8CC1-07B6-2A97-1A62-9BBB92F6D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5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A8389-419D-CFD7-0EA8-BDAC21E93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CEEB8B-A455-7063-C8C5-78CDE7659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D1B53-4EF8-C817-EB7C-F12EE86BB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25/5/2025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B6D7F-D752-BE36-48A6-7325CE412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B8613-5AAE-397F-E600-917F91A93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7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9FE94-E4C8-D79F-5800-D83A489B9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B0755-05E7-DB18-C903-879674F2E5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C9B542-ACDE-189B-A780-A8A51E7E9C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0A6285-264B-5064-DE39-B8D367FD7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25/5/2025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8196A1-15F8-1692-5E6C-F5C3DE9CD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FA671D-112B-4190-F27E-783A656F1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0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4CFDF-1731-2547-7423-5F70CE37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EF9B3-92B6-9FE6-4476-0A9D358EE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326CD8-330C-3B84-6700-20A561C89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037D7-8965-D162-ABF2-0BE28FD6A3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190AE8-8598-00B3-6606-3C3272E9D7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9923E9-301B-4891-EF80-7FA1A81B0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25/5/2025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F0FFBB-F561-4F63-50EC-0D28B68C2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F78335-556E-A74C-6532-71039908C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1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5BAFB-537E-D9E7-0560-6D7B99343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72A9CB-F162-D6CC-53B6-3D599F372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25/5/2025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2D7E21-19D0-ABF0-D3AA-1781C99CE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8406D3-7050-5D01-977D-6B8E357FA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9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DA0EB6-1794-155E-E26C-7528DB9AB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25/5/2025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E1237E-F0B3-14AF-0BFF-CDD08393A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DE2679-9300-F924-3782-F8600000B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9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EBEA0-E102-B378-63C0-6E8C8A5F5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2EC0C-C535-60D6-DDE0-A4A04FC0A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8BACB6-8A96-4476-EDBC-49BB55C56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8E1DE7-C3C1-78A9-1F84-B2CB5C794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25/5/2025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B7ABEA-582E-5895-ACA7-983848089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162272-2310-2775-E971-18663C218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6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57FCE-52CF-36F2-B6C8-9C43A9315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29986D-095D-42D9-2B40-6BBD00B967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933018-5C30-41BB-D708-C09CFA49A6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092CFC-AF99-5B24-68B7-C658EB9E4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25/5/2025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A412E6-9BFD-3572-DE69-803346AE9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5BC47D-EC80-B7E8-A42A-1FD80E873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0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0"/>
          <p:cNvSpPr>
            <a:spLocks noGrp="1"/>
          </p:cNvSpPr>
          <p:nvPr>
            <p:ph type="pic" idx="2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4165349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91582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53276-002A-7A72-67EF-9D346A325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710A31-8CC2-68B5-B9AA-6BA79CFBF9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2D391-06DE-3DAB-B85F-CFACCB0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25/5/2025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D811C-C695-491B-9A1A-02F127129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DBDE2-8DF4-9F7D-ADC7-9505B74D5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ED139E-BED3-3997-0FAB-F1E54BD8D5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582B72-21C3-0EEA-A0FC-C431DCAF75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E4634-B7EF-17A4-4945-C0BE6869E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25/5/2025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25A28-F1A7-B9AC-7299-206F5B63C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886E6-0B50-855C-4402-FD609A3FF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9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版" type="vertTitleAndTx">
  <p:cSld name="竖版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3393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" type="objOnly">
  <p:cSld name="内容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10515600" cy="5811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6282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C6121E8-ECA5-4E8E-B276-3607FC77B6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92815"/>
            <a:ext cx="8271803" cy="3265186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36D52E30-1F6C-42FC-9A99-303C3D470444}"/>
              </a:ext>
            </a:extLst>
          </p:cNvPr>
          <p:cNvGrpSpPr/>
          <p:nvPr userDrawn="1"/>
        </p:nvGrpSpPr>
        <p:grpSpPr>
          <a:xfrm>
            <a:off x="2208612" y="1338064"/>
            <a:ext cx="7774776" cy="3264236"/>
            <a:chOff x="2334419" y="1503963"/>
            <a:chExt cx="7774776" cy="3264236"/>
          </a:xfrm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781E0441-625C-4766-99A1-82A40221B3DB}"/>
                </a:ext>
              </a:extLst>
            </p:cNvPr>
            <p:cNvSpPr/>
            <p:nvPr userDrawn="1"/>
          </p:nvSpPr>
          <p:spPr>
            <a:xfrm>
              <a:off x="2334419" y="1503963"/>
              <a:ext cx="7774776" cy="3264236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59CDC4B8-1A71-4421-8094-EC76A108E588}"/>
                </a:ext>
              </a:extLst>
            </p:cNvPr>
            <p:cNvSpPr/>
            <p:nvPr userDrawn="1"/>
          </p:nvSpPr>
          <p:spPr>
            <a:xfrm>
              <a:off x="2592140" y="1689252"/>
              <a:ext cx="7259335" cy="2871066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DED02532-6B8A-4436-BD3B-A6BA406DC7DD}"/>
              </a:ext>
            </a:extLst>
          </p:cNvPr>
          <p:cNvGrpSpPr/>
          <p:nvPr userDrawn="1"/>
        </p:nvGrpSpPr>
        <p:grpSpPr>
          <a:xfrm>
            <a:off x="3258672" y="0"/>
            <a:ext cx="5674655" cy="2028074"/>
            <a:chOff x="3243995" y="165899"/>
            <a:chExt cx="5674655" cy="2028074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A0C91020-9A66-4520-9997-A8F38910CBA5}"/>
                </a:ext>
              </a:extLst>
            </p:cNvPr>
            <p:cNvGrpSpPr/>
            <p:nvPr userDrawn="1"/>
          </p:nvGrpSpPr>
          <p:grpSpPr>
            <a:xfrm>
              <a:off x="3243995" y="165899"/>
              <a:ext cx="288000" cy="2028074"/>
              <a:chOff x="3837156" y="371856"/>
              <a:chExt cx="288000" cy="2028074"/>
            </a:xfrm>
          </p:grpSpPr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844EAD95-01C0-4C9D-9FE3-7FF1846E64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981156" y="371856"/>
                <a:ext cx="0" cy="1808636"/>
              </a:xfrm>
              <a:prstGeom prst="line">
                <a:avLst/>
              </a:prstGeom>
              <a:ln w="635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03BF01CD-6212-4FCB-BCB3-BD811C02EC5B}"/>
                  </a:ext>
                </a:extLst>
              </p:cNvPr>
              <p:cNvSpPr/>
              <p:nvPr userDrawn="1"/>
            </p:nvSpPr>
            <p:spPr>
              <a:xfrm>
                <a:off x="3837156" y="2111930"/>
                <a:ext cx="288000" cy="288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B6C45256-8602-4FDA-B1AA-9BB1F0E2ED78}"/>
                </a:ext>
              </a:extLst>
            </p:cNvPr>
            <p:cNvGrpSpPr/>
            <p:nvPr userDrawn="1"/>
          </p:nvGrpSpPr>
          <p:grpSpPr>
            <a:xfrm>
              <a:off x="8630650" y="165899"/>
              <a:ext cx="288000" cy="2016511"/>
              <a:chOff x="3837156" y="383419"/>
              <a:chExt cx="288000" cy="2016511"/>
            </a:xfrm>
          </p:grpSpPr>
          <p:cxnSp>
            <p:nvCxnSpPr>
              <p:cNvPr id="36" name="直接连接符 35">
                <a:extLst>
                  <a:ext uri="{FF2B5EF4-FFF2-40B4-BE49-F238E27FC236}">
                    <a16:creationId xmlns:a16="http://schemas.microsoft.com/office/drawing/2014/main" id="{62545C8C-5DA9-4C7A-9558-29EA6B8D55D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981156" y="383419"/>
                <a:ext cx="0" cy="1797073"/>
              </a:xfrm>
              <a:prstGeom prst="line">
                <a:avLst/>
              </a:prstGeom>
              <a:ln w="635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3CEB29D1-7B89-4D49-9FC4-A20AC42A5BBE}"/>
                  </a:ext>
                </a:extLst>
              </p:cNvPr>
              <p:cNvSpPr/>
              <p:nvPr userDrawn="1"/>
            </p:nvSpPr>
            <p:spPr>
              <a:xfrm>
                <a:off x="3837156" y="2111930"/>
                <a:ext cx="288000" cy="288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6253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8A9674-5572-4FE5-A07B-130A1AF7D9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36119"/>
            <a:ext cx="6642100" cy="262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01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1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D67678B0-2111-4082-ACD4-60EE98E05CF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1650" y="333375"/>
            <a:ext cx="1438274" cy="143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428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692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3042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596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5562FF-DB6E-92FF-3F40-2CD0006FD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685E70-C1F3-D278-03B7-EF4B62021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2B163-C85D-FF88-0305-4455615CF9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9E34F-6D4D-44FA-9068-21642AD9CE05}" type="datetimeFigureOut">
              <a:rPr lang="en-US" smtClean="0"/>
              <a:t>25/5/2025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3540E-8025-0B16-E855-EF1B399668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DB1E7-0106-7527-6E53-B9FE201F68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2CFA92E4-5D1A-408C-92AD-5199F9B0705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850" y="342900"/>
            <a:ext cx="11620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09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2.png"/><Relationship Id="rId7" Type="http://schemas.openxmlformats.org/officeDocument/2006/relationships/image" Target="../media/image4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42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4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.xml"/><Relationship Id="rId4" Type="http://schemas.microsoft.com/office/2007/relationships/hdphoto" Target="../media/hdphoto4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Relationship Id="rId5" Type="http://schemas.microsoft.com/office/2007/relationships/hdphoto" Target="../media/hdphoto4.wdp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Relationship Id="rId4" Type="http://schemas.microsoft.com/office/2007/relationships/hdphoto" Target="../media/hdphoto5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4.xml"/><Relationship Id="rId4" Type="http://schemas.microsoft.com/office/2007/relationships/hdphoto" Target="../media/hdphoto4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5.xml"/><Relationship Id="rId6" Type="http://schemas.openxmlformats.org/officeDocument/2006/relationships/image" Target="../media/image48.jpeg"/><Relationship Id="rId5" Type="http://schemas.openxmlformats.org/officeDocument/2006/relationships/image" Target="../media/image51.gif"/><Relationship Id="rId4" Type="http://schemas.microsoft.com/office/2007/relationships/hdphoto" Target="../media/hdphoto6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37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0EEE12CA-0CE1-4E43-B8D4-0569A61C2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324" y="460828"/>
            <a:ext cx="7187380" cy="39046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410B03-C6AA-4BD9-9B96-F84DD20C73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696" y="1477651"/>
            <a:ext cx="5152635" cy="1204313"/>
          </a:xfrm>
          <a:prstGeom prst="rect">
            <a:avLst/>
          </a:prstGeom>
        </p:spPr>
      </p:pic>
      <p:pic>
        <p:nvPicPr>
          <p:cNvPr id="5" name="Picture 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00E74BF-3C6F-4476-A4B3-5BC722F74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71373" y="1525406"/>
            <a:ext cx="5435218" cy="543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1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2">
            <a:extLst>
              <a:ext uri="{FF2B5EF4-FFF2-40B4-BE49-F238E27FC236}">
                <a16:creationId xmlns:a16="http://schemas.microsoft.com/office/drawing/2014/main" id="{7A532EB1-3931-4F29-97F8-DF629C6554D8}"/>
              </a:ext>
            </a:extLst>
          </p:cNvPr>
          <p:cNvSpPr/>
          <p:nvPr/>
        </p:nvSpPr>
        <p:spPr>
          <a:xfrm>
            <a:off x="86299" y="989141"/>
            <a:ext cx="12019402" cy="575229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lưu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mọi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hoặc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mượn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nghĩ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nằm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chỗ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”.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Lô-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-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nổi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”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lớn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nằm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khổng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500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qua 45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   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Phần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Lan,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di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”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buýt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khắp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phố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lớn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Phi,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cuốn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					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Nam)</a:t>
            </a:r>
            <a:endParaRPr kumimoji="0" lang="vi-VN" sz="2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Box 19">
            <a:extLst>
              <a:ext uri="{FF2B5EF4-FFF2-40B4-BE49-F238E27FC236}">
                <a16:creationId xmlns:a16="http://schemas.microsoft.com/office/drawing/2014/main" id="{D788E5A4-0B22-4F5F-883D-FB561B4A1177}"/>
              </a:ext>
            </a:extLst>
          </p:cNvPr>
          <p:cNvSpPr txBox="1"/>
          <p:nvPr/>
        </p:nvSpPr>
        <p:spPr>
          <a:xfrm>
            <a:off x="180859" y="5832729"/>
            <a:ext cx="6841474" cy="995371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nối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tiếp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đoạn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lần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2)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FF85558-FA59-4557-9BEF-DD9290BD82C3}"/>
              </a:ext>
            </a:extLst>
          </p:cNvPr>
          <p:cNvGrpSpPr/>
          <p:nvPr/>
        </p:nvGrpSpPr>
        <p:grpSpPr>
          <a:xfrm>
            <a:off x="10300771" y="-242372"/>
            <a:ext cx="1593291" cy="1173567"/>
            <a:chOff x="9277729" y="5314078"/>
            <a:chExt cx="2327307" cy="138105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9B0AEB0-222C-40B4-8201-4C6307BC2A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099" r="73673" b="9264"/>
            <a:stretch/>
          </p:blipFill>
          <p:spPr>
            <a:xfrm rot="21122734">
              <a:off x="9277729" y="5314078"/>
              <a:ext cx="1168923" cy="137320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63D5AD3-5A74-4A1B-8155-C1A1C2A60A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88" t="62865" r="1059" b="8498"/>
            <a:stretch/>
          </p:blipFill>
          <p:spPr>
            <a:xfrm rot="260226">
              <a:off x="10510443" y="5321932"/>
              <a:ext cx="1094593" cy="1373205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8820A25-FF50-4B65-B07B-1AAA5ECFF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792" y="182779"/>
            <a:ext cx="3596952" cy="1072989"/>
          </a:xfrm>
          <a:prstGeom prst="rect">
            <a:avLst/>
          </a:prstGeom>
        </p:spPr>
      </p:pic>
      <p:sp>
        <p:nvSpPr>
          <p:cNvPr id="8" name="Teardrop 7">
            <a:extLst>
              <a:ext uri="{FF2B5EF4-FFF2-40B4-BE49-F238E27FC236}">
                <a16:creationId xmlns:a16="http://schemas.microsoft.com/office/drawing/2014/main" id="{D4EEC35F-253D-4541-BABB-F796C2B2A5E7}"/>
              </a:ext>
            </a:extLst>
          </p:cNvPr>
          <p:cNvSpPr/>
          <p:nvPr/>
        </p:nvSpPr>
        <p:spPr>
          <a:xfrm>
            <a:off x="-116774" y="1435967"/>
            <a:ext cx="595267" cy="525036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1</a:t>
            </a:r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64BB544D-F410-44E1-86F2-0C37489297FC}"/>
              </a:ext>
            </a:extLst>
          </p:cNvPr>
          <p:cNvSpPr/>
          <p:nvPr/>
        </p:nvSpPr>
        <p:spPr>
          <a:xfrm>
            <a:off x="0" y="3129702"/>
            <a:ext cx="667617" cy="525037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</a:p>
        </p:txBody>
      </p:sp>
      <p:sp>
        <p:nvSpPr>
          <p:cNvPr id="10" name="Teardrop 9">
            <a:extLst>
              <a:ext uri="{FF2B5EF4-FFF2-40B4-BE49-F238E27FC236}">
                <a16:creationId xmlns:a16="http://schemas.microsoft.com/office/drawing/2014/main" id="{A0E86CC2-E55A-4537-9680-17CC05C59403}"/>
              </a:ext>
            </a:extLst>
          </p:cNvPr>
          <p:cNvSpPr/>
          <p:nvPr/>
        </p:nvSpPr>
        <p:spPr>
          <a:xfrm>
            <a:off x="19102" y="4289361"/>
            <a:ext cx="704340" cy="525036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3901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id="{C0E87C4B-D1C7-4574-83F5-20EBEF7CD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F362084-E858-41C4-8D92-4135CDA409F1}"/>
              </a:ext>
            </a:extLst>
          </p:cNvPr>
          <p:cNvGrpSpPr/>
          <p:nvPr/>
        </p:nvGrpSpPr>
        <p:grpSpPr>
          <a:xfrm>
            <a:off x="4232547" y="524143"/>
            <a:ext cx="5455796" cy="1323439"/>
            <a:chOff x="1053394" y="206467"/>
            <a:chExt cx="2880723" cy="914962"/>
          </a:xfrm>
        </p:grpSpPr>
        <p:sp>
          <p:nvSpPr>
            <p:cNvPr id="15" name="Rectangle: Rounded Corners 43">
              <a:extLst>
                <a:ext uri="{FF2B5EF4-FFF2-40B4-BE49-F238E27FC236}">
                  <a16:creationId xmlns:a16="http://schemas.microsoft.com/office/drawing/2014/main" id="{5D4EC214-A32B-44C1-85C7-06F5C99DA327}"/>
                </a:ext>
              </a:extLst>
            </p:cNvPr>
            <p:cNvSpPr/>
            <p:nvPr/>
          </p:nvSpPr>
          <p:spPr>
            <a:xfrm>
              <a:off x="1106327" y="206467"/>
              <a:ext cx="2827790" cy="432581"/>
            </a:xfrm>
            <a:custGeom>
              <a:avLst/>
              <a:gdLst>
                <a:gd name="connsiteX0" fmla="*/ 0 w 2827790"/>
                <a:gd name="connsiteY0" fmla="*/ 72098 h 432581"/>
                <a:gd name="connsiteX1" fmla="*/ 72098 w 2827790"/>
                <a:gd name="connsiteY1" fmla="*/ 0 h 432581"/>
                <a:gd name="connsiteX2" fmla="*/ 635653 w 2827790"/>
                <a:gd name="connsiteY2" fmla="*/ 0 h 432581"/>
                <a:gd name="connsiteX3" fmla="*/ 1118700 w 2827790"/>
                <a:gd name="connsiteY3" fmla="*/ 0 h 432581"/>
                <a:gd name="connsiteX4" fmla="*/ 1601747 w 2827790"/>
                <a:gd name="connsiteY4" fmla="*/ 0 h 432581"/>
                <a:gd name="connsiteX5" fmla="*/ 2138465 w 2827790"/>
                <a:gd name="connsiteY5" fmla="*/ 0 h 432581"/>
                <a:gd name="connsiteX6" fmla="*/ 2755692 w 2827790"/>
                <a:gd name="connsiteY6" fmla="*/ 0 h 432581"/>
                <a:gd name="connsiteX7" fmla="*/ 2827790 w 2827790"/>
                <a:gd name="connsiteY7" fmla="*/ 72098 h 432581"/>
                <a:gd name="connsiteX8" fmla="*/ 2827790 w 2827790"/>
                <a:gd name="connsiteY8" fmla="*/ 360483 h 432581"/>
                <a:gd name="connsiteX9" fmla="*/ 2755692 w 2827790"/>
                <a:gd name="connsiteY9" fmla="*/ 432581 h 432581"/>
                <a:gd name="connsiteX10" fmla="*/ 2245809 w 2827790"/>
                <a:gd name="connsiteY10" fmla="*/ 432581 h 432581"/>
                <a:gd name="connsiteX11" fmla="*/ 1709090 w 2827790"/>
                <a:gd name="connsiteY11" fmla="*/ 432581 h 432581"/>
                <a:gd name="connsiteX12" fmla="*/ 1199207 w 2827790"/>
                <a:gd name="connsiteY12" fmla="*/ 432581 h 432581"/>
                <a:gd name="connsiteX13" fmla="*/ 716161 w 2827790"/>
                <a:gd name="connsiteY13" fmla="*/ 432581 h 432581"/>
                <a:gd name="connsiteX14" fmla="*/ 72098 w 2827790"/>
                <a:gd name="connsiteY14" fmla="*/ 432581 h 432581"/>
                <a:gd name="connsiteX15" fmla="*/ 0 w 2827790"/>
                <a:gd name="connsiteY15" fmla="*/ 360483 h 432581"/>
                <a:gd name="connsiteX16" fmla="*/ 0 w 2827790"/>
                <a:gd name="connsiteY16" fmla="*/ 72098 h 43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7790" h="432581" fill="none" extrusionOk="0">
                  <a:moveTo>
                    <a:pt x="0" y="72098"/>
                  </a:moveTo>
                  <a:cubicBezTo>
                    <a:pt x="1001" y="25215"/>
                    <a:pt x="34345" y="4891"/>
                    <a:pt x="72098" y="0"/>
                  </a:cubicBezTo>
                  <a:cubicBezTo>
                    <a:pt x="229340" y="-51516"/>
                    <a:pt x="419749" y="29485"/>
                    <a:pt x="635653" y="0"/>
                  </a:cubicBezTo>
                  <a:cubicBezTo>
                    <a:pt x="851558" y="-29485"/>
                    <a:pt x="978709" y="27118"/>
                    <a:pt x="1118700" y="0"/>
                  </a:cubicBezTo>
                  <a:cubicBezTo>
                    <a:pt x="1258691" y="-27118"/>
                    <a:pt x="1420170" y="14335"/>
                    <a:pt x="1601747" y="0"/>
                  </a:cubicBezTo>
                  <a:cubicBezTo>
                    <a:pt x="1783324" y="-14335"/>
                    <a:pt x="1952381" y="48729"/>
                    <a:pt x="2138465" y="0"/>
                  </a:cubicBezTo>
                  <a:cubicBezTo>
                    <a:pt x="2324549" y="-48729"/>
                    <a:pt x="2522957" y="32208"/>
                    <a:pt x="2755692" y="0"/>
                  </a:cubicBezTo>
                  <a:cubicBezTo>
                    <a:pt x="2792909" y="1288"/>
                    <a:pt x="2834995" y="27631"/>
                    <a:pt x="2827790" y="72098"/>
                  </a:cubicBezTo>
                  <a:cubicBezTo>
                    <a:pt x="2860237" y="179020"/>
                    <a:pt x="2816481" y="240392"/>
                    <a:pt x="2827790" y="360483"/>
                  </a:cubicBezTo>
                  <a:cubicBezTo>
                    <a:pt x="2826533" y="402355"/>
                    <a:pt x="2801843" y="439445"/>
                    <a:pt x="2755692" y="432581"/>
                  </a:cubicBezTo>
                  <a:cubicBezTo>
                    <a:pt x="2591990" y="455432"/>
                    <a:pt x="2398484" y="422711"/>
                    <a:pt x="2245809" y="432581"/>
                  </a:cubicBezTo>
                  <a:cubicBezTo>
                    <a:pt x="2093134" y="442451"/>
                    <a:pt x="1855517" y="416456"/>
                    <a:pt x="1709090" y="432581"/>
                  </a:cubicBezTo>
                  <a:cubicBezTo>
                    <a:pt x="1562663" y="448706"/>
                    <a:pt x="1370978" y="384086"/>
                    <a:pt x="1199207" y="432581"/>
                  </a:cubicBezTo>
                  <a:cubicBezTo>
                    <a:pt x="1027436" y="481076"/>
                    <a:pt x="897717" y="416537"/>
                    <a:pt x="716161" y="432581"/>
                  </a:cubicBezTo>
                  <a:cubicBezTo>
                    <a:pt x="534605" y="448625"/>
                    <a:pt x="318805" y="402407"/>
                    <a:pt x="72098" y="432581"/>
                  </a:cubicBezTo>
                  <a:cubicBezTo>
                    <a:pt x="28200" y="424964"/>
                    <a:pt x="7023" y="404653"/>
                    <a:pt x="0" y="360483"/>
                  </a:cubicBezTo>
                  <a:cubicBezTo>
                    <a:pt x="-14659" y="233349"/>
                    <a:pt x="21818" y="208548"/>
                    <a:pt x="0" y="72098"/>
                  </a:cubicBezTo>
                  <a:close/>
                </a:path>
                <a:path w="2827790" h="432581" stroke="0" extrusionOk="0">
                  <a:moveTo>
                    <a:pt x="0" y="72098"/>
                  </a:moveTo>
                  <a:cubicBezTo>
                    <a:pt x="-8013" y="29912"/>
                    <a:pt x="38893" y="5035"/>
                    <a:pt x="72098" y="0"/>
                  </a:cubicBezTo>
                  <a:cubicBezTo>
                    <a:pt x="286748" y="-20249"/>
                    <a:pt x="372321" y="44445"/>
                    <a:pt x="635653" y="0"/>
                  </a:cubicBezTo>
                  <a:cubicBezTo>
                    <a:pt x="898986" y="-44445"/>
                    <a:pt x="1061610" y="30941"/>
                    <a:pt x="1199207" y="0"/>
                  </a:cubicBezTo>
                  <a:cubicBezTo>
                    <a:pt x="1336804" y="-30941"/>
                    <a:pt x="1538963" y="51190"/>
                    <a:pt x="1762762" y="0"/>
                  </a:cubicBezTo>
                  <a:cubicBezTo>
                    <a:pt x="1986561" y="-51190"/>
                    <a:pt x="2397808" y="31337"/>
                    <a:pt x="2755692" y="0"/>
                  </a:cubicBezTo>
                  <a:cubicBezTo>
                    <a:pt x="2783903" y="-2755"/>
                    <a:pt x="2833834" y="30682"/>
                    <a:pt x="2827790" y="72098"/>
                  </a:cubicBezTo>
                  <a:cubicBezTo>
                    <a:pt x="2831393" y="140277"/>
                    <a:pt x="2794730" y="282470"/>
                    <a:pt x="2827790" y="360483"/>
                  </a:cubicBezTo>
                  <a:cubicBezTo>
                    <a:pt x="2830389" y="404694"/>
                    <a:pt x="2792864" y="422924"/>
                    <a:pt x="2755692" y="432581"/>
                  </a:cubicBezTo>
                  <a:cubicBezTo>
                    <a:pt x="2601571" y="472590"/>
                    <a:pt x="2351431" y="390222"/>
                    <a:pt x="2245809" y="432581"/>
                  </a:cubicBezTo>
                  <a:cubicBezTo>
                    <a:pt x="2140187" y="474940"/>
                    <a:pt x="1943293" y="414455"/>
                    <a:pt x="1789598" y="432581"/>
                  </a:cubicBezTo>
                  <a:cubicBezTo>
                    <a:pt x="1635903" y="450707"/>
                    <a:pt x="1357966" y="393016"/>
                    <a:pt x="1226043" y="432581"/>
                  </a:cubicBezTo>
                  <a:cubicBezTo>
                    <a:pt x="1094120" y="472146"/>
                    <a:pt x="893879" y="375318"/>
                    <a:pt x="742996" y="432581"/>
                  </a:cubicBezTo>
                  <a:cubicBezTo>
                    <a:pt x="592113" y="489844"/>
                    <a:pt x="359594" y="419002"/>
                    <a:pt x="72098" y="432581"/>
                  </a:cubicBezTo>
                  <a:cubicBezTo>
                    <a:pt x="36563" y="438401"/>
                    <a:pt x="1583" y="399949"/>
                    <a:pt x="0" y="360483"/>
                  </a:cubicBezTo>
                  <a:cubicBezTo>
                    <a:pt x="-20063" y="239111"/>
                    <a:pt x="23227" y="211769"/>
                    <a:pt x="0" y="7209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accent2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9BDDE6A-752F-442F-83C5-62A3B11DCFDE}"/>
                </a:ext>
              </a:extLst>
            </p:cNvPr>
            <p:cNvSpPr/>
            <p:nvPr/>
          </p:nvSpPr>
          <p:spPr>
            <a:xfrm>
              <a:off x="1053394" y="206467"/>
              <a:ext cx="2880723" cy="9149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Ngắ</a:t>
              </a:r>
              <a:r>
                <a:rPr lang="en-US" sz="4000" b="1" kern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 </a:t>
              </a:r>
              <a:r>
                <a:rPr lang="en-US" sz="4000" b="1" kern="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nghỉ</a:t>
              </a:r>
              <a:r>
                <a:rPr lang="en-US" sz="4000" b="1" kern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000" b="1" kern="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câu</a:t>
              </a:r>
              <a:r>
                <a:rPr lang="en-US" sz="4000" b="1" kern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000" b="1" kern="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dài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3B5A0CA-F388-48DC-AE09-A249E3CFB9C5}"/>
              </a:ext>
            </a:extLst>
          </p:cNvPr>
          <p:cNvSpPr txBox="1"/>
          <p:nvPr/>
        </p:nvSpPr>
        <p:spPr>
          <a:xfrm>
            <a:off x="1562318" y="2679220"/>
            <a:ext cx="98490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 nằm trên một con tàu biển khổng lồ, có thể chở được 500 hành khách và đã từng đi qua 45 nước trên thế giới.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7E0A72F-5A5D-47DE-86FF-137759F9B8A8}"/>
              </a:ext>
            </a:extLst>
          </p:cNvPr>
          <p:cNvCxnSpPr/>
          <p:nvPr/>
        </p:nvCxnSpPr>
        <p:spPr>
          <a:xfrm flipH="1">
            <a:off x="2339607" y="3448662"/>
            <a:ext cx="95250" cy="58477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C6C4607-4D60-4D80-B087-F23023D638AD}"/>
              </a:ext>
            </a:extLst>
          </p:cNvPr>
          <p:cNvCxnSpPr/>
          <p:nvPr/>
        </p:nvCxnSpPr>
        <p:spPr>
          <a:xfrm flipH="1">
            <a:off x="11316148" y="3420474"/>
            <a:ext cx="95250" cy="58477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EFA6B22-D71D-4107-B44A-B0CD489C0245}"/>
              </a:ext>
            </a:extLst>
          </p:cNvPr>
          <p:cNvCxnSpPr/>
          <p:nvPr/>
        </p:nvCxnSpPr>
        <p:spPr>
          <a:xfrm flipH="1">
            <a:off x="9029281" y="4123573"/>
            <a:ext cx="95250" cy="58477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8E187C6C-7D3F-4A44-B289-65C8ADDB1335}"/>
              </a:ext>
            </a:extLst>
          </p:cNvPr>
          <p:cNvGrpSpPr/>
          <p:nvPr/>
        </p:nvGrpSpPr>
        <p:grpSpPr>
          <a:xfrm>
            <a:off x="2829135" y="4703757"/>
            <a:ext cx="208238" cy="593225"/>
            <a:chOff x="9319876" y="4056710"/>
            <a:chExt cx="208238" cy="593225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D888998-FC72-4C40-B7D9-5E70B6DDE6BC}"/>
                </a:ext>
              </a:extLst>
            </p:cNvPr>
            <p:cNvCxnSpPr/>
            <p:nvPr/>
          </p:nvCxnSpPr>
          <p:spPr>
            <a:xfrm flipH="1">
              <a:off x="9319876" y="4056710"/>
              <a:ext cx="95250" cy="58477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2483788-29A8-429F-BD5E-B04F4F48EFE6}"/>
                </a:ext>
              </a:extLst>
            </p:cNvPr>
            <p:cNvCxnSpPr/>
            <p:nvPr/>
          </p:nvCxnSpPr>
          <p:spPr>
            <a:xfrm flipH="1">
              <a:off x="9432864" y="4065161"/>
              <a:ext cx="95250" cy="58477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7725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2">
            <a:extLst>
              <a:ext uri="{FF2B5EF4-FFF2-40B4-BE49-F238E27FC236}">
                <a16:creationId xmlns:a16="http://schemas.microsoft.com/office/drawing/2014/main" id="{7A532EB1-3931-4F29-97F8-DF629C6554D8}"/>
              </a:ext>
            </a:extLst>
          </p:cNvPr>
          <p:cNvSpPr/>
          <p:nvPr/>
        </p:nvSpPr>
        <p:spPr>
          <a:xfrm>
            <a:off x="86299" y="989141"/>
            <a:ext cx="12019402" cy="575229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lưu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mọi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hoặc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mượn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nghĩ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nằm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chỗ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”.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Lô-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-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nổi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”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lớn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nằm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khổng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500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qua 45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   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Phần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Lan,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di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”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buýt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khắp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phố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lớn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Phi,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cuốn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					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Nam)</a:t>
            </a:r>
            <a:endParaRPr kumimoji="0" lang="vi-VN" sz="2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FF85558-FA59-4557-9BEF-DD9290BD82C3}"/>
              </a:ext>
            </a:extLst>
          </p:cNvPr>
          <p:cNvGrpSpPr/>
          <p:nvPr/>
        </p:nvGrpSpPr>
        <p:grpSpPr>
          <a:xfrm>
            <a:off x="10300771" y="-242372"/>
            <a:ext cx="1593291" cy="1173567"/>
            <a:chOff x="9277729" y="5314078"/>
            <a:chExt cx="2327307" cy="138105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9B0AEB0-222C-40B4-8201-4C6307BC2A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099" r="73673" b="9264"/>
            <a:stretch/>
          </p:blipFill>
          <p:spPr>
            <a:xfrm rot="21122734">
              <a:off x="9277729" y="5314078"/>
              <a:ext cx="1168923" cy="137320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63D5AD3-5A74-4A1B-8155-C1A1C2A60A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88" t="62865" r="1059" b="8498"/>
            <a:stretch/>
          </p:blipFill>
          <p:spPr>
            <a:xfrm rot="260226">
              <a:off x="10510443" y="5321932"/>
              <a:ext cx="1094593" cy="1373205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8820A25-FF50-4B65-B07B-1AAA5ECFF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792" y="182779"/>
            <a:ext cx="3596952" cy="1072989"/>
          </a:xfrm>
          <a:prstGeom prst="rect">
            <a:avLst/>
          </a:prstGeom>
        </p:spPr>
      </p:pic>
      <p:sp>
        <p:nvSpPr>
          <p:cNvPr id="11" name="TextBox 19">
            <a:extLst>
              <a:ext uri="{FF2B5EF4-FFF2-40B4-BE49-F238E27FC236}">
                <a16:creationId xmlns:a16="http://schemas.microsoft.com/office/drawing/2014/main" id="{A3769A64-BCF9-4F45-8C65-AFE6FE71406E}"/>
              </a:ext>
            </a:extLst>
          </p:cNvPr>
          <p:cNvSpPr txBox="1"/>
          <p:nvPr/>
        </p:nvSpPr>
        <p:spPr>
          <a:xfrm>
            <a:off x="275422" y="5847485"/>
            <a:ext cx="11243957" cy="908812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Trong bài có từ ngữ nào em em chưa hiểu nghĩa?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88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119" y="199450"/>
            <a:ext cx="12449682" cy="6036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6681" y="4321834"/>
            <a:ext cx="1372645" cy="2418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8483" y="155867"/>
            <a:ext cx="1733333" cy="11918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5A6CC6-26F3-48D1-97B1-3FF3AEC83C0E}"/>
              </a:ext>
            </a:extLst>
          </p:cNvPr>
          <p:cNvSpPr txBox="1"/>
          <p:nvPr/>
        </p:nvSpPr>
        <p:spPr>
          <a:xfrm>
            <a:off x="379701" y="2713911"/>
            <a:ext cx="7827865" cy="715089"/>
          </a:xfrm>
          <a:prstGeom prst="roundRect">
            <a:avLst/>
          </a:prstGeom>
          <a:solidFill>
            <a:srgbClr val="FFE1D9"/>
          </a:solidFill>
          <a:ln w="57150">
            <a:solidFill>
              <a:sysClr val="window" lastClr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Di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động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: </a:t>
            </a:r>
            <a:r>
              <a:rPr lang="en-US" sz="3600" i="1" dirty="0" err="1"/>
              <a:t>không</a:t>
            </a:r>
            <a:r>
              <a:rPr lang="en-US" sz="3600" i="1" dirty="0"/>
              <a:t> ở </a:t>
            </a:r>
            <a:r>
              <a:rPr lang="en-US" sz="3600" i="1" dirty="0" err="1"/>
              <a:t>nguyên</a:t>
            </a:r>
            <a:r>
              <a:rPr lang="en-US" sz="3600" i="1" dirty="0"/>
              <a:t> </a:t>
            </a:r>
            <a:r>
              <a:rPr lang="en-US" sz="3600" i="1" dirty="0" err="1"/>
              <a:t>một</a:t>
            </a:r>
            <a:r>
              <a:rPr lang="en-US" sz="3600" i="1" dirty="0"/>
              <a:t> </a:t>
            </a:r>
            <a:r>
              <a:rPr lang="en-US" sz="3600" i="1" dirty="0" err="1"/>
              <a:t>vị</a:t>
            </a:r>
            <a:r>
              <a:rPr lang="en-US" sz="3600" i="1" dirty="0"/>
              <a:t> </a:t>
            </a:r>
            <a:r>
              <a:rPr lang="en-US" sz="3600" i="1" dirty="0" err="1"/>
              <a:t>trí</a:t>
            </a:r>
            <a:r>
              <a:rPr lang="en-US" sz="3600" i="1" dirty="0"/>
              <a:t>.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. </a:t>
            </a:r>
            <a:endParaRPr kumimoji="0" lang="pt-BR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6F0D7BC-6BEF-4803-A06E-2ACBAE28C770}"/>
              </a:ext>
            </a:extLst>
          </p:cNvPr>
          <p:cNvGrpSpPr/>
          <p:nvPr/>
        </p:nvGrpSpPr>
        <p:grpSpPr>
          <a:xfrm>
            <a:off x="2342660" y="846493"/>
            <a:ext cx="2933816" cy="747902"/>
            <a:chOff x="7783121" y="104148"/>
            <a:chExt cx="3911755" cy="997202"/>
          </a:xfrm>
        </p:grpSpPr>
        <p:sp>
          <p:nvSpPr>
            <p:cNvPr id="8" name="Rectangle: Rounded Corners 43">
              <a:extLst>
                <a:ext uri="{FF2B5EF4-FFF2-40B4-BE49-F238E27FC236}">
                  <a16:creationId xmlns:a16="http://schemas.microsoft.com/office/drawing/2014/main" id="{7B8E15C0-C955-406F-B01A-2937FC86869F}"/>
                </a:ext>
              </a:extLst>
            </p:cNvPr>
            <p:cNvSpPr/>
            <p:nvPr/>
          </p:nvSpPr>
          <p:spPr>
            <a:xfrm>
              <a:off x="7876269" y="104148"/>
              <a:ext cx="3751868" cy="886120"/>
            </a:xfrm>
            <a:custGeom>
              <a:avLst/>
              <a:gdLst>
                <a:gd name="connsiteX0" fmla="*/ 0 w 3751868"/>
                <a:gd name="connsiteY0" fmla="*/ 147690 h 886120"/>
                <a:gd name="connsiteX1" fmla="*/ 147690 w 3751868"/>
                <a:gd name="connsiteY1" fmla="*/ 0 h 886120"/>
                <a:gd name="connsiteX2" fmla="*/ 792901 w 3751868"/>
                <a:gd name="connsiteY2" fmla="*/ 0 h 886120"/>
                <a:gd name="connsiteX3" fmla="*/ 1368982 w 3751868"/>
                <a:gd name="connsiteY3" fmla="*/ 0 h 886120"/>
                <a:gd name="connsiteX4" fmla="*/ 1945064 w 3751868"/>
                <a:gd name="connsiteY4" fmla="*/ 0 h 886120"/>
                <a:gd name="connsiteX5" fmla="*/ 2417450 w 3751868"/>
                <a:gd name="connsiteY5" fmla="*/ 0 h 886120"/>
                <a:gd name="connsiteX6" fmla="*/ 2924402 w 3751868"/>
                <a:gd name="connsiteY6" fmla="*/ 0 h 886120"/>
                <a:gd name="connsiteX7" fmla="*/ 3604178 w 3751868"/>
                <a:gd name="connsiteY7" fmla="*/ 0 h 886120"/>
                <a:gd name="connsiteX8" fmla="*/ 3751868 w 3751868"/>
                <a:gd name="connsiteY8" fmla="*/ 147690 h 886120"/>
                <a:gd name="connsiteX9" fmla="*/ 3751868 w 3751868"/>
                <a:gd name="connsiteY9" fmla="*/ 738430 h 886120"/>
                <a:gd name="connsiteX10" fmla="*/ 3604178 w 3751868"/>
                <a:gd name="connsiteY10" fmla="*/ 886120 h 886120"/>
                <a:gd name="connsiteX11" fmla="*/ 3028097 w 3751868"/>
                <a:gd name="connsiteY11" fmla="*/ 886120 h 886120"/>
                <a:gd name="connsiteX12" fmla="*/ 2382886 w 3751868"/>
                <a:gd name="connsiteY12" fmla="*/ 886120 h 886120"/>
                <a:gd name="connsiteX13" fmla="*/ 1875934 w 3751868"/>
                <a:gd name="connsiteY13" fmla="*/ 886120 h 886120"/>
                <a:gd name="connsiteX14" fmla="*/ 1265288 w 3751868"/>
                <a:gd name="connsiteY14" fmla="*/ 886120 h 886120"/>
                <a:gd name="connsiteX15" fmla="*/ 758336 w 3751868"/>
                <a:gd name="connsiteY15" fmla="*/ 886120 h 886120"/>
                <a:gd name="connsiteX16" fmla="*/ 147690 w 3751868"/>
                <a:gd name="connsiteY16" fmla="*/ 886120 h 886120"/>
                <a:gd name="connsiteX17" fmla="*/ 0 w 3751868"/>
                <a:gd name="connsiteY17" fmla="*/ 738430 h 886120"/>
                <a:gd name="connsiteX18" fmla="*/ 0 w 3751868"/>
                <a:gd name="connsiteY18" fmla="*/ 147690 h 88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751868" h="886120" fill="none" extrusionOk="0">
                  <a:moveTo>
                    <a:pt x="0" y="147690"/>
                  </a:moveTo>
                  <a:cubicBezTo>
                    <a:pt x="8369" y="74642"/>
                    <a:pt x="71175" y="5191"/>
                    <a:pt x="147690" y="0"/>
                  </a:cubicBezTo>
                  <a:cubicBezTo>
                    <a:pt x="394474" y="-46531"/>
                    <a:pt x="527454" y="56745"/>
                    <a:pt x="792901" y="0"/>
                  </a:cubicBezTo>
                  <a:cubicBezTo>
                    <a:pt x="1058348" y="-56745"/>
                    <a:pt x="1183964" y="9033"/>
                    <a:pt x="1368982" y="0"/>
                  </a:cubicBezTo>
                  <a:cubicBezTo>
                    <a:pt x="1554000" y="-9033"/>
                    <a:pt x="1800299" y="32387"/>
                    <a:pt x="1945064" y="0"/>
                  </a:cubicBezTo>
                  <a:cubicBezTo>
                    <a:pt x="2089829" y="-32387"/>
                    <a:pt x="2251672" y="33920"/>
                    <a:pt x="2417450" y="0"/>
                  </a:cubicBezTo>
                  <a:cubicBezTo>
                    <a:pt x="2583228" y="-33920"/>
                    <a:pt x="2716496" y="2768"/>
                    <a:pt x="2924402" y="0"/>
                  </a:cubicBezTo>
                  <a:cubicBezTo>
                    <a:pt x="3132308" y="-2768"/>
                    <a:pt x="3356350" y="18058"/>
                    <a:pt x="3604178" y="0"/>
                  </a:cubicBezTo>
                  <a:cubicBezTo>
                    <a:pt x="3683540" y="3601"/>
                    <a:pt x="3762037" y="77147"/>
                    <a:pt x="3751868" y="147690"/>
                  </a:cubicBezTo>
                  <a:cubicBezTo>
                    <a:pt x="3785543" y="420750"/>
                    <a:pt x="3734680" y="594667"/>
                    <a:pt x="3751868" y="738430"/>
                  </a:cubicBezTo>
                  <a:cubicBezTo>
                    <a:pt x="3764548" y="810959"/>
                    <a:pt x="3696484" y="878796"/>
                    <a:pt x="3604178" y="886120"/>
                  </a:cubicBezTo>
                  <a:cubicBezTo>
                    <a:pt x="3388113" y="943135"/>
                    <a:pt x="3144454" y="862790"/>
                    <a:pt x="3028097" y="886120"/>
                  </a:cubicBezTo>
                  <a:cubicBezTo>
                    <a:pt x="2911740" y="909450"/>
                    <a:pt x="2692009" y="835423"/>
                    <a:pt x="2382886" y="886120"/>
                  </a:cubicBezTo>
                  <a:cubicBezTo>
                    <a:pt x="2073763" y="936817"/>
                    <a:pt x="2119772" y="870520"/>
                    <a:pt x="1875934" y="886120"/>
                  </a:cubicBezTo>
                  <a:cubicBezTo>
                    <a:pt x="1632096" y="901720"/>
                    <a:pt x="1539137" y="822826"/>
                    <a:pt x="1265288" y="886120"/>
                  </a:cubicBezTo>
                  <a:cubicBezTo>
                    <a:pt x="991439" y="949414"/>
                    <a:pt x="913717" y="869858"/>
                    <a:pt x="758336" y="886120"/>
                  </a:cubicBezTo>
                  <a:cubicBezTo>
                    <a:pt x="602955" y="902382"/>
                    <a:pt x="386938" y="851065"/>
                    <a:pt x="147690" y="886120"/>
                  </a:cubicBezTo>
                  <a:cubicBezTo>
                    <a:pt x="58991" y="887607"/>
                    <a:pt x="-128" y="825736"/>
                    <a:pt x="0" y="738430"/>
                  </a:cubicBezTo>
                  <a:cubicBezTo>
                    <a:pt x="-69733" y="488373"/>
                    <a:pt x="7926" y="326384"/>
                    <a:pt x="0" y="147690"/>
                  </a:cubicBezTo>
                  <a:close/>
                </a:path>
                <a:path w="3751868" h="886120" stroke="0" extrusionOk="0">
                  <a:moveTo>
                    <a:pt x="0" y="147690"/>
                  </a:moveTo>
                  <a:cubicBezTo>
                    <a:pt x="-5552" y="64483"/>
                    <a:pt x="84185" y="13750"/>
                    <a:pt x="147690" y="0"/>
                  </a:cubicBezTo>
                  <a:cubicBezTo>
                    <a:pt x="403051" y="-4297"/>
                    <a:pt x="547591" y="16715"/>
                    <a:pt x="758336" y="0"/>
                  </a:cubicBezTo>
                  <a:cubicBezTo>
                    <a:pt x="969081" y="-16715"/>
                    <a:pt x="1098640" y="56632"/>
                    <a:pt x="1368982" y="0"/>
                  </a:cubicBezTo>
                  <a:cubicBezTo>
                    <a:pt x="1639324" y="-56632"/>
                    <a:pt x="1772937" y="36372"/>
                    <a:pt x="1979629" y="0"/>
                  </a:cubicBezTo>
                  <a:cubicBezTo>
                    <a:pt x="2186321" y="-36372"/>
                    <a:pt x="2320468" y="57935"/>
                    <a:pt x="2624840" y="0"/>
                  </a:cubicBezTo>
                  <a:cubicBezTo>
                    <a:pt x="2929212" y="-57935"/>
                    <a:pt x="3181503" y="83757"/>
                    <a:pt x="3604178" y="0"/>
                  </a:cubicBezTo>
                  <a:cubicBezTo>
                    <a:pt x="3697697" y="6147"/>
                    <a:pt x="3747916" y="66828"/>
                    <a:pt x="3751868" y="147690"/>
                  </a:cubicBezTo>
                  <a:cubicBezTo>
                    <a:pt x="3818761" y="347539"/>
                    <a:pt x="3685444" y="463295"/>
                    <a:pt x="3751868" y="738430"/>
                  </a:cubicBezTo>
                  <a:cubicBezTo>
                    <a:pt x="3758432" y="800477"/>
                    <a:pt x="3672617" y="892570"/>
                    <a:pt x="3604178" y="886120"/>
                  </a:cubicBezTo>
                  <a:cubicBezTo>
                    <a:pt x="3431957" y="904469"/>
                    <a:pt x="3336414" y="832984"/>
                    <a:pt x="3131791" y="886120"/>
                  </a:cubicBezTo>
                  <a:cubicBezTo>
                    <a:pt x="2927168" y="939256"/>
                    <a:pt x="2715165" y="841608"/>
                    <a:pt x="2521145" y="886120"/>
                  </a:cubicBezTo>
                  <a:cubicBezTo>
                    <a:pt x="2327125" y="930632"/>
                    <a:pt x="2137257" y="858013"/>
                    <a:pt x="2014194" y="886120"/>
                  </a:cubicBezTo>
                  <a:cubicBezTo>
                    <a:pt x="1891131" y="914227"/>
                    <a:pt x="1634402" y="855897"/>
                    <a:pt x="1507242" y="886120"/>
                  </a:cubicBezTo>
                  <a:cubicBezTo>
                    <a:pt x="1380082" y="916343"/>
                    <a:pt x="1155589" y="852902"/>
                    <a:pt x="862031" y="886120"/>
                  </a:cubicBezTo>
                  <a:cubicBezTo>
                    <a:pt x="568473" y="919338"/>
                    <a:pt x="347300" y="848154"/>
                    <a:pt x="147690" y="886120"/>
                  </a:cubicBezTo>
                  <a:cubicBezTo>
                    <a:pt x="72271" y="898748"/>
                    <a:pt x="-10961" y="812431"/>
                    <a:pt x="0" y="738430"/>
                  </a:cubicBezTo>
                  <a:cubicBezTo>
                    <a:pt x="-18522" y="492053"/>
                    <a:pt x="32603" y="387694"/>
                    <a:pt x="0" y="147690"/>
                  </a:cubicBezTo>
                  <a:close/>
                </a:path>
              </a:pathLst>
            </a:custGeom>
            <a:solidFill>
              <a:srgbClr val="ABE9FF"/>
            </a:solidFill>
            <a:ln w="12700" cap="flat" cmpd="sng" algn="ctr">
              <a:solidFill>
                <a:srgbClr val="69991D">
                  <a:shade val="50000"/>
                </a:srgbClr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66251BF-2C78-4D6E-A384-33A7AE71185C}"/>
                </a:ext>
              </a:extLst>
            </p:cNvPr>
            <p:cNvSpPr/>
            <p:nvPr/>
          </p:nvSpPr>
          <p:spPr>
            <a:xfrm>
              <a:off x="7783121" y="157503"/>
              <a:ext cx="3911755" cy="9438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Giải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nghĩa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từ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C3348E1-986A-4BD4-B67B-2D0F22A17565}"/>
              </a:ext>
            </a:extLst>
          </p:cNvPr>
          <p:cNvSpPr txBox="1"/>
          <p:nvPr/>
        </p:nvSpPr>
        <p:spPr>
          <a:xfrm>
            <a:off x="1165149" y="4081059"/>
            <a:ext cx="7287985" cy="1328023"/>
          </a:xfrm>
          <a:prstGeom prst="roundRect">
            <a:avLst/>
          </a:prstGeom>
          <a:solidFill>
            <a:srgbClr val="FFE1D9"/>
          </a:solidFill>
          <a:ln w="57150">
            <a:solidFill>
              <a:sysClr val="window" lastClr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Thủ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thư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: </a:t>
            </a:r>
            <a:r>
              <a:rPr lang="en-US" sz="3600" i="1" dirty="0" err="1"/>
              <a:t>người</a:t>
            </a:r>
            <a:r>
              <a:rPr lang="en-US" sz="3600" i="1" dirty="0"/>
              <a:t> </a:t>
            </a:r>
            <a:r>
              <a:rPr lang="en-US" sz="3600" i="1" dirty="0" err="1"/>
              <a:t>quản</a:t>
            </a:r>
            <a:r>
              <a:rPr lang="en-US" sz="3600" i="1" dirty="0"/>
              <a:t> </a:t>
            </a:r>
            <a:r>
              <a:rPr lang="en-US" sz="3600" i="1" dirty="0" err="1"/>
              <a:t>lí</a:t>
            </a:r>
            <a:r>
              <a:rPr lang="en-US" sz="3600" i="1" dirty="0"/>
              <a:t> </a:t>
            </a:r>
            <a:r>
              <a:rPr lang="en-US" sz="3600" i="1" dirty="0" err="1"/>
              <a:t>sách</a:t>
            </a:r>
            <a:r>
              <a:rPr lang="en-US" sz="3600" i="1" dirty="0"/>
              <a:t> </a:t>
            </a:r>
            <a:r>
              <a:rPr lang="en-US" sz="3600" i="1" dirty="0" err="1"/>
              <a:t>của</a:t>
            </a:r>
            <a:r>
              <a:rPr lang="en-US" sz="3600" i="1" dirty="0"/>
              <a:t> </a:t>
            </a:r>
            <a:r>
              <a:rPr lang="en-US" sz="3600" i="1" dirty="0" err="1"/>
              <a:t>thư</a:t>
            </a:r>
            <a:r>
              <a:rPr lang="en-US" sz="3600" i="1" dirty="0"/>
              <a:t> </a:t>
            </a:r>
            <a:r>
              <a:rPr lang="en-US" sz="3600" i="1" dirty="0" err="1"/>
              <a:t>viện</a:t>
            </a:r>
            <a:r>
              <a:rPr lang="en-US" sz="3600" i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225" y="199450"/>
            <a:ext cx="12407575" cy="590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6681" y="4321834"/>
            <a:ext cx="1372645" cy="2418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8483" y="155867"/>
            <a:ext cx="1733333" cy="11918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6F0D7BC-6BEF-4803-A06E-2ACBAE28C770}"/>
              </a:ext>
            </a:extLst>
          </p:cNvPr>
          <p:cNvGrpSpPr/>
          <p:nvPr/>
        </p:nvGrpSpPr>
        <p:grpSpPr>
          <a:xfrm>
            <a:off x="2409713" y="587792"/>
            <a:ext cx="2933816" cy="759891"/>
            <a:chOff x="7796325" y="-22919"/>
            <a:chExt cx="3911755" cy="1013187"/>
          </a:xfrm>
        </p:grpSpPr>
        <p:sp>
          <p:nvSpPr>
            <p:cNvPr id="8" name="Rectangle: Rounded Corners 43">
              <a:extLst>
                <a:ext uri="{FF2B5EF4-FFF2-40B4-BE49-F238E27FC236}">
                  <a16:creationId xmlns:a16="http://schemas.microsoft.com/office/drawing/2014/main" id="{7B8E15C0-C955-406F-B01A-2937FC86869F}"/>
                </a:ext>
              </a:extLst>
            </p:cNvPr>
            <p:cNvSpPr/>
            <p:nvPr/>
          </p:nvSpPr>
          <p:spPr>
            <a:xfrm>
              <a:off x="7876269" y="104148"/>
              <a:ext cx="3751868" cy="886120"/>
            </a:xfrm>
            <a:custGeom>
              <a:avLst/>
              <a:gdLst>
                <a:gd name="connsiteX0" fmla="*/ 0 w 3751868"/>
                <a:gd name="connsiteY0" fmla="*/ 147690 h 886120"/>
                <a:gd name="connsiteX1" fmla="*/ 147690 w 3751868"/>
                <a:gd name="connsiteY1" fmla="*/ 0 h 886120"/>
                <a:gd name="connsiteX2" fmla="*/ 792901 w 3751868"/>
                <a:gd name="connsiteY2" fmla="*/ 0 h 886120"/>
                <a:gd name="connsiteX3" fmla="*/ 1368982 w 3751868"/>
                <a:gd name="connsiteY3" fmla="*/ 0 h 886120"/>
                <a:gd name="connsiteX4" fmla="*/ 1945064 w 3751868"/>
                <a:gd name="connsiteY4" fmla="*/ 0 h 886120"/>
                <a:gd name="connsiteX5" fmla="*/ 2417450 w 3751868"/>
                <a:gd name="connsiteY5" fmla="*/ 0 h 886120"/>
                <a:gd name="connsiteX6" fmla="*/ 2924402 w 3751868"/>
                <a:gd name="connsiteY6" fmla="*/ 0 h 886120"/>
                <a:gd name="connsiteX7" fmla="*/ 3604178 w 3751868"/>
                <a:gd name="connsiteY7" fmla="*/ 0 h 886120"/>
                <a:gd name="connsiteX8" fmla="*/ 3751868 w 3751868"/>
                <a:gd name="connsiteY8" fmla="*/ 147690 h 886120"/>
                <a:gd name="connsiteX9" fmla="*/ 3751868 w 3751868"/>
                <a:gd name="connsiteY9" fmla="*/ 738430 h 886120"/>
                <a:gd name="connsiteX10" fmla="*/ 3604178 w 3751868"/>
                <a:gd name="connsiteY10" fmla="*/ 886120 h 886120"/>
                <a:gd name="connsiteX11" fmla="*/ 3028097 w 3751868"/>
                <a:gd name="connsiteY11" fmla="*/ 886120 h 886120"/>
                <a:gd name="connsiteX12" fmla="*/ 2382886 w 3751868"/>
                <a:gd name="connsiteY12" fmla="*/ 886120 h 886120"/>
                <a:gd name="connsiteX13" fmla="*/ 1875934 w 3751868"/>
                <a:gd name="connsiteY13" fmla="*/ 886120 h 886120"/>
                <a:gd name="connsiteX14" fmla="*/ 1265288 w 3751868"/>
                <a:gd name="connsiteY14" fmla="*/ 886120 h 886120"/>
                <a:gd name="connsiteX15" fmla="*/ 758336 w 3751868"/>
                <a:gd name="connsiteY15" fmla="*/ 886120 h 886120"/>
                <a:gd name="connsiteX16" fmla="*/ 147690 w 3751868"/>
                <a:gd name="connsiteY16" fmla="*/ 886120 h 886120"/>
                <a:gd name="connsiteX17" fmla="*/ 0 w 3751868"/>
                <a:gd name="connsiteY17" fmla="*/ 738430 h 886120"/>
                <a:gd name="connsiteX18" fmla="*/ 0 w 3751868"/>
                <a:gd name="connsiteY18" fmla="*/ 147690 h 88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751868" h="886120" fill="none" extrusionOk="0">
                  <a:moveTo>
                    <a:pt x="0" y="147690"/>
                  </a:moveTo>
                  <a:cubicBezTo>
                    <a:pt x="8369" y="74642"/>
                    <a:pt x="71175" y="5191"/>
                    <a:pt x="147690" y="0"/>
                  </a:cubicBezTo>
                  <a:cubicBezTo>
                    <a:pt x="394474" y="-46531"/>
                    <a:pt x="527454" y="56745"/>
                    <a:pt x="792901" y="0"/>
                  </a:cubicBezTo>
                  <a:cubicBezTo>
                    <a:pt x="1058348" y="-56745"/>
                    <a:pt x="1183964" y="9033"/>
                    <a:pt x="1368982" y="0"/>
                  </a:cubicBezTo>
                  <a:cubicBezTo>
                    <a:pt x="1554000" y="-9033"/>
                    <a:pt x="1800299" y="32387"/>
                    <a:pt x="1945064" y="0"/>
                  </a:cubicBezTo>
                  <a:cubicBezTo>
                    <a:pt x="2089829" y="-32387"/>
                    <a:pt x="2251672" y="33920"/>
                    <a:pt x="2417450" y="0"/>
                  </a:cubicBezTo>
                  <a:cubicBezTo>
                    <a:pt x="2583228" y="-33920"/>
                    <a:pt x="2716496" y="2768"/>
                    <a:pt x="2924402" y="0"/>
                  </a:cubicBezTo>
                  <a:cubicBezTo>
                    <a:pt x="3132308" y="-2768"/>
                    <a:pt x="3356350" y="18058"/>
                    <a:pt x="3604178" y="0"/>
                  </a:cubicBezTo>
                  <a:cubicBezTo>
                    <a:pt x="3683540" y="3601"/>
                    <a:pt x="3762037" y="77147"/>
                    <a:pt x="3751868" y="147690"/>
                  </a:cubicBezTo>
                  <a:cubicBezTo>
                    <a:pt x="3785543" y="420750"/>
                    <a:pt x="3734680" y="594667"/>
                    <a:pt x="3751868" y="738430"/>
                  </a:cubicBezTo>
                  <a:cubicBezTo>
                    <a:pt x="3764548" y="810959"/>
                    <a:pt x="3696484" y="878796"/>
                    <a:pt x="3604178" y="886120"/>
                  </a:cubicBezTo>
                  <a:cubicBezTo>
                    <a:pt x="3388113" y="943135"/>
                    <a:pt x="3144454" y="862790"/>
                    <a:pt x="3028097" y="886120"/>
                  </a:cubicBezTo>
                  <a:cubicBezTo>
                    <a:pt x="2911740" y="909450"/>
                    <a:pt x="2692009" y="835423"/>
                    <a:pt x="2382886" y="886120"/>
                  </a:cubicBezTo>
                  <a:cubicBezTo>
                    <a:pt x="2073763" y="936817"/>
                    <a:pt x="2119772" y="870520"/>
                    <a:pt x="1875934" y="886120"/>
                  </a:cubicBezTo>
                  <a:cubicBezTo>
                    <a:pt x="1632096" y="901720"/>
                    <a:pt x="1539137" y="822826"/>
                    <a:pt x="1265288" y="886120"/>
                  </a:cubicBezTo>
                  <a:cubicBezTo>
                    <a:pt x="991439" y="949414"/>
                    <a:pt x="913717" y="869858"/>
                    <a:pt x="758336" y="886120"/>
                  </a:cubicBezTo>
                  <a:cubicBezTo>
                    <a:pt x="602955" y="902382"/>
                    <a:pt x="386938" y="851065"/>
                    <a:pt x="147690" y="886120"/>
                  </a:cubicBezTo>
                  <a:cubicBezTo>
                    <a:pt x="58991" y="887607"/>
                    <a:pt x="-128" y="825736"/>
                    <a:pt x="0" y="738430"/>
                  </a:cubicBezTo>
                  <a:cubicBezTo>
                    <a:pt x="-69733" y="488373"/>
                    <a:pt x="7926" y="326384"/>
                    <a:pt x="0" y="147690"/>
                  </a:cubicBezTo>
                  <a:close/>
                </a:path>
                <a:path w="3751868" h="886120" stroke="0" extrusionOk="0">
                  <a:moveTo>
                    <a:pt x="0" y="147690"/>
                  </a:moveTo>
                  <a:cubicBezTo>
                    <a:pt x="-5552" y="64483"/>
                    <a:pt x="84185" y="13750"/>
                    <a:pt x="147690" y="0"/>
                  </a:cubicBezTo>
                  <a:cubicBezTo>
                    <a:pt x="403051" y="-4297"/>
                    <a:pt x="547591" y="16715"/>
                    <a:pt x="758336" y="0"/>
                  </a:cubicBezTo>
                  <a:cubicBezTo>
                    <a:pt x="969081" y="-16715"/>
                    <a:pt x="1098640" y="56632"/>
                    <a:pt x="1368982" y="0"/>
                  </a:cubicBezTo>
                  <a:cubicBezTo>
                    <a:pt x="1639324" y="-56632"/>
                    <a:pt x="1772937" y="36372"/>
                    <a:pt x="1979629" y="0"/>
                  </a:cubicBezTo>
                  <a:cubicBezTo>
                    <a:pt x="2186321" y="-36372"/>
                    <a:pt x="2320468" y="57935"/>
                    <a:pt x="2624840" y="0"/>
                  </a:cubicBezTo>
                  <a:cubicBezTo>
                    <a:pt x="2929212" y="-57935"/>
                    <a:pt x="3181503" y="83757"/>
                    <a:pt x="3604178" y="0"/>
                  </a:cubicBezTo>
                  <a:cubicBezTo>
                    <a:pt x="3697697" y="6147"/>
                    <a:pt x="3747916" y="66828"/>
                    <a:pt x="3751868" y="147690"/>
                  </a:cubicBezTo>
                  <a:cubicBezTo>
                    <a:pt x="3818761" y="347539"/>
                    <a:pt x="3685444" y="463295"/>
                    <a:pt x="3751868" y="738430"/>
                  </a:cubicBezTo>
                  <a:cubicBezTo>
                    <a:pt x="3758432" y="800477"/>
                    <a:pt x="3672617" y="892570"/>
                    <a:pt x="3604178" y="886120"/>
                  </a:cubicBezTo>
                  <a:cubicBezTo>
                    <a:pt x="3431957" y="904469"/>
                    <a:pt x="3336414" y="832984"/>
                    <a:pt x="3131791" y="886120"/>
                  </a:cubicBezTo>
                  <a:cubicBezTo>
                    <a:pt x="2927168" y="939256"/>
                    <a:pt x="2715165" y="841608"/>
                    <a:pt x="2521145" y="886120"/>
                  </a:cubicBezTo>
                  <a:cubicBezTo>
                    <a:pt x="2327125" y="930632"/>
                    <a:pt x="2137257" y="858013"/>
                    <a:pt x="2014194" y="886120"/>
                  </a:cubicBezTo>
                  <a:cubicBezTo>
                    <a:pt x="1891131" y="914227"/>
                    <a:pt x="1634402" y="855897"/>
                    <a:pt x="1507242" y="886120"/>
                  </a:cubicBezTo>
                  <a:cubicBezTo>
                    <a:pt x="1380082" y="916343"/>
                    <a:pt x="1155589" y="852902"/>
                    <a:pt x="862031" y="886120"/>
                  </a:cubicBezTo>
                  <a:cubicBezTo>
                    <a:pt x="568473" y="919338"/>
                    <a:pt x="347300" y="848154"/>
                    <a:pt x="147690" y="886120"/>
                  </a:cubicBezTo>
                  <a:cubicBezTo>
                    <a:pt x="72271" y="898748"/>
                    <a:pt x="-10961" y="812431"/>
                    <a:pt x="0" y="738430"/>
                  </a:cubicBezTo>
                  <a:cubicBezTo>
                    <a:pt x="-18522" y="492053"/>
                    <a:pt x="32603" y="387694"/>
                    <a:pt x="0" y="147690"/>
                  </a:cubicBezTo>
                  <a:close/>
                </a:path>
              </a:pathLst>
            </a:custGeom>
            <a:solidFill>
              <a:srgbClr val="ABE9FF"/>
            </a:solidFill>
            <a:ln w="12700" cap="flat" cmpd="sng" algn="ctr">
              <a:solidFill>
                <a:srgbClr val="69991D">
                  <a:shade val="50000"/>
                </a:srgbClr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66251BF-2C78-4D6E-A384-33A7AE71185C}"/>
                </a:ext>
              </a:extLst>
            </p:cNvPr>
            <p:cNvSpPr/>
            <p:nvPr/>
          </p:nvSpPr>
          <p:spPr>
            <a:xfrm>
              <a:off x="7796325" y="-22919"/>
              <a:ext cx="3911755" cy="9438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Giải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nghĩa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từ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7C07B40-CBC2-498D-B9D9-9D40D1D54BDF}"/>
              </a:ext>
            </a:extLst>
          </p:cNvPr>
          <p:cNvSpPr txBox="1"/>
          <p:nvPr/>
        </p:nvSpPr>
        <p:spPr>
          <a:xfrm>
            <a:off x="617972" y="1530964"/>
            <a:ext cx="7696200" cy="1191816"/>
          </a:xfrm>
          <a:prstGeom prst="roundRect">
            <a:avLst/>
          </a:prstGeom>
          <a:solidFill>
            <a:srgbClr val="FFE1D9"/>
          </a:solidFill>
          <a:ln w="57150">
            <a:solidFill>
              <a:sysClr val="window" lastClr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Sa </a:t>
            </a:r>
            <a:r>
              <a:rPr lang="en-US" sz="32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mạc</a:t>
            </a:r>
            <a:r>
              <a:rPr lang="en-US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: </a:t>
            </a:r>
            <a:r>
              <a:rPr lang="en-US" sz="3200" i="1" kern="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vùng</a:t>
            </a:r>
            <a:r>
              <a:rPr lang="en-US" sz="3200" i="1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đất</a:t>
            </a:r>
            <a:r>
              <a:rPr lang="en-US" sz="3200" i="1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có</a:t>
            </a:r>
            <a:r>
              <a:rPr lang="en-US" sz="3200" i="1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khí</a:t>
            </a:r>
            <a:r>
              <a:rPr lang="en-US" sz="3200" i="1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hậu</a:t>
            </a:r>
            <a:r>
              <a:rPr lang="en-US" sz="3200" i="1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khô</a:t>
            </a:r>
            <a:r>
              <a:rPr lang="en-US" sz="3200" i="1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, </a:t>
            </a:r>
            <a:r>
              <a:rPr lang="en-US" sz="3200" i="1" kern="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nóng</a:t>
            </a:r>
            <a:r>
              <a:rPr lang="en-US" sz="3200" i="1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, </a:t>
            </a:r>
            <a:r>
              <a:rPr lang="en-US" sz="3200" i="1" kern="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không</a:t>
            </a:r>
            <a:r>
              <a:rPr lang="en-US" sz="3200" i="1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có</a:t>
            </a:r>
            <a:r>
              <a:rPr lang="en-US" sz="3200" i="1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hoặc</a:t>
            </a:r>
            <a:r>
              <a:rPr lang="en-US" sz="3200" i="1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có</a:t>
            </a:r>
            <a:r>
              <a:rPr lang="en-US" sz="3200" i="1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rất</a:t>
            </a:r>
            <a:r>
              <a:rPr lang="en-US" sz="3200" i="1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ít</a:t>
            </a:r>
            <a:r>
              <a:rPr lang="en-US" sz="3200" i="1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cây</a:t>
            </a:r>
            <a:r>
              <a:rPr lang="en-US" sz="3200" i="1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cối</a:t>
            </a:r>
            <a:r>
              <a:rPr lang="en-US" sz="3200" i="1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.</a:t>
            </a:r>
            <a:endParaRPr kumimoji="0" lang="pt-BR" sz="320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pic>
        <p:nvPicPr>
          <p:cNvPr id="1026" name="Picture 2" descr="14 sa mạc tuyệt đẹp trên thế giới - VietNamNet">
            <a:extLst>
              <a:ext uri="{FF2B5EF4-FFF2-40B4-BE49-F238E27FC236}">
                <a16:creationId xmlns:a16="http://schemas.microsoft.com/office/drawing/2014/main" id="{787A4F70-19B5-440B-98CB-6FF9BAE24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275" y="3016507"/>
            <a:ext cx="6411818" cy="347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39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6681" y="162218"/>
            <a:ext cx="1554783" cy="11024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496F1106-5BEB-4F3A-91A5-A6BB194FED06}"/>
              </a:ext>
            </a:extLst>
          </p:cNvPr>
          <p:cNvGrpSpPr/>
          <p:nvPr/>
        </p:nvGrpSpPr>
        <p:grpSpPr>
          <a:xfrm>
            <a:off x="1167788" y="2652741"/>
            <a:ext cx="10505740" cy="1764792"/>
            <a:chOff x="7873788" y="-109504"/>
            <a:chExt cx="4562820" cy="1017405"/>
          </a:xfrm>
        </p:grpSpPr>
        <p:sp>
          <p:nvSpPr>
            <p:cNvPr id="36" name="Rectangle: Rounded Corners 43">
              <a:extLst>
                <a:ext uri="{FF2B5EF4-FFF2-40B4-BE49-F238E27FC236}">
                  <a16:creationId xmlns:a16="http://schemas.microsoft.com/office/drawing/2014/main" id="{861F96EC-C3E9-4023-852A-E6ED546EE6CB}"/>
                </a:ext>
              </a:extLst>
            </p:cNvPr>
            <p:cNvSpPr/>
            <p:nvPr/>
          </p:nvSpPr>
          <p:spPr>
            <a:xfrm>
              <a:off x="7873788" y="-109504"/>
              <a:ext cx="4511871" cy="726969"/>
            </a:xfrm>
            <a:custGeom>
              <a:avLst/>
              <a:gdLst>
                <a:gd name="connsiteX0" fmla="*/ 0 w 4511871"/>
                <a:gd name="connsiteY0" fmla="*/ 121164 h 726969"/>
                <a:gd name="connsiteX1" fmla="*/ 121164 w 4511871"/>
                <a:gd name="connsiteY1" fmla="*/ 0 h 726969"/>
                <a:gd name="connsiteX2" fmla="*/ 569466 w 4511871"/>
                <a:gd name="connsiteY2" fmla="*/ 0 h 726969"/>
                <a:gd name="connsiteX3" fmla="*/ 1017768 w 4511871"/>
                <a:gd name="connsiteY3" fmla="*/ 0 h 726969"/>
                <a:gd name="connsiteX4" fmla="*/ 1423375 w 4511871"/>
                <a:gd name="connsiteY4" fmla="*/ 0 h 726969"/>
                <a:gd name="connsiteX5" fmla="*/ 1871677 w 4511871"/>
                <a:gd name="connsiteY5" fmla="*/ 0 h 726969"/>
                <a:gd name="connsiteX6" fmla="*/ 2448065 w 4511871"/>
                <a:gd name="connsiteY6" fmla="*/ 0 h 726969"/>
                <a:gd name="connsiteX7" fmla="*/ 2896367 w 4511871"/>
                <a:gd name="connsiteY7" fmla="*/ 0 h 726969"/>
                <a:gd name="connsiteX8" fmla="*/ 3430060 w 4511871"/>
                <a:gd name="connsiteY8" fmla="*/ 0 h 726969"/>
                <a:gd name="connsiteX9" fmla="*/ 3921057 w 4511871"/>
                <a:gd name="connsiteY9" fmla="*/ 0 h 726969"/>
                <a:gd name="connsiteX10" fmla="*/ 4390707 w 4511871"/>
                <a:gd name="connsiteY10" fmla="*/ 0 h 726969"/>
                <a:gd name="connsiteX11" fmla="*/ 4511871 w 4511871"/>
                <a:gd name="connsiteY11" fmla="*/ 121164 h 726969"/>
                <a:gd name="connsiteX12" fmla="*/ 4511871 w 4511871"/>
                <a:gd name="connsiteY12" fmla="*/ 605805 h 726969"/>
                <a:gd name="connsiteX13" fmla="*/ 4390707 w 4511871"/>
                <a:gd name="connsiteY13" fmla="*/ 726969 h 726969"/>
                <a:gd name="connsiteX14" fmla="*/ 3942405 w 4511871"/>
                <a:gd name="connsiteY14" fmla="*/ 726969 h 726969"/>
                <a:gd name="connsiteX15" fmla="*/ 3366017 w 4511871"/>
                <a:gd name="connsiteY15" fmla="*/ 726969 h 726969"/>
                <a:gd name="connsiteX16" fmla="*/ 2960410 w 4511871"/>
                <a:gd name="connsiteY16" fmla="*/ 726969 h 726969"/>
                <a:gd name="connsiteX17" fmla="*/ 2469413 w 4511871"/>
                <a:gd name="connsiteY17" fmla="*/ 726969 h 726969"/>
                <a:gd name="connsiteX18" fmla="*/ 1893024 w 4511871"/>
                <a:gd name="connsiteY18" fmla="*/ 726969 h 726969"/>
                <a:gd name="connsiteX19" fmla="*/ 1316636 w 4511871"/>
                <a:gd name="connsiteY19" fmla="*/ 726969 h 726969"/>
                <a:gd name="connsiteX20" fmla="*/ 911029 w 4511871"/>
                <a:gd name="connsiteY20" fmla="*/ 726969 h 726969"/>
                <a:gd name="connsiteX21" fmla="*/ 121164 w 4511871"/>
                <a:gd name="connsiteY21" fmla="*/ 726969 h 726969"/>
                <a:gd name="connsiteX22" fmla="*/ 0 w 4511871"/>
                <a:gd name="connsiteY22" fmla="*/ 605805 h 726969"/>
                <a:gd name="connsiteX23" fmla="*/ 0 w 4511871"/>
                <a:gd name="connsiteY23" fmla="*/ 121164 h 72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11871" h="726969" fill="none" extrusionOk="0">
                  <a:moveTo>
                    <a:pt x="0" y="121164"/>
                  </a:moveTo>
                  <a:cubicBezTo>
                    <a:pt x="-7986" y="71582"/>
                    <a:pt x="40919" y="-5922"/>
                    <a:pt x="121164" y="0"/>
                  </a:cubicBezTo>
                  <a:cubicBezTo>
                    <a:pt x="215612" y="-29393"/>
                    <a:pt x="356561" y="37126"/>
                    <a:pt x="569466" y="0"/>
                  </a:cubicBezTo>
                  <a:cubicBezTo>
                    <a:pt x="782371" y="-37126"/>
                    <a:pt x="818049" y="18057"/>
                    <a:pt x="1017768" y="0"/>
                  </a:cubicBezTo>
                  <a:cubicBezTo>
                    <a:pt x="1217487" y="-18057"/>
                    <a:pt x="1322789" y="35824"/>
                    <a:pt x="1423375" y="0"/>
                  </a:cubicBezTo>
                  <a:cubicBezTo>
                    <a:pt x="1523961" y="-35824"/>
                    <a:pt x="1670522" y="47010"/>
                    <a:pt x="1871677" y="0"/>
                  </a:cubicBezTo>
                  <a:cubicBezTo>
                    <a:pt x="2072832" y="-47010"/>
                    <a:pt x="2330144" y="4318"/>
                    <a:pt x="2448065" y="0"/>
                  </a:cubicBezTo>
                  <a:cubicBezTo>
                    <a:pt x="2565986" y="-4318"/>
                    <a:pt x="2676749" y="52432"/>
                    <a:pt x="2896367" y="0"/>
                  </a:cubicBezTo>
                  <a:cubicBezTo>
                    <a:pt x="3115985" y="-52432"/>
                    <a:pt x="3189227" y="53745"/>
                    <a:pt x="3430060" y="0"/>
                  </a:cubicBezTo>
                  <a:cubicBezTo>
                    <a:pt x="3670893" y="-53745"/>
                    <a:pt x="3699765" y="30472"/>
                    <a:pt x="3921057" y="0"/>
                  </a:cubicBezTo>
                  <a:cubicBezTo>
                    <a:pt x="4142349" y="-30472"/>
                    <a:pt x="4158525" y="42663"/>
                    <a:pt x="4390707" y="0"/>
                  </a:cubicBezTo>
                  <a:cubicBezTo>
                    <a:pt x="4466809" y="4126"/>
                    <a:pt x="4528956" y="53689"/>
                    <a:pt x="4511871" y="121164"/>
                  </a:cubicBezTo>
                  <a:cubicBezTo>
                    <a:pt x="4548104" y="328530"/>
                    <a:pt x="4459749" y="465617"/>
                    <a:pt x="4511871" y="605805"/>
                  </a:cubicBezTo>
                  <a:cubicBezTo>
                    <a:pt x="4526059" y="680411"/>
                    <a:pt x="4473192" y="723398"/>
                    <a:pt x="4390707" y="726969"/>
                  </a:cubicBezTo>
                  <a:cubicBezTo>
                    <a:pt x="4258194" y="760109"/>
                    <a:pt x="4138947" y="715009"/>
                    <a:pt x="3942405" y="726969"/>
                  </a:cubicBezTo>
                  <a:cubicBezTo>
                    <a:pt x="3745863" y="738929"/>
                    <a:pt x="3591684" y="696561"/>
                    <a:pt x="3366017" y="726969"/>
                  </a:cubicBezTo>
                  <a:cubicBezTo>
                    <a:pt x="3140350" y="757377"/>
                    <a:pt x="3065541" y="722791"/>
                    <a:pt x="2960410" y="726969"/>
                  </a:cubicBezTo>
                  <a:cubicBezTo>
                    <a:pt x="2855279" y="731147"/>
                    <a:pt x="2711658" y="677451"/>
                    <a:pt x="2469413" y="726969"/>
                  </a:cubicBezTo>
                  <a:cubicBezTo>
                    <a:pt x="2227168" y="776487"/>
                    <a:pt x="2122529" y="724626"/>
                    <a:pt x="1893024" y="726969"/>
                  </a:cubicBezTo>
                  <a:cubicBezTo>
                    <a:pt x="1663519" y="729312"/>
                    <a:pt x="1533540" y="693801"/>
                    <a:pt x="1316636" y="726969"/>
                  </a:cubicBezTo>
                  <a:cubicBezTo>
                    <a:pt x="1099732" y="760137"/>
                    <a:pt x="1003567" y="705288"/>
                    <a:pt x="911029" y="726969"/>
                  </a:cubicBezTo>
                  <a:cubicBezTo>
                    <a:pt x="818491" y="748650"/>
                    <a:pt x="337968" y="633530"/>
                    <a:pt x="121164" y="726969"/>
                  </a:cubicBezTo>
                  <a:cubicBezTo>
                    <a:pt x="37973" y="726953"/>
                    <a:pt x="-1702" y="674791"/>
                    <a:pt x="0" y="605805"/>
                  </a:cubicBezTo>
                  <a:cubicBezTo>
                    <a:pt x="-32499" y="476687"/>
                    <a:pt x="29208" y="267352"/>
                    <a:pt x="0" y="121164"/>
                  </a:cubicBezTo>
                  <a:close/>
                </a:path>
                <a:path w="4511871" h="726969" stroke="0" extrusionOk="0">
                  <a:moveTo>
                    <a:pt x="0" y="121164"/>
                  </a:moveTo>
                  <a:cubicBezTo>
                    <a:pt x="-11181" y="50944"/>
                    <a:pt x="70152" y="12109"/>
                    <a:pt x="121164" y="0"/>
                  </a:cubicBezTo>
                  <a:cubicBezTo>
                    <a:pt x="274732" y="-33269"/>
                    <a:pt x="507630" y="51499"/>
                    <a:pt x="697552" y="0"/>
                  </a:cubicBezTo>
                  <a:cubicBezTo>
                    <a:pt x="887474" y="-51499"/>
                    <a:pt x="999865" y="4126"/>
                    <a:pt x="1273941" y="0"/>
                  </a:cubicBezTo>
                  <a:cubicBezTo>
                    <a:pt x="1548017" y="-4126"/>
                    <a:pt x="1691841" y="33148"/>
                    <a:pt x="1850329" y="0"/>
                  </a:cubicBezTo>
                  <a:cubicBezTo>
                    <a:pt x="2008817" y="-33148"/>
                    <a:pt x="2344012" y="65971"/>
                    <a:pt x="2469413" y="0"/>
                  </a:cubicBezTo>
                  <a:cubicBezTo>
                    <a:pt x="2594814" y="-65971"/>
                    <a:pt x="2789962" y="2971"/>
                    <a:pt x="2917715" y="0"/>
                  </a:cubicBezTo>
                  <a:cubicBezTo>
                    <a:pt x="3045468" y="-2971"/>
                    <a:pt x="3251191" y="1498"/>
                    <a:pt x="3451408" y="0"/>
                  </a:cubicBezTo>
                  <a:cubicBezTo>
                    <a:pt x="3651625" y="-1498"/>
                    <a:pt x="4064792" y="71802"/>
                    <a:pt x="4390707" y="0"/>
                  </a:cubicBezTo>
                  <a:cubicBezTo>
                    <a:pt x="4463699" y="10265"/>
                    <a:pt x="4509307" y="44895"/>
                    <a:pt x="4511871" y="121164"/>
                  </a:cubicBezTo>
                  <a:cubicBezTo>
                    <a:pt x="4537610" y="361657"/>
                    <a:pt x="4467513" y="381141"/>
                    <a:pt x="4511871" y="605805"/>
                  </a:cubicBezTo>
                  <a:cubicBezTo>
                    <a:pt x="4516494" y="684159"/>
                    <a:pt x="4457272" y="728783"/>
                    <a:pt x="4390707" y="726969"/>
                  </a:cubicBezTo>
                  <a:cubicBezTo>
                    <a:pt x="4113105" y="737032"/>
                    <a:pt x="3900978" y="686359"/>
                    <a:pt x="3771623" y="726969"/>
                  </a:cubicBezTo>
                  <a:cubicBezTo>
                    <a:pt x="3642268" y="767579"/>
                    <a:pt x="3451556" y="686680"/>
                    <a:pt x="3323321" y="726969"/>
                  </a:cubicBezTo>
                  <a:cubicBezTo>
                    <a:pt x="3195086" y="767258"/>
                    <a:pt x="2921637" y="716194"/>
                    <a:pt x="2704238" y="726969"/>
                  </a:cubicBezTo>
                  <a:cubicBezTo>
                    <a:pt x="2486839" y="737744"/>
                    <a:pt x="2318924" y="700116"/>
                    <a:pt x="2085154" y="726969"/>
                  </a:cubicBezTo>
                  <a:cubicBezTo>
                    <a:pt x="1851384" y="753822"/>
                    <a:pt x="1755642" y="696176"/>
                    <a:pt x="1594156" y="726969"/>
                  </a:cubicBezTo>
                  <a:cubicBezTo>
                    <a:pt x="1432670" y="757762"/>
                    <a:pt x="1250236" y="684636"/>
                    <a:pt x="975073" y="726969"/>
                  </a:cubicBezTo>
                  <a:cubicBezTo>
                    <a:pt x="699910" y="769302"/>
                    <a:pt x="433080" y="699547"/>
                    <a:pt x="121164" y="726969"/>
                  </a:cubicBezTo>
                  <a:cubicBezTo>
                    <a:pt x="67781" y="740746"/>
                    <a:pt x="5186" y="678051"/>
                    <a:pt x="0" y="605805"/>
                  </a:cubicBezTo>
                  <a:cubicBezTo>
                    <a:pt x="-41683" y="417116"/>
                    <a:pt x="2569" y="347184"/>
                    <a:pt x="0" y="121164"/>
                  </a:cubicBezTo>
                  <a:close/>
                </a:path>
              </a:pathLst>
            </a:custGeom>
            <a:ln>
              <a:extLst>
                <a:ext uri="{C807C97D-BFC1-408E-A445-0C87EB9F89A2}">
                  <ask:lineSketchStyleProps xmlns=""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F5335A8-6F9D-411D-8281-D7C0AAF290EF}"/>
                </a:ext>
              </a:extLst>
            </p:cNvPr>
            <p:cNvSpPr/>
            <p:nvPr/>
          </p:nvSpPr>
          <p:spPr>
            <a:xfrm>
              <a:off x="8009163" y="2583"/>
              <a:ext cx="4427445" cy="9053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marR="63500" lvl="0" indent="-34290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000000"/>
                </a:buClr>
                <a:buFont typeface="Wingdings" panose="05000000000000000000" pitchFamily="2" charset="2"/>
                <a:buChar char=""/>
                <a:tabLst>
                  <a:tab pos="300990" algn="l"/>
                </a:tabLst>
              </a:pPr>
              <a:r>
                <a:rPr lang="vi-VN" sz="44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 hãy đặt 1 câu có từ</a:t>
              </a:r>
              <a:r>
                <a:rPr lang="vi-VN" sz="4400" b="1" i="1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i="1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</a:t>
              </a:r>
              <a:r>
                <a:rPr lang="en-US" sz="4400" i="1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i="1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mạc</a:t>
              </a:r>
              <a:r>
                <a:rPr lang="en-US" sz="4400" i="1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/di </a:t>
              </a:r>
              <a:r>
                <a:rPr lang="en-US" sz="4400" i="1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động</a:t>
              </a:r>
              <a:endParaRPr lang="en-US" sz="440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37C73C3E-E4F2-4E1D-A5CC-DF96FD0221BD}"/>
              </a:ext>
            </a:extLst>
          </p:cNvPr>
          <p:cNvSpPr/>
          <p:nvPr/>
        </p:nvSpPr>
        <p:spPr>
          <a:xfrm>
            <a:off x="2799089" y="5337919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0" name="Picture 9" descr="A close-up of a toy&#10;&#10;Description automatically generated with medium confidence">
            <a:extLst>
              <a:ext uri="{FF2B5EF4-FFF2-40B4-BE49-F238E27FC236}">
                <a16:creationId xmlns:a16="http://schemas.microsoft.com/office/drawing/2014/main" id="{020BDED1-F779-47BB-A1A2-2CC07F37A7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7" y="3913742"/>
            <a:ext cx="2604664" cy="3006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id="{C0E87C4B-D1C7-4574-83F5-20EBEF7CD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F362084-E858-41C4-8D92-4135CDA409F1}"/>
              </a:ext>
            </a:extLst>
          </p:cNvPr>
          <p:cNvGrpSpPr/>
          <p:nvPr/>
        </p:nvGrpSpPr>
        <p:grpSpPr>
          <a:xfrm>
            <a:off x="3423799" y="452781"/>
            <a:ext cx="3540234" cy="625703"/>
            <a:chOff x="1053394" y="206467"/>
            <a:chExt cx="2880723" cy="432581"/>
          </a:xfrm>
        </p:grpSpPr>
        <p:sp>
          <p:nvSpPr>
            <p:cNvPr id="15" name="Rectangle: Rounded Corners 43">
              <a:extLst>
                <a:ext uri="{FF2B5EF4-FFF2-40B4-BE49-F238E27FC236}">
                  <a16:creationId xmlns:a16="http://schemas.microsoft.com/office/drawing/2014/main" id="{5D4EC214-A32B-44C1-85C7-06F5C99DA327}"/>
                </a:ext>
              </a:extLst>
            </p:cNvPr>
            <p:cNvSpPr/>
            <p:nvPr/>
          </p:nvSpPr>
          <p:spPr>
            <a:xfrm>
              <a:off x="1106327" y="206467"/>
              <a:ext cx="2827790" cy="432581"/>
            </a:xfrm>
            <a:custGeom>
              <a:avLst/>
              <a:gdLst>
                <a:gd name="connsiteX0" fmla="*/ 0 w 2827790"/>
                <a:gd name="connsiteY0" fmla="*/ 72098 h 432581"/>
                <a:gd name="connsiteX1" fmla="*/ 72098 w 2827790"/>
                <a:gd name="connsiteY1" fmla="*/ 0 h 432581"/>
                <a:gd name="connsiteX2" fmla="*/ 635653 w 2827790"/>
                <a:gd name="connsiteY2" fmla="*/ 0 h 432581"/>
                <a:gd name="connsiteX3" fmla="*/ 1118700 w 2827790"/>
                <a:gd name="connsiteY3" fmla="*/ 0 h 432581"/>
                <a:gd name="connsiteX4" fmla="*/ 1601747 w 2827790"/>
                <a:gd name="connsiteY4" fmla="*/ 0 h 432581"/>
                <a:gd name="connsiteX5" fmla="*/ 2138465 w 2827790"/>
                <a:gd name="connsiteY5" fmla="*/ 0 h 432581"/>
                <a:gd name="connsiteX6" fmla="*/ 2755692 w 2827790"/>
                <a:gd name="connsiteY6" fmla="*/ 0 h 432581"/>
                <a:gd name="connsiteX7" fmla="*/ 2827790 w 2827790"/>
                <a:gd name="connsiteY7" fmla="*/ 72098 h 432581"/>
                <a:gd name="connsiteX8" fmla="*/ 2827790 w 2827790"/>
                <a:gd name="connsiteY8" fmla="*/ 360483 h 432581"/>
                <a:gd name="connsiteX9" fmla="*/ 2755692 w 2827790"/>
                <a:gd name="connsiteY9" fmla="*/ 432581 h 432581"/>
                <a:gd name="connsiteX10" fmla="*/ 2245809 w 2827790"/>
                <a:gd name="connsiteY10" fmla="*/ 432581 h 432581"/>
                <a:gd name="connsiteX11" fmla="*/ 1709090 w 2827790"/>
                <a:gd name="connsiteY11" fmla="*/ 432581 h 432581"/>
                <a:gd name="connsiteX12" fmla="*/ 1199207 w 2827790"/>
                <a:gd name="connsiteY12" fmla="*/ 432581 h 432581"/>
                <a:gd name="connsiteX13" fmla="*/ 716161 w 2827790"/>
                <a:gd name="connsiteY13" fmla="*/ 432581 h 432581"/>
                <a:gd name="connsiteX14" fmla="*/ 72098 w 2827790"/>
                <a:gd name="connsiteY14" fmla="*/ 432581 h 432581"/>
                <a:gd name="connsiteX15" fmla="*/ 0 w 2827790"/>
                <a:gd name="connsiteY15" fmla="*/ 360483 h 432581"/>
                <a:gd name="connsiteX16" fmla="*/ 0 w 2827790"/>
                <a:gd name="connsiteY16" fmla="*/ 72098 h 43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7790" h="432581" fill="none" extrusionOk="0">
                  <a:moveTo>
                    <a:pt x="0" y="72098"/>
                  </a:moveTo>
                  <a:cubicBezTo>
                    <a:pt x="1001" y="25215"/>
                    <a:pt x="34345" y="4891"/>
                    <a:pt x="72098" y="0"/>
                  </a:cubicBezTo>
                  <a:cubicBezTo>
                    <a:pt x="229340" y="-51516"/>
                    <a:pt x="419749" y="29485"/>
                    <a:pt x="635653" y="0"/>
                  </a:cubicBezTo>
                  <a:cubicBezTo>
                    <a:pt x="851558" y="-29485"/>
                    <a:pt x="978709" y="27118"/>
                    <a:pt x="1118700" y="0"/>
                  </a:cubicBezTo>
                  <a:cubicBezTo>
                    <a:pt x="1258691" y="-27118"/>
                    <a:pt x="1420170" y="14335"/>
                    <a:pt x="1601747" y="0"/>
                  </a:cubicBezTo>
                  <a:cubicBezTo>
                    <a:pt x="1783324" y="-14335"/>
                    <a:pt x="1952381" y="48729"/>
                    <a:pt x="2138465" y="0"/>
                  </a:cubicBezTo>
                  <a:cubicBezTo>
                    <a:pt x="2324549" y="-48729"/>
                    <a:pt x="2522957" y="32208"/>
                    <a:pt x="2755692" y="0"/>
                  </a:cubicBezTo>
                  <a:cubicBezTo>
                    <a:pt x="2792909" y="1288"/>
                    <a:pt x="2834995" y="27631"/>
                    <a:pt x="2827790" y="72098"/>
                  </a:cubicBezTo>
                  <a:cubicBezTo>
                    <a:pt x="2860237" y="179020"/>
                    <a:pt x="2816481" y="240392"/>
                    <a:pt x="2827790" y="360483"/>
                  </a:cubicBezTo>
                  <a:cubicBezTo>
                    <a:pt x="2826533" y="402355"/>
                    <a:pt x="2801843" y="439445"/>
                    <a:pt x="2755692" y="432581"/>
                  </a:cubicBezTo>
                  <a:cubicBezTo>
                    <a:pt x="2591990" y="455432"/>
                    <a:pt x="2398484" y="422711"/>
                    <a:pt x="2245809" y="432581"/>
                  </a:cubicBezTo>
                  <a:cubicBezTo>
                    <a:pt x="2093134" y="442451"/>
                    <a:pt x="1855517" y="416456"/>
                    <a:pt x="1709090" y="432581"/>
                  </a:cubicBezTo>
                  <a:cubicBezTo>
                    <a:pt x="1562663" y="448706"/>
                    <a:pt x="1370978" y="384086"/>
                    <a:pt x="1199207" y="432581"/>
                  </a:cubicBezTo>
                  <a:cubicBezTo>
                    <a:pt x="1027436" y="481076"/>
                    <a:pt x="897717" y="416537"/>
                    <a:pt x="716161" y="432581"/>
                  </a:cubicBezTo>
                  <a:cubicBezTo>
                    <a:pt x="534605" y="448625"/>
                    <a:pt x="318805" y="402407"/>
                    <a:pt x="72098" y="432581"/>
                  </a:cubicBezTo>
                  <a:cubicBezTo>
                    <a:pt x="28200" y="424964"/>
                    <a:pt x="7023" y="404653"/>
                    <a:pt x="0" y="360483"/>
                  </a:cubicBezTo>
                  <a:cubicBezTo>
                    <a:pt x="-14659" y="233349"/>
                    <a:pt x="21818" y="208548"/>
                    <a:pt x="0" y="72098"/>
                  </a:cubicBezTo>
                  <a:close/>
                </a:path>
                <a:path w="2827790" h="432581" stroke="0" extrusionOk="0">
                  <a:moveTo>
                    <a:pt x="0" y="72098"/>
                  </a:moveTo>
                  <a:cubicBezTo>
                    <a:pt x="-8013" y="29912"/>
                    <a:pt x="38893" y="5035"/>
                    <a:pt x="72098" y="0"/>
                  </a:cubicBezTo>
                  <a:cubicBezTo>
                    <a:pt x="286748" y="-20249"/>
                    <a:pt x="372321" y="44445"/>
                    <a:pt x="635653" y="0"/>
                  </a:cubicBezTo>
                  <a:cubicBezTo>
                    <a:pt x="898986" y="-44445"/>
                    <a:pt x="1061610" y="30941"/>
                    <a:pt x="1199207" y="0"/>
                  </a:cubicBezTo>
                  <a:cubicBezTo>
                    <a:pt x="1336804" y="-30941"/>
                    <a:pt x="1538963" y="51190"/>
                    <a:pt x="1762762" y="0"/>
                  </a:cubicBezTo>
                  <a:cubicBezTo>
                    <a:pt x="1986561" y="-51190"/>
                    <a:pt x="2397808" y="31337"/>
                    <a:pt x="2755692" y="0"/>
                  </a:cubicBezTo>
                  <a:cubicBezTo>
                    <a:pt x="2783903" y="-2755"/>
                    <a:pt x="2833834" y="30682"/>
                    <a:pt x="2827790" y="72098"/>
                  </a:cubicBezTo>
                  <a:cubicBezTo>
                    <a:pt x="2831393" y="140277"/>
                    <a:pt x="2794730" y="282470"/>
                    <a:pt x="2827790" y="360483"/>
                  </a:cubicBezTo>
                  <a:cubicBezTo>
                    <a:pt x="2830389" y="404694"/>
                    <a:pt x="2792864" y="422924"/>
                    <a:pt x="2755692" y="432581"/>
                  </a:cubicBezTo>
                  <a:cubicBezTo>
                    <a:pt x="2601571" y="472590"/>
                    <a:pt x="2351431" y="390222"/>
                    <a:pt x="2245809" y="432581"/>
                  </a:cubicBezTo>
                  <a:cubicBezTo>
                    <a:pt x="2140187" y="474940"/>
                    <a:pt x="1943293" y="414455"/>
                    <a:pt x="1789598" y="432581"/>
                  </a:cubicBezTo>
                  <a:cubicBezTo>
                    <a:pt x="1635903" y="450707"/>
                    <a:pt x="1357966" y="393016"/>
                    <a:pt x="1226043" y="432581"/>
                  </a:cubicBezTo>
                  <a:cubicBezTo>
                    <a:pt x="1094120" y="472146"/>
                    <a:pt x="893879" y="375318"/>
                    <a:pt x="742996" y="432581"/>
                  </a:cubicBezTo>
                  <a:cubicBezTo>
                    <a:pt x="592113" y="489844"/>
                    <a:pt x="359594" y="419002"/>
                    <a:pt x="72098" y="432581"/>
                  </a:cubicBezTo>
                  <a:cubicBezTo>
                    <a:pt x="36563" y="438401"/>
                    <a:pt x="1583" y="399949"/>
                    <a:pt x="0" y="360483"/>
                  </a:cubicBezTo>
                  <a:cubicBezTo>
                    <a:pt x="-20063" y="239111"/>
                    <a:pt x="23227" y="211769"/>
                    <a:pt x="0" y="7209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accent2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9BDDE6A-752F-442F-83C5-62A3B11DCFDE}"/>
                </a:ext>
              </a:extLst>
            </p:cNvPr>
            <p:cNvSpPr/>
            <p:nvPr/>
          </p:nvSpPr>
          <p:spPr>
            <a:xfrm>
              <a:off x="1053394" y="206467"/>
              <a:ext cx="2880723" cy="404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Luyện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nhóm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87830E7E-D97F-4EA9-85BC-90BE7782B2A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7893" y="400550"/>
            <a:ext cx="667016" cy="74457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F5FBE6A-B19C-40E3-A86E-82C943607979}"/>
              </a:ext>
            </a:extLst>
          </p:cNvPr>
          <p:cNvSpPr/>
          <p:nvPr/>
        </p:nvSpPr>
        <p:spPr>
          <a:xfrm>
            <a:off x="1523114" y="2693179"/>
            <a:ext cx="4199859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C291B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Yêu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C291B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C291B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cầu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FC291B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-"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Phân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công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theo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đoạn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-"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Tất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cả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thành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viên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đều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đọc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-"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Giải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nghĩa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từ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cùng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nhau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A482822-56DE-40CD-9691-7395920D69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9028" y="2348939"/>
            <a:ext cx="5196943" cy="216012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5982870-9842-4DA5-AACC-0F8986DA9E48}"/>
              </a:ext>
            </a:extLst>
          </p:cNvPr>
          <p:cNvGrpSpPr/>
          <p:nvPr/>
        </p:nvGrpSpPr>
        <p:grpSpPr>
          <a:xfrm rot="260226">
            <a:off x="3563417" y="4760395"/>
            <a:ext cx="5283322" cy="2099654"/>
            <a:chOff x="561349" y="4544613"/>
            <a:chExt cx="4171068" cy="1648917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7E2F7D9-C5CC-486D-9290-38E8920CD0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099" r="73673" b="9264"/>
            <a:stretch/>
          </p:blipFill>
          <p:spPr>
            <a:xfrm rot="20862508">
              <a:off x="561349" y="4820325"/>
              <a:ext cx="1168923" cy="137320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A6D36BA-2E10-4614-9A91-D9F6DA383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9" t="62452" r="48984" b="8911"/>
            <a:stretch/>
          </p:blipFill>
          <p:spPr>
            <a:xfrm rot="21392206">
              <a:off x="3563494" y="4544613"/>
              <a:ext cx="1168923" cy="137320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F5213E3-6EF8-4133-9348-AF70EBC83E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31" t="63022" r="25216" b="8341"/>
            <a:stretch/>
          </p:blipFill>
          <p:spPr>
            <a:xfrm rot="21372641">
              <a:off x="2652857" y="4605800"/>
              <a:ext cx="1094593" cy="137320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C6C795F-280C-4B69-82A2-D640AAB5E3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88" t="62865" r="1059" b="8498"/>
            <a:stretch/>
          </p:blipFill>
          <p:spPr>
            <a:xfrm>
              <a:off x="1739819" y="4657649"/>
              <a:ext cx="1094593" cy="1373205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E3A306FE-15A7-4B1A-8CEE-007001089FA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56593" y="4820035"/>
            <a:ext cx="918316" cy="71019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1EA3E15-23F4-4488-8C76-5FF8389408C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094171" y="4895485"/>
            <a:ext cx="820756" cy="63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13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2">
            <a:extLst>
              <a:ext uri="{FF2B5EF4-FFF2-40B4-BE49-F238E27FC236}">
                <a16:creationId xmlns:a16="http://schemas.microsoft.com/office/drawing/2014/main" id="{7A532EB1-3931-4F29-97F8-DF629C6554D8}"/>
              </a:ext>
            </a:extLst>
          </p:cNvPr>
          <p:cNvSpPr/>
          <p:nvPr/>
        </p:nvSpPr>
        <p:spPr>
          <a:xfrm>
            <a:off x="86299" y="989141"/>
            <a:ext cx="12019402" cy="575229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lưu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mọi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hoặc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mượn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nghĩ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nằm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chỗ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”.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Lô-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-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nổi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”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lớn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nằm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khổng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500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qua 45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   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Phần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Lan,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di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”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buýt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khắp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phố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lớn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Phi,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cuốn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					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Nam)</a:t>
            </a:r>
            <a:endParaRPr kumimoji="0" lang="vi-VN" sz="2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FF85558-FA59-4557-9BEF-DD9290BD82C3}"/>
              </a:ext>
            </a:extLst>
          </p:cNvPr>
          <p:cNvGrpSpPr/>
          <p:nvPr/>
        </p:nvGrpSpPr>
        <p:grpSpPr>
          <a:xfrm>
            <a:off x="10300771" y="-242372"/>
            <a:ext cx="1593291" cy="1173567"/>
            <a:chOff x="9277729" y="5314078"/>
            <a:chExt cx="2327307" cy="138105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9B0AEB0-222C-40B4-8201-4C6307BC2A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099" r="73673" b="9264"/>
            <a:stretch/>
          </p:blipFill>
          <p:spPr>
            <a:xfrm rot="21122734">
              <a:off x="9277729" y="5314078"/>
              <a:ext cx="1168923" cy="137320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63D5AD3-5A74-4A1B-8155-C1A1C2A60A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88" t="62865" r="1059" b="8498"/>
            <a:stretch/>
          </p:blipFill>
          <p:spPr>
            <a:xfrm rot="260226">
              <a:off x="10510443" y="5321932"/>
              <a:ext cx="1094593" cy="1373205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8820A25-FF50-4B65-B07B-1AAA5ECFF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792" y="182779"/>
            <a:ext cx="3596952" cy="1072989"/>
          </a:xfrm>
          <a:prstGeom prst="rect">
            <a:avLst/>
          </a:prstGeom>
        </p:spPr>
      </p:pic>
      <p:sp>
        <p:nvSpPr>
          <p:cNvPr id="8" name="Teardrop 7">
            <a:extLst>
              <a:ext uri="{FF2B5EF4-FFF2-40B4-BE49-F238E27FC236}">
                <a16:creationId xmlns:a16="http://schemas.microsoft.com/office/drawing/2014/main" id="{D4EEC35F-253D-4541-BABB-F796C2B2A5E7}"/>
              </a:ext>
            </a:extLst>
          </p:cNvPr>
          <p:cNvSpPr/>
          <p:nvPr/>
        </p:nvSpPr>
        <p:spPr>
          <a:xfrm>
            <a:off x="-116774" y="1435967"/>
            <a:ext cx="595267" cy="525036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1</a:t>
            </a:r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64BB544D-F410-44E1-86F2-0C37489297FC}"/>
              </a:ext>
            </a:extLst>
          </p:cNvPr>
          <p:cNvSpPr/>
          <p:nvPr/>
        </p:nvSpPr>
        <p:spPr>
          <a:xfrm>
            <a:off x="0" y="3129702"/>
            <a:ext cx="667617" cy="525037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</a:p>
        </p:txBody>
      </p:sp>
      <p:sp>
        <p:nvSpPr>
          <p:cNvPr id="10" name="Teardrop 9">
            <a:extLst>
              <a:ext uri="{FF2B5EF4-FFF2-40B4-BE49-F238E27FC236}">
                <a16:creationId xmlns:a16="http://schemas.microsoft.com/office/drawing/2014/main" id="{A0E86CC2-E55A-4537-9680-17CC05C59403}"/>
              </a:ext>
            </a:extLst>
          </p:cNvPr>
          <p:cNvSpPr/>
          <p:nvPr/>
        </p:nvSpPr>
        <p:spPr>
          <a:xfrm>
            <a:off x="19102" y="4289361"/>
            <a:ext cx="704340" cy="525036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8671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654142" y="2652310"/>
            <a:ext cx="5315675" cy="4504460"/>
            <a:chOff x="-215774" y="2347510"/>
            <a:chExt cx="5315675" cy="4504460"/>
          </a:xfrm>
        </p:grpSpPr>
        <p:pic>
          <p:nvPicPr>
            <p:cNvPr id="6" name="图片 3" descr="图片包含 餐桌&#10;&#10;描述已自动生成">
              <a:extLst>
                <a:ext uri="{FF2B5EF4-FFF2-40B4-BE49-F238E27FC236}">
                  <a16:creationId xmlns:a16="http://schemas.microsoft.com/office/drawing/2014/main" id="{AB349BDC-620B-4C85-BB67-BAE4E1E63F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15774" y="2347510"/>
              <a:ext cx="5315675" cy="450446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 rot="20941502">
              <a:off x="1112362" y="3487658"/>
              <a:ext cx="1395167" cy="443321"/>
            </a:xfrm>
            <a:prstGeom prst="rect">
              <a:avLst/>
            </a:prstGeom>
            <a:solidFill>
              <a:srgbClr val="4B482F"/>
            </a:solidFill>
            <a:ln>
              <a:solidFill>
                <a:srgbClr val="4B48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908466">
              <a:off x="404064" y="5261910"/>
              <a:ext cx="1288938" cy="305204"/>
            </a:xfrm>
            <a:prstGeom prst="rect">
              <a:avLst/>
            </a:prstGeom>
            <a:solidFill>
              <a:srgbClr val="ED8C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908466">
              <a:off x="1021930" y="5538136"/>
              <a:ext cx="546638" cy="305204"/>
            </a:xfrm>
            <a:prstGeom prst="rect">
              <a:avLst/>
            </a:prstGeom>
            <a:solidFill>
              <a:srgbClr val="ED8C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20941502">
              <a:off x="1665321" y="3777486"/>
              <a:ext cx="837105" cy="443321"/>
            </a:xfrm>
            <a:prstGeom prst="rect">
              <a:avLst/>
            </a:prstGeom>
            <a:solidFill>
              <a:srgbClr val="4B482F"/>
            </a:solidFill>
            <a:ln>
              <a:solidFill>
                <a:srgbClr val="4B48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849886" y="2348785"/>
            <a:ext cx="64922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kumimoji="0" lang="en-US" sz="7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63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15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grpId="1" nodeType="withEffect">
                                  <p:stCondLst>
                                    <p:cond delay="1157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id="{C0E87C4B-D1C7-4574-83F5-20EBEF7CD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F362084-E858-41C4-8D92-4135CDA409F1}"/>
              </a:ext>
            </a:extLst>
          </p:cNvPr>
          <p:cNvGrpSpPr/>
          <p:nvPr/>
        </p:nvGrpSpPr>
        <p:grpSpPr>
          <a:xfrm>
            <a:off x="3423799" y="452781"/>
            <a:ext cx="3540234" cy="625703"/>
            <a:chOff x="1053394" y="206467"/>
            <a:chExt cx="2880723" cy="432581"/>
          </a:xfrm>
        </p:grpSpPr>
        <p:sp>
          <p:nvSpPr>
            <p:cNvPr id="15" name="Rectangle: Rounded Corners 43">
              <a:extLst>
                <a:ext uri="{FF2B5EF4-FFF2-40B4-BE49-F238E27FC236}">
                  <a16:creationId xmlns:a16="http://schemas.microsoft.com/office/drawing/2014/main" id="{5D4EC214-A32B-44C1-85C7-06F5C99DA327}"/>
                </a:ext>
              </a:extLst>
            </p:cNvPr>
            <p:cNvSpPr/>
            <p:nvPr/>
          </p:nvSpPr>
          <p:spPr>
            <a:xfrm>
              <a:off x="1106327" y="206467"/>
              <a:ext cx="2827790" cy="432581"/>
            </a:xfrm>
            <a:custGeom>
              <a:avLst/>
              <a:gdLst>
                <a:gd name="connsiteX0" fmla="*/ 0 w 2827790"/>
                <a:gd name="connsiteY0" fmla="*/ 72098 h 432581"/>
                <a:gd name="connsiteX1" fmla="*/ 72098 w 2827790"/>
                <a:gd name="connsiteY1" fmla="*/ 0 h 432581"/>
                <a:gd name="connsiteX2" fmla="*/ 635653 w 2827790"/>
                <a:gd name="connsiteY2" fmla="*/ 0 h 432581"/>
                <a:gd name="connsiteX3" fmla="*/ 1118700 w 2827790"/>
                <a:gd name="connsiteY3" fmla="*/ 0 h 432581"/>
                <a:gd name="connsiteX4" fmla="*/ 1601747 w 2827790"/>
                <a:gd name="connsiteY4" fmla="*/ 0 h 432581"/>
                <a:gd name="connsiteX5" fmla="*/ 2138465 w 2827790"/>
                <a:gd name="connsiteY5" fmla="*/ 0 h 432581"/>
                <a:gd name="connsiteX6" fmla="*/ 2755692 w 2827790"/>
                <a:gd name="connsiteY6" fmla="*/ 0 h 432581"/>
                <a:gd name="connsiteX7" fmla="*/ 2827790 w 2827790"/>
                <a:gd name="connsiteY7" fmla="*/ 72098 h 432581"/>
                <a:gd name="connsiteX8" fmla="*/ 2827790 w 2827790"/>
                <a:gd name="connsiteY8" fmla="*/ 360483 h 432581"/>
                <a:gd name="connsiteX9" fmla="*/ 2755692 w 2827790"/>
                <a:gd name="connsiteY9" fmla="*/ 432581 h 432581"/>
                <a:gd name="connsiteX10" fmla="*/ 2245809 w 2827790"/>
                <a:gd name="connsiteY10" fmla="*/ 432581 h 432581"/>
                <a:gd name="connsiteX11" fmla="*/ 1709090 w 2827790"/>
                <a:gd name="connsiteY11" fmla="*/ 432581 h 432581"/>
                <a:gd name="connsiteX12" fmla="*/ 1199207 w 2827790"/>
                <a:gd name="connsiteY12" fmla="*/ 432581 h 432581"/>
                <a:gd name="connsiteX13" fmla="*/ 716161 w 2827790"/>
                <a:gd name="connsiteY13" fmla="*/ 432581 h 432581"/>
                <a:gd name="connsiteX14" fmla="*/ 72098 w 2827790"/>
                <a:gd name="connsiteY14" fmla="*/ 432581 h 432581"/>
                <a:gd name="connsiteX15" fmla="*/ 0 w 2827790"/>
                <a:gd name="connsiteY15" fmla="*/ 360483 h 432581"/>
                <a:gd name="connsiteX16" fmla="*/ 0 w 2827790"/>
                <a:gd name="connsiteY16" fmla="*/ 72098 h 43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7790" h="432581" fill="none" extrusionOk="0">
                  <a:moveTo>
                    <a:pt x="0" y="72098"/>
                  </a:moveTo>
                  <a:cubicBezTo>
                    <a:pt x="1001" y="25215"/>
                    <a:pt x="34345" y="4891"/>
                    <a:pt x="72098" y="0"/>
                  </a:cubicBezTo>
                  <a:cubicBezTo>
                    <a:pt x="229340" y="-51516"/>
                    <a:pt x="419749" y="29485"/>
                    <a:pt x="635653" y="0"/>
                  </a:cubicBezTo>
                  <a:cubicBezTo>
                    <a:pt x="851558" y="-29485"/>
                    <a:pt x="978709" y="27118"/>
                    <a:pt x="1118700" y="0"/>
                  </a:cubicBezTo>
                  <a:cubicBezTo>
                    <a:pt x="1258691" y="-27118"/>
                    <a:pt x="1420170" y="14335"/>
                    <a:pt x="1601747" y="0"/>
                  </a:cubicBezTo>
                  <a:cubicBezTo>
                    <a:pt x="1783324" y="-14335"/>
                    <a:pt x="1952381" y="48729"/>
                    <a:pt x="2138465" y="0"/>
                  </a:cubicBezTo>
                  <a:cubicBezTo>
                    <a:pt x="2324549" y="-48729"/>
                    <a:pt x="2522957" y="32208"/>
                    <a:pt x="2755692" y="0"/>
                  </a:cubicBezTo>
                  <a:cubicBezTo>
                    <a:pt x="2792909" y="1288"/>
                    <a:pt x="2834995" y="27631"/>
                    <a:pt x="2827790" y="72098"/>
                  </a:cubicBezTo>
                  <a:cubicBezTo>
                    <a:pt x="2860237" y="179020"/>
                    <a:pt x="2816481" y="240392"/>
                    <a:pt x="2827790" y="360483"/>
                  </a:cubicBezTo>
                  <a:cubicBezTo>
                    <a:pt x="2826533" y="402355"/>
                    <a:pt x="2801843" y="439445"/>
                    <a:pt x="2755692" y="432581"/>
                  </a:cubicBezTo>
                  <a:cubicBezTo>
                    <a:pt x="2591990" y="455432"/>
                    <a:pt x="2398484" y="422711"/>
                    <a:pt x="2245809" y="432581"/>
                  </a:cubicBezTo>
                  <a:cubicBezTo>
                    <a:pt x="2093134" y="442451"/>
                    <a:pt x="1855517" y="416456"/>
                    <a:pt x="1709090" y="432581"/>
                  </a:cubicBezTo>
                  <a:cubicBezTo>
                    <a:pt x="1562663" y="448706"/>
                    <a:pt x="1370978" y="384086"/>
                    <a:pt x="1199207" y="432581"/>
                  </a:cubicBezTo>
                  <a:cubicBezTo>
                    <a:pt x="1027436" y="481076"/>
                    <a:pt x="897717" y="416537"/>
                    <a:pt x="716161" y="432581"/>
                  </a:cubicBezTo>
                  <a:cubicBezTo>
                    <a:pt x="534605" y="448625"/>
                    <a:pt x="318805" y="402407"/>
                    <a:pt x="72098" y="432581"/>
                  </a:cubicBezTo>
                  <a:cubicBezTo>
                    <a:pt x="28200" y="424964"/>
                    <a:pt x="7023" y="404653"/>
                    <a:pt x="0" y="360483"/>
                  </a:cubicBezTo>
                  <a:cubicBezTo>
                    <a:pt x="-14659" y="233349"/>
                    <a:pt x="21818" y="208548"/>
                    <a:pt x="0" y="72098"/>
                  </a:cubicBezTo>
                  <a:close/>
                </a:path>
                <a:path w="2827790" h="432581" stroke="0" extrusionOk="0">
                  <a:moveTo>
                    <a:pt x="0" y="72098"/>
                  </a:moveTo>
                  <a:cubicBezTo>
                    <a:pt x="-8013" y="29912"/>
                    <a:pt x="38893" y="5035"/>
                    <a:pt x="72098" y="0"/>
                  </a:cubicBezTo>
                  <a:cubicBezTo>
                    <a:pt x="286748" y="-20249"/>
                    <a:pt x="372321" y="44445"/>
                    <a:pt x="635653" y="0"/>
                  </a:cubicBezTo>
                  <a:cubicBezTo>
                    <a:pt x="898986" y="-44445"/>
                    <a:pt x="1061610" y="30941"/>
                    <a:pt x="1199207" y="0"/>
                  </a:cubicBezTo>
                  <a:cubicBezTo>
                    <a:pt x="1336804" y="-30941"/>
                    <a:pt x="1538963" y="51190"/>
                    <a:pt x="1762762" y="0"/>
                  </a:cubicBezTo>
                  <a:cubicBezTo>
                    <a:pt x="1986561" y="-51190"/>
                    <a:pt x="2397808" y="31337"/>
                    <a:pt x="2755692" y="0"/>
                  </a:cubicBezTo>
                  <a:cubicBezTo>
                    <a:pt x="2783903" y="-2755"/>
                    <a:pt x="2833834" y="30682"/>
                    <a:pt x="2827790" y="72098"/>
                  </a:cubicBezTo>
                  <a:cubicBezTo>
                    <a:pt x="2831393" y="140277"/>
                    <a:pt x="2794730" y="282470"/>
                    <a:pt x="2827790" y="360483"/>
                  </a:cubicBezTo>
                  <a:cubicBezTo>
                    <a:pt x="2830389" y="404694"/>
                    <a:pt x="2792864" y="422924"/>
                    <a:pt x="2755692" y="432581"/>
                  </a:cubicBezTo>
                  <a:cubicBezTo>
                    <a:pt x="2601571" y="472590"/>
                    <a:pt x="2351431" y="390222"/>
                    <a:pt x="2245809" y="432581"/>
                  </a:cubicBezTo>
                  <a:cubicBezTo>
                    <a:pt x="2140187" y="474940"/>
                    <a:pt x="1943293" y="414455"/>
                    <a:pt x="1789598" y="432581"/>
                  </a:cubicBezTo>
                  <a:cubicBezTo>
                    <a:pt x="1635903" y="450707"/>
                    <a:pt x="1357966" y="393016"/>
                    <a:pt x="1226043" y="432581"/>
                  </a:cubicBezTo>
                  <a:cubicBezTo>
                    <a:pt x="1094120" y="472146"/>
                    <a:pt x="893879" y="375318"/>
                    <a:pt x="742996" y="432581"/>
                  </a:cubicBezTo>
                  <a:cubicBezTo>
                    <a:pt x="592113" y="489844"/>
                    <a:pt x="359594" y="419002"/>
                    <a:pt x="72098" y="432581"/>
                  </a:cubicBezTo>
                  <a:cubicBezTo>
                    <a:pt x="36563" y="438401"/>
                    <a:pt x="1583" y="399949"/>
                    <a:pt x="0" y="360483"/>
                  </a:cubicBezTo>
                  <a:cubicBezTo>
                    <a:pt x="-20063" y="239111"/>
                    <a:pt x="23227" y="211769"/>
                    <a:pt x="0" y="7209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accent2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9BDDE6A-752F-442F-83C5-62A3B11DCFDE}"/>
                </a:ext>
              </a:extLst>
            </p:cNvPr>
            <p:cNvSpPr/>
            <p:nvPr/>
          </p:nvSpPr>
          <p:spPr>
            <a:xfrm>
              <a:off x="1053394" y="206467"/>
              <a:ext cx="2880723" cy="404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Luyện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toàn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bài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87830E7E-D97F-4EA9-85BC-90BE7782B2A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7893" y="400550"/>
            <a:ext cx="667016" cy="74457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3A306FE-15A7-4B1A-8CEE-007001089F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56593" y="4820035"/>
            <a:ext cx="918316" cy="71019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1EA3E15-23F4-4488-8C76-5FF8389408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094171" y="4895485"/>
            <a:ext cx="820756" cy="634749"/>
          </a:xfrm>
          <a:prstGeom prst="rect">
            <a:avLst/>
          </a:prstGeom>
        </p:spPr>
      </p:pic>
      <p:sp>
        <p:nvSpPr>
          <p:cNvPr id="27" name="Rounded Rectangle 31">
            <a:extLst>
              <a:ext uri="{FF2B5EF4-FFF2-40B4-BE49-F238E27FC236}">
                <a16:creationId xmlns:a16="http://schemas.microsoft.com/office/drawing/2014/main" id="{099035BB-A14D-40C5-8C5B-EA7E8E5858B9}"/>
              </a:ext>
            </a:extLst>
          </p:cNvPr>
          <p:cNvSpPr/>
          <p:nvPr/>
        </p:nvSpPr>
        <p:spPr>
          <a:xfrm>
            <a:off x="1261405" y="3234922"/>
            <a:ext cx="3645680" cy="523585"/>
          </a:xfrm>
          <a:prstGeom prst="roundRect">
            <a:avLst>
              <a:gd name="adj" fmla="val 50000"/>
            </a:avLst>
          </a:prstGeom>
          <a:solidFill>
            <a:srgbClr val="C1E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9D1CF99-0FD5-4EDF-ACDF-7ECD67C38D16}"/>
              </a:ext>
            </a:extLst>
          </p:cNvPr>
          <p:cNvSpPr/>
          <p:nvPr/>
        </p:nvSpPr>
        <p:spPr>
          <a:xfrm>
            <a:off x="4336148" y="2089681"/>
            <a:ext cx="34259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Tiêu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chí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đánh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giá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153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91EF3C-DAC1-4B49-8E4F-1EBCDF8E2EA5}"/>
              </a:ext>
            </a:extLst>
          </p:cNvPr>
          <p:cNvSpPr/>
          <p:nvPr/>
        </p:nvSpPr>
        <p:spPr>
          <a:xfrm>
            <a:off x="1995471" y="3166530"/>
            <a:ext cx="1776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đúng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9433DDA-F3BB-4C71-AD62-DBDC21218AB7}"/>
              </a:ext>
            </a:extLst>
          </p:cNvPr>
          <p:cNvSpPr/>
          <p:nvPr/>
        </p:nvSpPr>
        <p:spPr>
          <a:xfrm>
            <a:off x="1353718" y="3280714"/>
            <a:ext cx="432000" cy="432000"/>
          </a:xfrm>
          <a:prstGeom prst="ellipse">
            <a:avLst/>
          </a:prstGeom>
          <a:solidFill>
            <a:srgbClr val="93E3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1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9D2E915-263A-4881-AC59-BD0750A84DCA}"/>
              </a:ext>
            </a:extLst>
          </p:cNvPr>
          <p:cNvGrpSpPr/>
          <p:nvPr/>
        </p:nvGrpSpPr>
        <p:grpSpPr>
          <a:xfrm>
            <a:off x="1261405" y="3855714"/>
            <a:ext cx="3645680" cy="643894"/>
            <a:chOff x="1717199" y="4363552"/>
            <a:chExt cx="3645680" cy="643894"/>
          </a:xfrm>
        </p:grpSpPr>
        <p:sp>
          <p:nvSpPr>
            <p:cNvPr id="32" name="Rounded Rectangle 36">
              <a:extLst>
                <a:ext uri="{FF2B5EF4-FFF2-40B4-BE49-F238E27FC236}">
                  <a16:creationId xmlns:a16="http://schemas.microsoft.com/office/drawing/2014/main" id="{94CCC393-A969-47BD-904C-B056575B02C6}"/>
                </a:ext>
              </a:extLst>
            </p:cNvPr>
            <p:cNvSpPr/>
            <p:nvPr/>
          </p:nvSpPr>
          <p:spPr>
            <a:xfrm>
              <a:off x="1717199" y="4407610"/>
              <a:ext cx="3645680" cy="563049"/>
            </a:xfrm>
            <a:prstGeom prst="roundRect">
              <a:avLst>
                <a:gd name="adj" fmla="val 50000"/>
              </a:avLst>
            </a:prstGeom>
            <a:solidFill>
              <a:srgbClr val="FFF09D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C43C45B-82ED-4CA8-95C7-757C6142F82F}"/>
                </a:ext>
              </a:extLst>
            </p:cNvPr>
            <p:cNvSpPr/>
            <p:nvPr/>
          </p:nvSpPr>
          <p:spPr>
            <a:xfrm>
              <a:off x="2451265" y="4363552"/>
              <a:ext cx="1832553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to,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rõ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A86D0AB-67B8-436D-B0AB-ECBB35902099}"/>
                </a:ext>
              </a:extLst>
            </p:cNvPr>
            <p:cNvSpPr/>
            <p:nvPr/>
          </p:nvSpPr>
          <p:spPr>
            <a:xfrm>
              <a:off x="1824062" y="4469499"/>
              <a:ext cx="432000" cy="432000"/>
            </a:xfrm>
            <a:prstGeom prst="ellipse">
              <a:avLst/>
            </a:prstGeom>
            <a:solidFill>
              <a:srgbClr val="FFE443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2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18C96C6-68A1-4F70-A43E-230C0350A744}"/>
              </a:ext>
            </a:extLst>
          </p:cNvPr>
          <p:cNvGrpSpPr/>
          <p:nvPr/>
        </p:nvGrpSpPr>
        <p:grpSpPr>
          <a:xfrm>
            <a:off x="1261405" y="4594182"/>
            <a:ext cx="5119273" cy="643894"/>
            <a:chOff x="1717199" y="5199333"/>
            <a:chExt cx="5119273" cy="643894"/>
          </a:xfrm>
        </p:grpSpPr>
        <p:sp>
          <p:nvSpPr>
            <p:cNvPr id="36" name="Rounded Rectangle 40">
              <a:extLst>
                <a:ext uri="{FF2B5EF4-FFF2-40B4-BE49-F238E27FC236}">
                  <a16:creationId xmlns:a16="http://schemas.microsoft.com/office/drawing/2014/main" id="{153E1893-4716-4014-92EC-1A5ADA212A9E}"/>
                </a:ext>
              </a:extLst>
            </p:cNvPr>
            <p:cNvSpPr/>
            <p:nvPr/>
          </p:nvSpPr>
          <p:spPr>
            <a:xfrm>
              <a:off x="1717199" y="5206535"/>
              <a:ext cx="5119273" cy="584583"/>
            </a:xfrm>
            <a:prstGeom prst="roundRect">
              <a:avLst>
                <a:gd name="adj" fmla="val 50000"/>
              </a:avLst>
            </a:prstGeom>
            <a:solidFill>
              <a:srgbClr val="FFD1C5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249AD97-3BEE-45BF-B668-3F85606D4E0D}"/>
                </a:ext>
              </a:extLst>
            </p:cNvPr>
            <p:cNvSpPr/>
            <p:nvPr/>
          </p:nvSpPr>
          <p:spPr>
            <a:xfrm>
              <a:off x="2451265" y="5199333"/>
              <a:ext cx="3437159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Ngắt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nghỉ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đúng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chỗ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857AC18-40D4-415F-A144-8324773F9FE6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FFB7A3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3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39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6E119FA4-A44B-4DF0-B9D8-8B71EB1102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4999398" y="3234922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0D7A3F97-C24F-4821-9A9C-0DF1160320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5052659" y="3883803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623217E5-2BE8-4608-8506-075B837516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6380678" y="4631174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18A45625-687E-4860-B4FB-911C92EAFD64}"/>
              </a:ext>
            </a:extLst>
          </p:cNvPr>
          <p:cNvGrpSpPr/>
          <p:nvPr/>
        </p:nvGrpSpPr>
        <p:grpSpPr>
          <a:xfrm>
            <a:off x="1261405" y="5281954"/>
            <a:ext cx="8097635" cy="643894"/>
            <a:chOff x="1717199" y="5199333"/>
            <a:chExt cx="8097635" cy="643894"/>
          </a:xfrm>
        </p:grpSpPr>
        <p:sp>
          <p:nvSpPr>
            <p:cNvPr id="43" name="Rounded Rectangle 47">
              <a:extLst>
                <a:ext uri="{FF2B5EF4-FFF2-40B4-BE49-F238E27FC236}">
                  <a16:creationId xmlns:a16="http://schemas.microsoft.com/office/drawing/2014/main" id="{F89B09B3-07A6-4A57-B48F-F6315BAE2841}"/>
                </a:ext>
              </a:extLst>
            </p:cNvPr>
            <p:cNvSpPr/>
            <p:nvPr/>
          </p:nvSpPr>
          <p:spPr>
            <a:xfrm>
              <a:off x="1717199" y="5206535"/>
              <a:ext cx="8097635" cy="584583"/>
            </a:xfrm>
            <a:prstGeom prst="roundRect">
              <a:avLst>
                <a:gd name="adj" fmla="val 50000"/>
              </a:avLst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706EC81-C52D-4F09-94DB-94D517D2CCE8}"/>
                </a:ext>
              </a:extLst>
            </p:cNvPr>
            <p:cNvSpPr/>
            <p:nvPr/>
          </p:nvSpPr>
          <p:spPr>
            <a:xfrm>
              <a:off x="2414689" y="5199333"/>
              <a:ext cx="5803192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và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nhấn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phù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hợp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638FC09-603F-4C3E-94C9-FFEC5CAF8EC8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4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46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0062C592-AB9E-4987-A307-20F25C01BD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9501805" y="5318946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41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E145997-47F5-1CC0-3DDA-E96D8BC86F5A}"/>
              </a:ext>
            </a:extLst>
          </p:cNvPr>
          <p:cNvSpPr/>
          <p:nvPr/>
        </p:nvSpPr>
        <p:spPr>
          <a:xfrm>
            <a:off x="985722" y="1761893"/>
            <a:ext cx="10334625" cy="3813717"/>
          </a:xfrm>
          <a:custGeom>
            <a:avLst/>
            <a:gdLst>
              <a:gd name="connsiteX0" fmla="*/ 0 w 10334625"/>
              <a:gd name="connsiteY0" fmla="*/ 446395 h 3813717"/>
              <a:gd name="connsiteX1" fmla="*/ 577378 w 10334625"/>
              <a:gd name="connsiteY1" fmla="*/ 0 h 3813717"/>
              <a:gd name="connsiteX2" fmla="*/ 9757245 w 10334625"/>
              <a:gd name="connsiteY2" fmla="*/ 0 h 3813717"/>
              <a:gd name="connsiteX3" fmla="*/ 10334625 w 10334625"/>
              <a:gd name="connsiteY3" fmla="*/ 446395 h 3813717"/>
              <a:gd name="connsiteX4" fmla="*/ 10334625 w 10334625"/>
              <a:gd name="connsiteY4" fmla="*/ 3367320 h 3813717"/>
              <a:gd name="connsiteX5" fmla="*/ 9757245 w 10334625"/>
              <a:gd name="connsiteY5" fmla="*/ 3813717 h 3813717"/>
              <a:gd name="connsiteX6" fmla="*/ 577378 w 10334625"/>
              <a:gd name="connsiteY6" fmla="*/ 3813717 h 3813717"/>
              <a:gd name="connsiteX7" fmla="*/ 0 w 10334625"/>
              <a:gd name="connsiteY7" fmla="*/ 3367320 h 3813717"/>
              <a:gd name="connsiteX8" fmla="*/ 0 w 10334625"/>
              <a:gd name="connsiteY8" fmla="*/ 446395 h 3813717"/>
              <a:gd name="connsiteX0" fmla="*/ 0 w 10334625"/>
              <a:gd name="connsiteY0" fmla="*/ 446395 h 3813717"/>
              <a:gd name="connsiteX1" fmla="*/ 577378 w 10334625"/>
              <a:gd name="connsiteY1" fmla="*/ 0 h 3813717"/>
              <a:gd name="connsiteX2" fmla="*/ 9757245 w 10334625"/>
              <a:gd name="connsiteY2" fmla="*/ 0 h 3813717"/>
              <a:gd name="connsiteX3" fmla="*/ 10334625 w 10334625"/>
              <a:gd name="connsiteY3" fmla="*/ 446395 h 3813717"/>
              <a:gd name="connsiteX4" fmla="*/ 10334625 w 10334625"/>
              <a:gd name="connsiteY4" fmla="*/ 3367320 h 3813717"/>
              <a:gd name="connsiteX5" fmla="*/ 9757245 w 10334625"/>
              <a:gd name="connsiteY5" fmla="*/ 3813717 h 3813717"/>
              <a:gd name="connsiteX6" fmla="*/ 577378 w 10334625"/>
              <a:gd name="connsiteY6" fmla="*/ 3813717 h 3813717"/>
              <a:gd name="connsiteX7" fmla="*/ 0 w 10334625"/>
              <a:gd name="connsiteY7" fmla="*/ 3367320 h 3813717"/>
              <a:gd name="connsiteX8" fmla="*/ 0 w 10334625"/>
              <a:gd name="connsiteY8" fmla="*/ 446395 h 3813717"/>
              <a:gd name="connsiteX0" fmla="*/ 0 w 10334625"/>
              <a:gd name="connsiteY0" fmla="*/ 446395 h 3813717"/>
              <a:gd name="connsiteX1" fmla="*/ 577378 w 10334625"/>
              <a:gd name="connsiteY1" fmla="*/ 0 h 3813717"/>
              <a:gd name="connsiteX2" fmla="*/ 9757245 w 10334625"/>
              <a:gd name="connsiteY2" fmla="*/ 0 h 3813717"/>
              <a:gd name="connsiteX3" fmla="*/ 10334625 w 10334625"/>
              <a:gd name="connsiteY3" fmla="*/ 446395 h 3813717"/>
              <a:gd name="connsiteX4" fmla="*/ 10334625 w 10334625"/>
              <a:gd name="connsiteY4" fmla="*/ 3367320 h 3813717"/>
              <a:gd name="connsiteX5" fmla="*/ 9757245 w 10334625"/>
              <a:gd name="connsiteY5" fmla="*/ 3813717 h 3813717"/>
              <a:gd name="connsiteX6" fmla="*/ 577378 w 10334625"/>
              <a:gd name="connsiteY6" fmla="*/ 3813717 h 3813717"/>
              <a:gd name="connsiteX7" fmla="*/ 0 w 10334625"/>
              <a:gd name="connsiteY7" fmla="*/ 3367320 h 3813717"/>
              <a:gd name="connsiteX8" fmla="*/ 0 w 10334625"/>
              <a:gd name="connsiteY8" fmla="*/ 446395 h 3813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34625" h="3813717" fill="none" extrusionOk="0">
                <a:moveTo>
                  <a:pt x="0" y="446395"/>
                </a:moveTo>
                <a:cubicBezTo>
                  <a:pt x="4137" y="290689"/>
                  <a:pt x="300458" y="60479"/>
                  <a:pt x="577378" y="0"/>
                </a:cubicBezTo>
                <a:cubicBezTo>
                  <a:pt x="1681371" y="123314"/>
                  <a:pt x="7427057" y="811367"/>
                  <a:pt x="9757245" y="0"/>
                </a:cubicBezTo>
                <a:cubicBezTo>
                  <a:pt x="10060914" y="-82882"/>
                  <a:pt x="10224784" y="172086"/>
                  <a:pt x="10334625" y="446395"/>
                </a:cubicBezTo>
                <a:cubicBezTo>
                  <a:pt x="10683650" y="1632665"/>
                  <a:pt x="10063467" y="2409526"/>
                  <a:pt x="10334625" y="3367320"/>
                </a:cubicBezTo>
                <a:cubicBezTo>
                  <a:pt x="10352136" y="3543367"/>
                  <a:pt x="9993013" y="3735649"/>
                  <a:pt x="9757245" y="3813717"/>
                </a:cubicBezTo>
                <a:cubicBezTo>
                  <a:pt x="8111688" y="4102076"/>
                  <a:pt x="2924992" y="4045392"/>
                  <a:pt x="577378" y="3813717"/>
                </a:cubicBezTo>
                <a:cubicBezTo>
                  <a:pt x="346009" y="3805093"/>
                  <a:pt x="-47389" y="3621926"/>
                  <a:pt x="0" y="3367320"/>
                </a:cubicBezTo>
                <a:cubicBezTo>
                  <a:pt x="153436" y="2366297"/>
                  <a:pt x="-10643" y="1090750"/>
                  <a:pt x="0" y="446395"/>
                </a:cubicBezTo>
                <a:close/>
              </a:path>
              <a:path w="10334625" h="3813717" stroke="0" extrusionOk="0">
                <a:moveTo>
                  <a:pt x="0" y="446395"/>
                </a:moveTo>
                <a:cubicBezTo>
                  <a:pt x="-28346" y="272423"/>
                  <a:pt x="276796" y="-9890"/>
                  <a:pt x="577378" y="0"/>
                </a:cubicBezTo>
                <a:cubicBezTo>
                  <a:pt x="4537793" y="-303719"/>
                  <a:pt x="7719966" y="330283"/>
                  <a:pt x="9757245" y="0"/>
                </a:cubicBezTo>
                <a:cubicBezTo>
                  <a:pt x="9949622" y="-7942"/>
                  <a:pt x="10363110" y="198366"/>
                  <a:pt x="10334625" y="446395"/>
                </a:cubicBezTo>
                <a:cubicBezTo>
                  <a:pt x="10477639" y="1220878"/>
                  <a:pt x="10673419" y="2759406"/>
                  <a:pt x="10334625" y="3367320"/>
                </a:cubicBezTo>
                <a:cubicBezTo>
                  <a:pt x="10316011" y="3601086"/>
                  <a:pt x="9989607" y="3786720"/>
                  <a:pt x="9757245" y="3813717"/>
                </a:cubicBezTo>
                <a:cubicBezTo>
                  <a:pt x="8493221" y="3188097"/>
                  <a:pt x="2542984" y="4560714"/>
                  <a:pt x="577378" y="3813717"/>
                </a:cubicBezTo>
                <a:cubicBezTo>
                  <a:pt x="219793" y="3848323"/>
                  <a:pt x="-67696" y="3551732"/>
                  <a:pt x="0" y="3367320"/>
                </a:cubicBezTo>
                <a:cubicBezTo>
                  <a:pt x="62239" y="1902609"/>
                  <a:pt x="102764" y="1420787"/>
                  <a:pt x="0" y="446395"/>
                </a:cubicBezTo>
                <a:close/>
              </a:path>
              <a:path w="10334625" h="3813717" fill="none" stroke="0" extrusionOk="0">
                <a:moveTo>
                  <a:pt x="0" y="446395"/>
                </a:moveTo>
                <a:cubicBezTo>
                  <a:pt x="52048" y="231723"/>
                  <a:pt x="337556" y="26002"/>
                  <a:pt x="577378" y="0"/>
                </a:cubicBezTo>
                <a:cubicBezTo>
                  <a:pt x="2769277" y="418122"/>
                  <a:pt x="6380447" y="598157"/>
                  <a:pt x="9757245" y="0"/>
                </a:cubicBezTo>
                <a:cubicBezTo>
                  <a:pt x="10054447" y="-68573"/>
                  <a:pt x="10329685" y="131101"/>
                  <a:pt x="10334625" y="446395"/>
                </a:cubicBezTo>
                <a:cubicBezTo>
                  <a:pt x="10521332" y="1524750"/>
                  <a:pt x="10315678" y="2249818"/>
                  <a:pt x="10334625" y="3367320"/>
                </a:cubicBezTo>
                <a:cubicBezTo>
                  <a:pt x="10360041" y="3586338"/>
                  <a:pt x="10023666" y="3784989"/>
                  <a:pt x="9757245" y="3813717"/>
                </a:cubicBezTo>
                <a:cubicBezTo>
                  <a:pt x="7393921" y="3634264"/>
                  <a:pt x="2453017" y="3769252"/>
                  <a:pt x="577378" y="3813717"/>
                </a:cubicBezTo>
                <a:cubicBezTo>
                  <a:pt x="237610" y="3786898"/>
                  <a:pt x="-48028" y="3579192"/>
                  <a:pt x="0" y="3367320"/>
                </a:cubicBezTo>
                <a:cubicBezTo>
                  <a:pt x="-16144" y="2605404"/>
                  <a:pt x="-127736" y="1013980"/>
                  <a:pt x="0" y="446395"/>
                </a:cubicBezTo>
                <a:close/>
              </a:path>
              <a:path w="10334625" h="3813717" fill="none" stroke="0" extrusionOk="0">
                <a:moveTo>
                  <a:pt x="0" y="446395"/>
                </a:moveTo>
                <a:cubicBezTo>
                  <a:pt x="33473" y="279198"/>
                  <a:pt x="291612" y="48506"/>
                  <a:pt x="577378" y="0"/>
                </a:cubicBezTo>
                <a:cubicBezTo>
                  <a:pt x="2128434" y="318041"/>
                  <a:pt x="6948548" y="756498"/>
                  <a:pt x="9757245" y="0"/>
                </a:cubicBezTo>
                <a:cubicBezTo>
                  <a:pt x="10055641" y="-78036"/>
                  <a:pt x="10264451" y="165679"/>
                  <a:pt x="10334625" y="446395"/>
                </a:cubicBezTo>
                <a:cubicBezTo>
                  <a:pt x="10772552" y="1520907"/>
                  <a:pt x="10107232" y="2337386"/>
                  <a:pt x="10334625" y="3367320"/>
                </a:cubicBezTo>
                <a:cubicBezTo>
                  <a:pt x="10336911" y="3556642"/>
                  <a:pt x="9999165" y="3760431"/>
                  <a:pt x="9757245" y="3813717"/>
                </a:cubicBezTo>
                <a:cubicBezTo>
                  <a:pt x="7646558" y="3727613"/>
                  <a:pt x="2571875" y="4065378"/>
                  <a:pt x="577378" y="3813717"/>
                </a:cubicBezTo>
                <a:cubicBezTo>
                  <a:pt x="295546" y="3807156"/>
                  <a:pt x="-46205" y="3610223"/>
                  <a:pt x="0" y="3367320"/>
                </a:cubicBezTo>
                <a:cubicBezTo>
                  <a:pt x="90634" y="2528809"/>
                  <a:pt x="-61787" y="1125982"/>
                  <a:pt x="0" y="446395"/>
                </a:cubicBezTo>
                <a:close/>
              </a:path>
            </a:pathLst>
          </a:custGeom>
          <a:solidFill>
            <a:schemeClr val="bg1">
              <a:alpha val="83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852854689">
                  <a:custGeom>
                    <a:avLst/>
                    <a:gdLst>
                      <a:gd name="connsiteX0" fmla="*/ 0 w 7438150"/>
                      <a:gd name="connsiteY0" fmla="*/ 419002 h 3579685"/>
                      <a:gd name="connsiteX1" fmla="*/ 415557 w 7438150"/>
                      <a:gd name="connsiteY1" fmla="*/ 0 h 3579685"/>
                      <a:gd name="connsiteX2" fmla="*/ 7022592 w 7438150"/>
                      <a:gd name="connsiteY2" fmla="*/ 0 h 3579685"/>
                      <a:gd name="connsiteX3" fmla="*/ 7438150 w 7438150"/>
                      <a:gd name="connsiteY3" fmla="*/ 419002 h 3579685"/>
                      <a:gd name="connsiteX4" fmla="*/ 7438150 w 7438150"/>
                      <a:gd name="connsiteY4" fmla="*/ 3160682 h 3579685"/>
                      <a:gd name="connsiteX5" fmla="*/ 7022592 w 7438150"/>
                      <a:gd name="connsiteY5" fmla="*/ 3579685 h 3579685"/>
                      <a:gd name="connsiteX6" fmla="*/ 415557 w 7438150"/>
                      <a:gd name="connsiteY6" fmla="*/ 3579685 h 3579685"/>
                      <a:gd name="connsiteX7" fmla="*/ 0 w 7438150"/>
                      <a:gd name="connsiteY7" fmla="*/ 3160682 h 3579685"/>
                      <a:gd name="connsiteX8" fmla="*/ 0 w 7438150"/>
                      <a:gd name="connsiteY8" fmla="*/ 419002 h 3579685"/>
                      <a:gd name="connsiteX0" fmla="*/ 0 w 7438150"/>
                      <a:gd name="connsiteY0" fmla="*/ 419002 h 3579685"/>
                      <a:gd name="connsiteX1" fmla="*/ 415557 w 7438150"/>
                      <a:gd name="connsiteY1" fmla="*/ 0 h 3579685"/>
                      <a:gd name="connsiteX2" fmla="*/ 7022592 w 7438150"/>
                      <a:gd name="connsiteY2" fmla="*/ 0 h 3579685"/>
                      <a:gd name="connsiteX3" fmla="*/ 7438150 w 7438150"/>
                      <a:gd name="connsiteY3" fmla="*/ 419002 h 3579685"/>
                      <a:gd name="connsiteX4" fmla="*/ 7438150 w 7438150"/>
                      <a:gd name="connsiteY4" fmla="*/ 3160682 h 3579685"/>
                      <a:gd name="connsiteX5" fmla="*/ 7022592 w 7438150"/>
                      <a:gd name="connsiteY5" fmla="*/ 3579685 h 3579685"/>
                      <a:gd name="connsiteX6" fmla="*/ 415557 w 7438150"/>
                      <a:gd name="connsiteY6" fmla="*/ 3579685 h 3579685"/>
                      <a:gd name="connsiteX7" fmla="*/ 0 w 7438150"/>
                      <a:gd name="connsiteY7" fmla="*/ 3160682 h 3579685"/>
                      <a:gd name="connsiteX8" fmla="*/ 0 w 7438150"/>
                      <a:gd name="connsiteY8" fmla="*/ 419002 h 3579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438150" h="3579685" fill="none" extrusionOk="0">
                        <a:moveTo>
                          <a:pt x="0" y="419002"/>
                        </a:moveTo>
                        <a:cubicBezTo>
                          <a:pt x="2455" y="254373"/>
                          <a:pt x="204778" y="31662"/>
                          <a:pt x="415557" y="0"/>
                        </a:cubicBezTo>
                        <a:cubicBezTo>
                          <a:pt x="1314069" y="107702"/>
                          <a:pt x="5214901" y="382078"/>
                          <a:pt x="7022592" y="0"/>
                        </a:cubicBezTo>
                        <a:cubicBezTo>
                          <a:pt x="7242194" y="-68438"/>
                          <a:pt x="7381931" y="170534"/>
                          <a:pt x="7438150" y="419002"/>
                        </a:cubicBezTo>
                        <a:cubicBezTo>
                          <a:pt x="7672219" y="1517524"/>
                          <a:pt x="7266326" y="2201619"/>
                          <a:pt x="7438150" y="3160682"/>
                        </a:cubicBezTo>
                        <a:cubicBezTo>
                          <a:pt x="7449569" y="3333769"/>
                          <a:pt x="7210156" y="3532540"/>
                          <a:pt x="7022592" y="3579685"/>
                        </a:cubicBezTo>
                        <a:cubicBezTo>
                          <a:pt x="5543979" y="3713415"/>
                          <a:pt x="2096257" y="3650070"/>
                          <a:pt x="415557" y="3579685"/>
                        </a:cubicBezTo>
                        <a:cubicBezTo>
                          <a:pt x="221033" y="3575719"/>
                          <a:pt x="-20570" y="3396173"/>
                          <a:pt x="0" y="3160682"/>
                        </a:cubicBezTo>
                        <a:cubicBezTo>
                          <a:pt x="83987" y="2285296"/>
                          <a:pt x="-3693" y="1037159"/>
                          <a:pt x="0" y="419002"/>
                        </a:cubicBezTo>
                        <a:close/>
                      </a:path>
                      <a:path w="7438150" h="3579685" stroke="0" extrusionOk="0">
                        <a:moveTo>
                          <a:pt x="0" y="419002"/>
                        </a:moveTo>
                        <a:cubicBezTo>
                          <a:pt x="-10838" y="225836"/>
                          <a:pt x="200604" y="8945"/>
                          <a:pt x="415557" y="0"/>
                        </a:cubicBezTo>
                        <a:cubicBezTo>
                          <a:pt x="3240133" y="90249"/>
                          <a:pt x="5420666" y="68887"/>
                          <a:pt x="7022592" y="0"/>
                        </a:cubicBezTo>
                        <a:cubicBezTo>
                          <a:pt x="7190194" y="-11288"/>
                          <a:pt x="7453279" y="184681"/>
                          <a:pt x="7438150" y="419002"/>
                        </a:cubicBezTo>
                        <a:cubicBezTo>
                          <a:pt x="7480865" y="1155413"/>
                          <a:pt x="7599598" y="2567308"/>
                          <a:pt x="7438150" y="3160682"/>
                        </a:cubicBezTo>
                        <a:cubicBezTo>
                          <a:pt x="7421637" y="3394527"/>
                          <a:pt x="7203147" y="3563963"/>
                          <a:pt x="7022592" y="3579685"/>
                        </a:cubicBezTo>
                        <a:cubicBezTo>
                          <a:pt x="6086090" y="3353694"/>
                          <a:pt x="1871789" y="3908372"/>
                          <a:pt x="415557" y="3579685"/>
                        </a:cubicBezTo>
                        <a:cubicBezTo>
                          <a:pt x="154954" y="3600006"/>
                          <a:pt x="-46933" y="3345037"/>
                          <a:pt x="0" y="3160682"/>
                        </a:cubicBezTo>
                        <a:cubicBezTo>
                          <a:pt x="42297" y="1831261"/>
                          <a:pt x="72056" y="1372922"/>
                          <a:pt x="0" y="419002"/>
                        </a:cubicBezTo>
                        <a:close/>
                      </a:path>
                      <a:path w="7438150" h="3579685" fill="none" stroke="0" extrusionOk="0">
                        <a:moveTo>
                          <a:pt x="0" y="419002"/>
                        </a:moveTo>
                        <a:cubicBezTo>
                          <a:pt x="16660" y="231766"/>
                          <a:pt x="215565" y="54936"/>
                          <a:pt x="415557" y="0"/>
                        </a:cubicBezTo>
                        <a:cubicBezTo>
                          <a:pt x="1881527" y="214554"/>
                          <a:pt x="4879042" y="304070"/>
                          <a:pt x="7022592" y="0"/>
                        </a:cubicBezTo>
                        <a:cubicBezTo>
                          <a:pt x="7232097" y="-42982"/>
                          <a:pt x="7429704" y="154304"/>
                          <a:pt x="7438150" y="419002"/>
                        </a:cubicBezTo>
                        <a:cubicBezTo>
                          <a:pt x="7579243" y="1420247"/>
                          <a:pt x="7373454" y="2066474"/>
                          <a:pt x="7438150" y="3160682"/>
                        </a:cubicBezTo>
                        <a:cubicBezTo>
                          <a:pt x="7418880" y="3358250"/>
                          <a:pt x="7219335" y="3561196"/>
                          <a:pt x="7022592" y="3579685"/>
                        </a:cubicBezTo>
                        <a:cubicBezTo>
                          <a:pt x="5239725" y="3500843"/>
                          <a:pt x="1859266" y="3602293"/>
                          <a:pt x="415557" y="3579685"/>
                        </a:cubicBezTo>
                        <a:cubicBezTo>
                          <a:pt x="194186" y="3577776"/>
                          <a:pt x="-30283" y="3384327"/>
                          <a:pt x="0" y="3160682"/>
                        </a:cubicBezTo>
                        <a:cubicBezTo>
                          <a:pt x="33516" y="2423036"/>
                          <a:pt x="-63297" y="1072820"/>
                          <a:pt x="0" y="419002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6EB283-B80E-4902-90B0-B74ADE980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100" y="185737"/>
            <a:ext cx="5686425" cy="117421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34AE7FA-0853-424B-99DD-BE6BBE5B9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2242" y="3314147"/>
            <a:ext cx="7443861" cy="77425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F416D5D-B38A-4B9F-B3DA-D607D9643A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991067">
            <a:off x="2488767" y="3312247"/>
            <a:ext cx="2426418" cy="6828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489C5F-BFB6-4068-9EC0-06FA6BEC637C}"/>
              </a:ext>
            </a:extLst>
          </p:cNvPr>
          <p:cNvSpPr txBox="1"/>
          <p:nvPr/>
        </p:nvSpPr>
        <p:spPr>
          <a:xfrm>
            <a:off x="3549572" y="2472551"/>
            <a:ext cx="5600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…..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…..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…..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…..</a:t>
            </a:r>
          </a:p>
        </p:txBody>
      </p:sp>
      <p:pic>
        <p:nvPicPr>
          <p:cNvPr id="27" name="Picture 26" descr="A picture containing shape&#10;&#10;Description automatically generated">
            <a:extLst>
              <a:ext uri="{FF2B5EF4-FFF2-40B4-BE49-F238E27FC236}">
                <a16:creationId xmlns:a16="http://schemas.microsoft.com/office/drawing/2014/main" id="{46759573-D9A9-42BB-AF6D-69129F313E2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0230" y="320040"/>
            <a:ext cx="1375410" cy="13754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FFBAFD-931E-478B-B99E-1FE922DDBF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6115" y="4128857"/>
            <a:ext cx="8382727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4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2">
            <a:extLst>
              <a:ext uri="{FF2B5EF4-FFF2-40B4-BE49-F238E27FC236}">
                <a16:creationId xmlns:a16="http://schemas.microsoft.com/office/drawing/2014/main" id="{7A532EB1-3931-4F29-97F8-DF629C6554D8}"/>
              </a:ext>
            </a:extLst>
          </p:cNvPr>
          <p:cNvSpPr/>
          <p:nvPr/>
        </p:nvSpPr>
        <p:spPr>
          <a:xfrm>
            <a:off x="86299" y="989141"/>
            <a:ext cx="12019402" cy="575229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lưu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mọi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hoặc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mượn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nghĩ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nằm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chỗ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”.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Lô-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-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nổi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”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lớn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nằm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khổng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500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qua 45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   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Phần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Lan,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di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”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buýt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khắp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phố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lớn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Phi,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cuốn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					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Nam)</a:t>
            </a:r>
            <a:endParaRPr kumimoji="0" lang="vi-VN" sz="2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FF85558-FA59-4557-9BEF-DD9290BD82C3}"/>
              </a:ext>
            </a:extLst>
          </p:cNvPr>
          <p:cNvGrpSpPr/>
          <p:nvPr/>
        </p:nvGrpSpPr>
        <p:grpSpPr>
          <a:xfrm>
            <a:off x="10300771" y="-242372"/>
            <a:ext cx="1593291" cy="1173567"/>
            <a:chOff x="9277729" y="5314078"/>
            <a:chExt cx="2327307" cy="138105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9B0AEB0-222C-40B4-8201-4C6307BC2A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099" r="73673" b="9264"/>
            <a:stretch/>
          </p:blipFill>
          <p:spPr>
            <a:xfrm rot="21122734">
              <a:off x="9277729" y="5314078"/>
              <a:ext cx="1168923" cy="137320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63D5AD3-5A74-4A1B-8155-C1A1C2A60A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88" t="62865" r="1059" b="8498"/>
            <a:stretch/>
          </p:blipFill>
          <p:spPr>
            <a:xfrm rot="260226">
              <a:off x="10510443" y="5321932"/>
              <a:ext cx="1094593" cy="1373205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8820A25-FF50-4B65-B07B-1AAA5ECFF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792" y="182779"/>
            <a:ext cx="3596952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9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C178B17-0347-413B-A63D-7D284C23EBAE}"/>
              </a:ext>
            </a:extLst>
          </p:cNvPr>
          <p:cNvSpPr txBox="1"/>
          <p:nvPr/>
        </p:nvSpPr>
        <p:spPr>
          <a:xfrm>
            <a:off x="3762057" y="1425413"/>
            <a:ext cx="5039043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/>
                <a:ea typeface="Microsoft YaHei" panose="020B0503020204020204" charset="-122"/>
                <a:cs typeface="Verdana" panose="020B0604030504040204" charset="0"/>
                <a:sym typeface="+mn-ea"/>
              </a:rPr>
              <a:t>Trả lời câu hỏi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/>
              <a:ea typeface="Arial-Rounded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66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004457" y="1370851"/>
            <a:ext cx="8159768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1.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Mọi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gì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C88818-C0C0-400F-98A9-FC392E078C62}"/>
              </a:ext>
            </a:extLst>
          </p:cNvPr>
          <p:cNvSpPr txBox="1"/>
          <p:nvPr/>
        </p:nvSpPr>
        <p:spPr>
          <a:xfrm>
            <a:off x="2920206" y="3059384"/>
            <a:ext cx="8159768" cy="914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2.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ở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đâu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238813-6EDC-49C5-8D5C-B80523462C08}"/>
              </a:ext>
            </a:extLst>
          </p:cNvPr>
          <p:cNvSpPr txBox="1"/>
          <p:nvPr/>
        </p:nvSpPr>
        <p:spPr>
          <a:xfrm>
            <a:off x="3929270" y="300463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TRẢ LỜI CÂU HỎI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28E0AE-2FFE-4F65-8B15-364F5E287DDD}"/>
              </a:ext>
            </a:extLst>
          </p:cNvPr>
          <p:cNvSpPr txBox="1"/>
          <p:nvPr/>
        </p:nvSpPr>
        <p:spPr>
          <a:xfrm>
            <a:off x="2835956" y="2015678"/>
            <a:ext cx="8328269" cy="146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Mọi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hoặc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mượn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049BFB-244F-4558-9F6E-7DD60B101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4171" y="395090"/>
            <a:ext cx="2470286" cy="1920378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876295D-94B1-4093-ACC0-FF4D990157EB}"/>
              </a:ext>
            </a:extLst>
          </p:cNvPr>
          <p:cNvGraphicFramePr>
            <a:graphicFrameLocks noGrp="1"/>
          </p:cNvGraphicFramePr>
          <p:nvPr/>
        </p:nvGraphicFramePr>
        <p:xfrm>
          <a:off x="724395" y="4033522"/>
          <a:ext cx="4639257" cy="242938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639257">
                  <a:extLst>
                    <a:ext uri="{9D8B030D-6E8A-4147-A177-3AD203B41FA5}">
                      <a16:colId xmlns:a16="http://schemas.microsoft.com/office/drawing/2014/main" val="824984181"/>
                    </a:ext>
                  </a:extLst>
                </a:gridCol>
              </a:tblGrid>
              <a:tr h="45793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A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295312965"/>
                  </a:ext>
                </a:extLst>
              </a:tr>
              <a:tr h="780191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Thư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viện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Lô-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gô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xơ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Đức</a:t>
                      </a:r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824778928"/>
                  </a:ext>
                </a:extLst>
              </a:tr>
              <a:tr h="550279">
                <a:tc>
                  <a:txBody>
                    <a:bodyPr/>
                    <a:lstStyle/>
                    <a:p>
                      <a:pPr algn="l"/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Nhiều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thư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viện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ở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Phần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Lan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620456872"/>
                  </a:ext>
                </a:extLst>
              </a:tr>
              <a:tr h="550279">
                <a:tc>
                  <a:txBody>
                    <a:bodyPr/>
                    <a:lstStyle/>
                    <a:p>
                      <a:pPr algn="l"/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Một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thư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viện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ở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châu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Phi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40202680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083807E-CF95-4C63-B932-3031515BADC9}"/>
              </a:ext>
            </a:extLst>
          </p:cNvPr>
          <p:cNvGraphicFramePr>
            <a:graphicFrameLocks noGrp="1"/>
          </p:cNvGraphicFramePr>
          <p:nvPr/>
        </p:nvGraphicFramePr>
        <p:xfrm>
          <a:off x="6617737" y="4033522"/>
          <a:ext cx="5036803" cy="277516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036803">
                  <a:extLst>
                    <a:ext uri="{9D8B030D-6E8A-4147-A177-3AD203B41FA5}">
                      <a16:colId xmlns:a16="http://schemas.microsoft.com/office/drawing/2014/main" val="824984181"/>
                    </a:ext>
                  </a:extLst>
                </a:gridCol>
              </a:tblGrid>
              <a:tr h="53988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B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295312965"/>
                  </a:ext>
                </a:extLst>
              </a:tr>
              <a:tr h="625584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đặt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trên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những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chiếc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xe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buýt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cũ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824778928"/>
                  </a:ext>
                </a:extLst>
              </a:tr>
              <a:tr h="625584">
                <a:tc>
                  <a:txBody>
                    <a:bodyPr/>
                    <a:lstStyle/>
                    <a:p>
                      <a:pPr algn="l"/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đặt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trên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lưng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lạc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đà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620456872"/>
                  </a:ext>
                </a:extLst>
              </a:tr>
              <a:tr h="625584">
                <a:tc>
                  <a:txBody>
                    <a:bodyPr/>
                    <a:lstStyle/>
                    <a:p>
                      <a:pPr algn="l"/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đặt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trên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một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con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tàu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biển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402026801"/>
                  </a:ext>
                </a:extLst>
              </a:tr>
            </a:tbl>
          </a:graphicData>
        </a:graphic>
      </p:graphicFrame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E588D91-37E1-49B8-B97D-70ABD22DD8B3}"/>
              </a:ext>
            </a:extLst>
          </p:cNvPr>
          <p:cNvCxnSpPr>
            <a:cxnSpLocks/>
          </p:cNvCxnSpPr>
          <p:nvPr/>
        </p:nvCxnSpPr>
        <p:spPr>
          <a:xfrm>
            <a:off x="5361693" y="4832971"/>
            <a:ext cx="1256044" cy="16299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A09EF27-D62C-4952-A79C-67B1E41A78A0}"/>
              </a:ext>
            </a:extLst>
          </p:cNvPr>
          <p:cNvCxnSpPr>
            <a:cxnSpLocks/>
          </p:cNvCxnSpPr>
          <p:nvPr/>
        </p:nvCxnSpPr>
        <p:spPr>
          <a:xfrm flipV="1">
            <a:off x="5324295" y="4832971"/>
            <a:ext cx="1293442" cy="7959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A0B4E01-421F-46A5-B6F5-C9E0C02C5DB2}"/>
              </a:ext>
            </a:extLst>
          </p:cNvPr>
          <p:cNvCxnSpPr>
            <a:cxnSpLocks/>
          </p:cNvCxnSpPr>
          <p:nvPr/>
        </p:nvCxnSpPr>
        <p:spPr>
          <a:xfrm flipV="1">
            <a:off x="5342994" y="5450141"/>
            <a:ext cx="1293442" cy="6918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05107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D55338-2E38-446A-9940-5A00DA1F8DD0}"/>
              </a:ext>
            </a:extLst>
          </p:cNvPr>
          <p:cNvSpPr txBox="1"/>
          <p:nvPr/>
        </p:nvSpPr>
        <p:spPr>
          <a:xfrm>
            <a:off x="588692" y="2328579"/>
            <a:ext cx="9791279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3.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”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39EB17-5046-4F41-A5B1-93F7EECFD63C}"/>
              </a:ext>
            </a:extLst>
          </p:cNvPr>
          <p:cNvSpPr txBox="1"/>
          <p:nvPr/>
        </p:nvSpPr>
        <p:spPr>
          <a:xfrm>
            <a:off x="588693" y="2820111"/>
            <a:ext cx="10373239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Wingdings" panose="05000000000000000000" pitchFamily="2" charset="2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Wingdings" panose="05000000000000000000" pitchFamily="2" charset="2"/>
              </a:rPr>
              <a:t>thư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Wingdings" panose="05000000000000000000" pitchFamily="2" charset="2"/>
              </a:rPr>
              <a:t>viện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Wingdings" panose="05000000000000000000" pitchFamily="2" charset="2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Wingdings" panose="05000000000000000000" pitchFamily="2" charset="2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Wingdings" panose="05000000000000000000" pitchFamily="2" charset="2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Wingdings" panose="05000000000000000000" pitchFamily="2" charset="2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Wingdings" panose="05000000000000000000" pitchFamily="2" charset="2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Wingdings" panose="05000000000000000000" pitchFamily="2" charset="2"/>
              </a:rPr>
              <a:t>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Wingdings" panose="05000000000000000000" pitchFamily="2" charset="2"/>
              </a:rPr>
              <a:t>thư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Wingdings" panose="05000000000000000000" pitchFamily="2" charset="2"/>
              </a:rPr>
              <a:t>viện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Wingdings" panose="05000000000000000000" pitchFamily="2" charset="2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Wingdings" panose="05000000000000000000" pitchFamily="2" charset="2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Wingdings" panose="05000000000000000000" pitchFamily="2" charset="2"/>
              </a:rPr>
              <a:t>”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di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chuyển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B9D681-F163-44D1-A491-C20D563D1A53}"/>
              </a:ext>
            </a:extLst>
          </p:cNvPr>
          <p:cNvSpPr txBox="1"/>
          <p:nvPr/>
        </p:nvSpPr>
        <p:spPr>
          <a:xfrm>
            <a:off x="588693" y="3907073"/>
            <a:ext cx="9791279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4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Theo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”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dụng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gì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D8CA64-C865-419C-A90D-F6B657DDFB4C}"/>
              </a:ext>
            </a:extLst>
          </p:cNvPr>
          <p:cNvSpPr txBox="1"/>
          <p:nvPr/>
        </p:nvSpPr>
        <p:spPr>
          <a:xfrm>
            <a:off x="479165" y="4449507"/>
            <a:ext cx="8842966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Wingdings" panose="05000000000000000000" pitchFamily="2" charset="2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Wingdings" panose="05000000000000000000" pitchFamily="2" charset="2"/>
              </a:rPr>
              <a:t>mọi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Wingdings" panose="05000000000000000000" pitchFamily="2" charset="2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Wingdings" panose="05000000000000000000" pitchFamily="2" charset="2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Wingdings" panose="05000000000000000000" pitchFamily="2" charset="2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Wingdings" panose="05000000000000000000" pitchFamily="2" charset="2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Wingdings" panose="05000000000000000000" pitchFamily="2" charset="2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Wingdings" panose="05000000000000000000" pitchFamily="2" charset="2"/>
              </a:rPr>
              <a:t>xa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Wingdings" panose="05000000000000000000" pitchFamily="2" charset="2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Wingdings" panose="05000000000000000000" pitchFamily="2" charset="2"/>
              </a:rPr>
              <a:t>vẫn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Wingdings" panose="05000000000000000000" pitchFamily="2" charset="2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Wingdings" panose="05000000000000000000" pitchFamily="2" charset="2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Wingdings" panose="05000000000000000000" pitchFamily="2" charset="2"/>
              </a:rPr>
              <a:t>sách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Wingdings" panose="05000000000000000000" pitchFamily="2" charset="2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…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2050" name="Picture 2" descr="Premium Vector | Cartoon little kid reading book">
            <a:extLst>
              <a:ext uri="{FF2B5EF4-FFF2-40B4-BE49-F238E27FC236}">
                <a16:creationId xmlns:a16="http://schemas.microsoft.com/office/drawing/2014/main" id="{AD82444F-812F-4AB0-8E0A-38E4699EA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824" y="4370663"/>
            <a:ext cx="2542256" cy="222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0F3B13-1CF8-4B88-BEE3-3F77115AF4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4171" y="395090"/>
            <a:ext cx="2470286" cy="1920378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00122D4-5B9A-4BDC-A69B-2354F08D68C5}"/>
              </a:ext>
            </a:extLst>
          </p:cNvPr>
          <p:cNvSpPr txBox="1"/>
          <p:nvPr/>
        </p:nvSpPr>
        <p:spPr>
          <a:xfrm>
            <a:off x="3929270" y="300463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TRẢ LỜI CÂU HỎI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858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5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B59FBC-A858-4FD6-B76E-583BC3311D08}"/>
              </a:ext>
            </a:extLst>
          </p:cNvPr>
          <p:cNvSpPr/>
          <p:nvPr/>
        </p:nvSpPr>
        <p:spPr>
          <a:xfrm>
            <a:off x="178130" y="273132"/>
            <a:ext cx="11887200" cy="6412676"/>
          </a:xfrm>
          <a:custGeom>
            <a:avLst/>
            <a:gdLst>
              <a:gd name="connsiteX0" fmla="*/ 0 w 11887200"/>
              <a:gd name="connsiteY0" fmla="*/ 0 h 6412676"/>
              <a:gd name="connsiteX1" fmla="*/ 237744 w 11887200"/>
              <a:gd name="connsiteY1" fmla="*/ 0 h 6412676"/>
              <a:gd name="connsiteX2" fmla="*/ 475488 w 11887200"/>
              <a:gd name="connsiteY2" fmla="*/ 0 h 6412676"/>
              <a:gd name="connsiteX3" fmla="*/ 1188720 w 11887200"/>
              <a:gd name="connsiteY3" fmla="*/ 0 h 6412676"/>
              <a:gd name="connsiteX4" fmla="*/ 2020824 w 11887200"/>
              <a:gd name="connsiteY4" fmla="*/ 0 h 6412676"/>
              <a:gd name="connsiteX5" fmla="*/ 2615184 w 11887200"/>
              <a:gd name="connsiteY5" fmla="*/ 0 h 6412676"/>
              <a:gd name="connsiteX6" fmla="*/ 3447288 w 11887200"/>
              <a:gd name="connsiteY6" fmla="*/ 0 h 6412676"/>
              <a:gd name="connsiteX7" fmla="*/ 4279392 w 11887200"/>
              <a:gd name="connsiteY7" fmla="*/ 0 h 6412676"/>
              <a:gd name="connsiteX8" fmla="*/ 4636008 w 11887200"/>
              <a:gd name="connsiteY8" fmla="*/ 0 h 6412676"/>
              <a:gd name="connsiteX9" fmla="*/ 5468112 w 11887200"/>
              <a:gd name="connsiteY9" fmla="*/ 0 h 6412676"/>
              <a:gd name="connsiteX10" fmla="*/ 6181344 w 11887200"/>
              <a:gd name="connsiteY10" fmla="*/ 0 h 6412676"/>
              <a:gd name="connsiteX11" fmla="*/ 6894576 w 11887200"/>
              <a:gd name="connsiteY11" fmla="*/ 0 h 6412676"/>
              <a:gd name="connsiteX12" fmla="*/ 7726680 w 11887200"/>
              <a:gd name="connsiteY12" fmla="*/ 0 h 6412676"/>
              <a:gd name="connsiteX13" fmla="*/ 8202168 w 11887200"/>
              <a:gd name="connsiteY13" fmla="*/ 0 h 6412676"/>
              <a:gd name="connsiteX14" fmla="*/ 8796528 w 11887200"/>
              <a:gd name="connsiteY14" fmla="*/ 0 h 6412676"/>
              <a:gd name="connsiteX15" fmla="*/ 9390888 w 11887200"/>
              <a:gd name="connsiteY15" fmla="*/ 0 h 6412676"/>
              <a:gd name="connsiteX16" fmla="*/ 9747504 w 11887200"/>
              <a:gd name="connsiteY16" fmla="*/ 0 h 6412676"/>
              <a:gd name="connsiteX17" fmla="*/ 10579608 w 11887200"/>
              <a:gd name="connsiteY17" fmla="*/ 0 h 6412676"/>
              <a:gd name="connsiteX18" fmla="*/ 11055096 w 11887200"/>
              <a:gd name="connsiteY18" fmla="*/ 0 h 6412676"/>
              <a:gd name="connsiteX19" fmla="*/ 11887200 w 11887200"/>
              <a:gd name="connsiteY19" fmla="*/ 0 h 6412676"/>
              <a:gd name="connsiteX20" fmla="*/ 11887200 w 11887200"/>
              <a:gd name="connsiteY20" fmla="*/ 711224 h 6412676"/>
              <a:gd name="connsiteX21" fmla="*/ 11887200 w 11887200"/>
              <a:gd name="connsiteY21" fmla="*/ 1294195 h 6412676"/>
              <a:gd name="connsiteX22" fmla="*/ 11887200 w 11887200"/>
              <a:gd name="connsiteY22" fmla="*/ 1748912 h 6412676"/>
              <a:gd name="connsiteX23" fmla="*/ 11887200 w 11887200"/>
              <a:gd name="connsiteY23" fmla="*/ 2203629 h 6412676"/>
              <a:gd name="connsiteX24" fmla="*/ 11887200 w 11887200"/>
              <a:gd name="connsiteY24" fmla="*/ 2850726 h 6412676"/>
              <a:gd name="connsiteX25" fmla="*/ 11887200 w 11887200"/>
              <a:gd name="connsiteY25" fmla="*/ 3241316 h 6412676"/>
              <a:gd name="connsiteX26" fmla="*/ 11887200 w 11887200"/>
              <a:gd name="connsiteY26" fmla="*/ 3952540 h 6412676"/>
              <a:gd name="connsiteX27" fmla="*/ 11887200 w 11887200"/>
              <a:gd name="connsiteY27" fmla="*/ 4535511 h 6412676"/>
              <a:gd name="connsiteX28" fmla="*/ 11887200 w 11887200"/>
              <a:gd name="connsiteY28" fmla="*/ 4990228 h 6412676"/>
              <a:gd name="connsiteX29" fmla="*/ 11887200 w 11887200"/>
              <a:gd name="connsiteY29" fmla="*/ 5380818 h 6412676"/>
              <a:gd name="connsiteX30" fmla="*/ 11887200 w 11887200"/>
              <a:gd name="connsiteY30" fmla="*/ 6412676 h 6412676"/>
              <a:gd name="connsiteX31" fmla="*/ 11649456 w 11887200"/>
              <a:gd name="connsiteY31" fmla="*/ 6412676 h 6412676"/>
              <a:gd name="connsiteX32" fmla="*/ 11292840 w 11887200"/>
              <a:gd name="connsiteY32" fmla="*/ 6412676 h 6412676"/>
              <a:gd name="connsiteX33" fmla="*/ 10817352 w 11887200"/>
              <a:gd name="connsiteY33" fmla="*/ 6412676 h 6412676"/>
              <a:gd name="connsiteX34" fmla="*/ 9985248 w 11887200"/>
              <a:gd name="connsiteY34" fmla="*/ 6412676 h 6412676"/>
              <a:gd name="connsiteX35" fmla="*/ 9390888 w 11887200"/>
              <a:gd name="connsiteY35" fmla="*/ 6412676 h 6412676"/>
              <a:gd name="connsiteX36" fmla="*/ 8915400 w 11887200"/>
              <a:gd name="connsiteY36" fmla="*/ 6412676 h 6412676"/>
              <a:gd name="connsiteX37" fmla="*/ 8558784 w 11887200"/>
              <a:gd name="connsiteY37" fmla="*/ 6412676 h 6412676"/>
              <a:gd name="connsiteX38" fmla="*/ 8083296 w 11887200"/>
              <a:gd name="connsiteY38" fmla="*/ 6412676 h 6412676"/>
              <a:gd name="connsiteX39" fmla="*/ 7607808 w 11887200"/>
              <a:gd name="connsiteY39" fmla="*/ 6412676 h 6412676"/>
              <a:gd name="connsiteX40" fmla="*/ 6894576 w 11887200"/>
              <a:gd name="connsiteY40" fmla="*/ 6412676 h 6412676"/>
              <a:gd name="connsiteX41" fmla="*/ 6419088 w 11887200"/>
              <a:gd name="connsiteY41" fmla="*/ 6412676 h 6412676"/>
              <a:gd name="connsiteX42" fmla="*/ 5705856 w 11887200"/>
              <a:gd name="connsiteY42" fmla="*/ 6412676 h 6412676"/>
              <a:gd name="connsiteX43" fmla="*/ 5468112 w 11887200"/>
              <a:gd name="connsiteY43" fmla="*/ 6412676 h 6412676"/>
              <a:gd name="connsiteX44" fmla="*/ 4636008 w 11887200"/>
              <a:gd name="connsiteY44" fmla="*/ 6412676 h 6412676"/>
              <a:gd name="connsiteX45" fmla="*/ 4279392 w 11887200"/>
              <a:gd name="connsiteY45" fmla="*/ 6412676 h 6412676"/>
              <a:gd name="connsiteX46" fmla="*/ 3685032 w 11887200"/>
              <a:gd name="connsiteY46" fmla="*/ 6412676 h 6412676"/>
              <a:gd name="connsiteX47" fmla="*/ 3209544 w 11887200"/>
              <a:gd name="connsiteY47" fmla="*/ 6412676 h 6412676"/>
              <a:gd name="connsiteX48" fmla="*/ 2615184 w 11887200"/>
              <a:gd name="connsiteY48" fmla="*/ 6412676 h 6412676"/>
              <a:gd name="connsiteX49" fmla="*/ 1783080 w 11887200"/>
              <a:gd name="connsiteY49" fmla="*/ 6412676 h 6412676"/>
              <a:gd name="connsiteX50" fmla="*/ 1426464 w 11887200"/>
              <a:gd name="connsiteY50" fmla="*/ 6412676 h 6412676"/>
              <a:gd name="connsiteX51" fmla="*/ 950976 w 11887200"/>
              <a:gd name="connsiteY51" fmla="*/ 6412676 h 6412676"/>
              <a:gd name="connsiteX52" fmla="*/ 713232 w 11887200"/>
              <a:gd name="connsiteY52" fmla="*/ 6412676 h 6412676"/>
              <a:gd name="connsiteX53" fmla="*/ 0 w 11887200"/>
              <a:gd name="connsiteY53" fmla="*/ 6412676 h 6412676"/>
              <a:gd name="connsiteX54" fmla="*/ 0 w 11887200"/>
              <a:gd name="connsiteY54" fmla="*/ 5765579 h 6412676"/>
              <a:gd name="connsiteX55" fmla="*/ 0 w 11887200"/>
              <a:gd name="connsiteY55" fmla="*/ 5310862 h 6412676"/>
              <a:gd name="connsiteX56" fmla="*/ 0 w 11887200"/>
              <a:gd name="connsiteY56" fmla="*/ 4920271 h 6412676"/>
              <a:gd name="connsiteX57" fmla="*/ 0 w 11887200"/>
              <a:gd name="connsiteY57" fmla="*/ 4465554 h 6412676"/>
              <a:gd name="connsiteX58" fmla="*/ 0 w 11887200"/>
              <a:gd name="connsiteY58" fmla="*/ 3818457 h 6412676"/>
              <a:gd name="connsiteX59" fmla="*/ 0 w 11887200"/>
              <a:gd name="connsiteY59" fmla="*/ 3427867 h 6412676"/>
              <a:gd name="connsiteX60" fmla="*/ 0 w 11887200"/>
              <a:gd name="connsiteY60" fmla="*/ 2780770 h 6412676"/>
              <a:gd name="connsiteX61" fmla="*/ 0 w 11887200"/>
              <a:gd name="connsiteY61" fmla="*/ 2390179 h 6412676"/>
              <a:gd name="connsiteX62" fmla="*/ 0 w 11887200"/>
              <a:gd name="connsiteY62" fmla="*/ 1743082 h 6412676"/>
              <a:gd name="connsiteX63" fmla="*/ 0 w 11887200"/>
              <a:gd name="connsiteY63" fmla="*/ 1224238 h 6412676"/>
              <a:gd name="connsiteX64" fmla="*/ 0 w 11887200"/>
              <a:gd name="connsiteY64" fmla="*/ 641268 h 6412676"/>
              <a:gd name="connsiteX65" fmla="*/ 0 w 11887200"/>
              <a:gd name="connsiteY65" fmla="*/ 0 h 64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887200" h="6412676" fill="none" extrusionOk="0">
                <a:moveTo>
                  <a:pt x="0" y="0"/>
                </a:moveTo>
                <a:cubicBezTo>
                  <a:pt x="97551" y="-7593"/>
                  <a:pt x="178421" y="20956"/>
                  <a:pt x="237744" y="0"/>
                </a:cubicBezTo>
                <a:cubicBezTo>
                  <a:pt x="297067" y="-20956"/>
                  <a:pt x="414023" y="22521"/>
                  <a:pt x="475488" y="0"/>
                </a:cubicBezTo>
                <a:cubicBezTo>
                  <a:pt x="536953" y="-22521"/>
                  <a:pt x="956569" y="15450"/>
                  <a:pt x="1188720" y="0"/>
                </a:cubicBezTo>
                <a:cubicBezTo>
                  <a:pt x="1420871" y="-15450"/>
                  <a:pt x="1723862" y="43650"/>
                  <a:pt x="2020824" y="0"/>
                </a:cubicBezTo>
                <a:cubicBezTo>
                  <a:pt x="2317786" y="-43650"/>
                  <a:pt x="2397154" y="65525"/>
                  <a:pt x="2615184" y="0"/>
                </a:cubicBezTo>
                <a:cubicBezTo>
                  <a:pt x="2833214" y="-65525"/>
                  <a:pt x="3225369" y="64638"/>
                  <a:pt x="3447288" y="0"/>
                </a:cubicBezTo>
                <a:cubicBezTo>
                  <a:pt x="3669207" y="-64638"/>
                  <a:pt x="3979745" y="45573"/>
                  <a:pt x="4279392" y="0"/>
                </a:cubicBezTo>
                <a:cubicBezTo>
                  <a:pt x="4579039" y="-45573"/>
                  <a:pt x="4548156" y="36402"/>
                  <a:pt x="4636008" y="0"/>
                </a:cubicBezTo>
                <a:cubicBezTo>
                  <a:pt x="4723860" y="-36402"/>
                  <a:pt x="5282109" y="97030"/>
                  <a:pt x="5468112" y="0"/>
                </a:cubicBezTo>
                <a:cubicBezTo>
                  <a:pt x="5654115" y="-97030"/>
                  <a:pt x="6023677" y="65919"/>
                  <a:pt x="6181344" y="0"/>
                </a:cubicBezTo>
                <a:cubicBezTo>
                  <a:pt x="6339011" y="-65919"/>
                  <a:pt x="6643176" y="19505"/>
                  <a:pt x="6894576" y="0"/>
                </a:cubicBezTo>
                <a:cubicBezTo>
                  <a:pt x="7145976" y="-19505"/>
                  <a:pt x="7380281" y="38849"/>
                  <a:pt x="7726680" y="0"/>
                </a:cubicBezTo>
                <a:cubicBezTo>
                  <a:pt x="8073079" y="-38849"/>
                  <a:pt x="8051691" y="47937"/>
                  <a:pt x="8202168" y="0"/>
                </a:cubicBezTo>
                <a:cubicBezTo>
                  <a:pt x="8352645" y="-47937"/>
                  <a:pt x="8577157" y="11743"/>
                  <a:pt x="8796528" y="0"/>
                </a:cubicBezTo>
                <a:cubicBezTo>
                  <a:pt x="9015899" y="-11743"/>
                  <a:pt x="9138009" y="36802"/>
                  <a:pt x="9390888" y="0"/>
                </a:cubicBezTo>
                <a:cubicBezTo>
                  <a:pt x="9643767" y="-36802"/>
                  <a:pt x="9587586" y="34229"/>
                  <a:pt x="9747504" y="0"/>
                </a:cubicBezTo>
                <a:cubicBezTo>
                  <a:pt x="9907422" y="-34229"/>
                  <a:pt x="10290159" y="21608"/>
                  <a:pt x="10579608" y="0"/>
                </a:cubicBezTo>
                <a:cubicBezTo>
                  <a:pt x="10869057" y="-21608"/>
                  <a:pt x="10920242" y="56102"/>
                  <a:pt x="11055096" y="0"/>
                </a:cubicBezTo>
                <a:cubicBezTo>
                  <a:pt x="11189950" y="-56102"/>
                  <a:pt x="11713895" y="99322"/>
                  <a:pt x="11887200" y="0"/>
                </a:cubicBezTo>
                <a:cubicBezTo>
                  <a:pt x="11890616" y="197788"/>
                  <a:pt x="11817653" y="430151"/>
                  <a:pt x="11887200" y="711224"/>
                </a:cubicBezTo>
                <a:cubicBezTo>
                  <a:pt x="11956747" y="992297"/>
                  <a:pt x="11866461" y="1116299"/>
                  <a:pt x="11887200" y="1294195"/>
                </a:cubicBezTo>
                <a:cubicBezTo>
                  <a:pt x="11907939" y="1472091"/>
                  <a:pt x="11845218" y="1566943"/>
                  <a:pt x="11887200" y="1748912"/>
                </a:cubicBezTo>
                <a:cubicBezTo>
                  <a:pt x="11929182" y="1930881"/>
                  <a:pt x="11864552" y="2034863"/>
                  <a:pt x="11887200" y="2203629"/>
                </a:cubicBezTo>
                <a:cubicBezTo>
                  <a:pt x="11909848" y="2372395"/>
                  <a:pt x="11827191" y="2545067"/>
                  <a:pt x="11887200" y="2850726"/>
                </a:cubicBezTo>
                <a:cubicBezTo>
                  <a:pt x="11947209" y="3156385"/>
                  <a:pt x="11874592" y="3121047"/>
                  <a:pt x="11887200" y="3241316"/>
                </a:cubicBezTo>
                <a:cubicBezTo>
                  <a:pt x="11899808" y="3361585"/>
                  <a:pt x="11853837" y="3610109"/>
                  <a:pt x="11887200" y="3952540"/>
                </a:cubicBezTo>
                <a:cubicBezTo>
                  <a:pt x="11920563" y="4294971"/>
                  <a:pt x="11865146" y="4303131"/>
                  <a:pt x="11887200" y="4535511"/>
                </a:cubicBezTo>
                <a:cubicBezTo>
                  <a:pt x="11909254" y="4767891"/>
                  <a:pt x="11847325" y="4831477"/>
                  <a:pt x="11887200" y="4990228"/>
                </a:cubicBezTo>
                <a:cubicBezTo>
                  <a:pt x="11927075" y="5148979"/>
                  <a:pt x="11859575" y="5271094"/>
                  <a:pt x="11887200" y="5380818"/>
                </a:cubicBezTo>
                <a:cubicBezTo>
                  <a:pt x="11914825" y="5490542"/>
                  <a:pt x="11786880" y="6125195"/>
                  <a:pt x="11887200" y="6412676"/>
                </a:cubicBezTo>
                <a:cubicBezTo>
                  <a:pt x="11831443" y="6431692"/>
                  <a:pt x="11745096" y="6409084"/>
                  <a:pt x="11649456" y="6412676"/>
                </a:cubicBezTo>
                <a:cubicBezTo>
                  <a:pt x="11553816" y="6416268"/>
                  <a:pt x="11462882" y="6396819"/>
                  <a:pt x="11292840" y="6412676"/>
                </a:cubicBezTo>
                <a:cubicBezTo>
                  <a:pt x="11122798" y="6428533"/>
                  <a:pt x="10914513" y="6400285"/>
                  <a:pt x="10817352" y="6412676"/>
                </a:cubicBezTo>
                <a:cubicBezTo>
                  <a:pt x="10720191" y="6425067"/>
                  <a:pt x="10261345" y="6363307"/>
                  <a:pt x="9985248" y="6412676"/>
                </a:cubicBezTo>
                <a:cubicBezTo>
                  <a:pt x="9709151" y="6462045"/>
                  <a:pt x="9589122" y="6380040"/>
                  <a:pt x="9390888" y="6412676"/>
                </a:cubicBezTo>
                <a:cubicBezTo>
                  <a:pt x="9192654" y="6445312"/>
                  <a:pt x="9145782" y="6400095"/>
                  <a:pt x="8915400" y="6412676"/>
                </a:cubicBezTo>
                <a:cubicBezTo>
                  <a:pt x="8685018" y="6425257"/>
                  <a:pt x="8706145" y="6396838"/>
                  <a:pt x="8558784" y="6412676"/>
                </a:cubicBezTo>
                <a:cubicBezTo>
                  <a:pt x="8411423" y="6428514"/>
                  <a:pt x="8287365" y="6399260"/>
                  <a:pt x="8083296" y="6412676"/>
                </a:cubicBezTo>
                <a:cubicBezTo>
                  <a:pt x="7879227" y="6426092"/>
                  <a:pt x="7785008" y="6359033"/>
                  <a:pt x="7607808" y="6412676"/>
                </a:cubicBezTo>
                <a:cubicBezTo>
                  <a:pt x="7430608" y="6466319"/>
                  <a:pt x="7162610" y="6387117"/>
                  <a:pt x="6894576" y="6412676"/>
                </a:cubicBezTo>
                <a:cubicBezTo>
                  <a:pt x="6626542" y="6438235"/>
                  <a:pt x="6569291" y="6393986"/>
                  <a:pt x="6419088" y="6412676"/>
                </a:cubicBezTo>
                <a:cubicBezTo>
                  <a:pt x="6268885" y="6431366"/>
                  <a:pt x="5865370" y="6336729"/>
                  <a:pt x="5705856" y="6412676"/>
                </a:cubicBezTo>
                <a:cubicBezTo>
                  <a:pt x="5546342" y="6488623"/>
                  <a:pt x="5517640" y="6410322"/>
                  <a:pt x="5468112" y="6412676"/>
                </a:cubicBezTo>
                <a:cubicBezTo>
                  <a:pt x="5418584" y="6415030"/>
                  <a:pt x="4925500" y="6385132"/>
                  <a:pt x="4636008" y="6412676"/>
                </a:cubicBezTo>
                <a:cubicBezTo>
                  <a:pt x="4346516" y="6440220"/>
                  <a:pt x="4452489" y="6412591"/>
                  <a:pt x="4279392" y="6412676"/>
                </a:cubicBezTo>
                <a:cubicBezTo>
                  <a:pt x="4106295" y="6412761"/>
                  <a:pt x="3910299" y="6374870"/>
                  <a:pt x="3685032" y="6412676"/>
                </a:cubicBezTo>
                <a:cubicBezTo>
                  <a:pt x="3459765" y="6450482"/>
                  <a:pt x="3429398" y="6385043"/>
                  <a:pt x="3209544" y="6412676"/>
                </a:cubicBezTo>
                <a:cubicBezTo>
                  <a:pt x="2989690" y="6440309"/>
                  <a:pt x="2803749" y="6343972"/>
                  <a:pt x="2615184" y="6412676"/>
                </a:cubicBezTo>
                <a:cubicBezTo>
                  <a:pt x="2426619" y="6481380"/>
                  <a:pt x="1950148" y="6344287"/>
                  <a:pt x="1783080" y="6412676"/>
                </a:cubicBezTo>
                <a:cubicBezTo>
                  <a:pt x="1616012" y="6481065"/>
                  <a:pt x="1537761" y="6394006"/>
                  <a:pt x="1426464" y="6412676"/>
                </a:cubicBezTo>
                <a:cubicBezTo>
                  <a:pt x="1315167" y="6431346"/>
                  <a:pt x="1127184" y="6403799"/>
                  <a:pt x="950976" y="6412676"/>
                </a:cubicBezTo>
                <a:cubicBezTo>
                  <a:pt x="774768" y="6421553"/>
                  <a:pt x="764957" y="6396773"/>
                  <a:pt x="713232" y="6412676"/>
                </a:cubicBezTo>
                <a:cubicBezTo>
                  <a:pt x="661507" y="6428579"/>
                  <a:pt x="273064" y="6371404"/>
                  <a:pt x="0" y="6412676"/>
                </a:cubicBezTo>
                <a:cubicBezTo>
                  <a:pt x="-10310" y="6216871"/>
                  <a:pt x="15948" y="6053713"/>
                  <a:pt x="0" y="5765579"/>
                </a:cubicBezTo>
                <a:cubicBezTo>
                  <a:pt x="-15948" y="5477445"/>
                  <a:pt x="52003" y="5435787"/>
                  <a:pt x="0" y="5310862"/>
                </a:cubicBezTo>
                <a:cubicBezTo>
                  <a:pt x="-52003" y="5185937"/>
                  <a:pt x="42909" y="5026919"/>
                  <a:pt x="0" y="4920271"/>
                </a:cubicBezTo>
                <a:cubicBezTo>
                  <a:pt x="-42909" y="4813623"/>
                  <a:pt x="52935" y="4588530"/>
                  <a:pt x="0" y="4465554"/>
                </a:cubicBezTo>
                <a:cubicBezTo>
                  <a:pt x="-52935" y="4342578"/>
                  <a:pt x="9469" y="3972753"/>
                  <a:pt x="0" y="3818457"/>
                </a:cubicBezTo>
                <a:cubicBezTo>
                  <a:pt x="-9469" y="3664161"/>
                  <a:pt x="25805" y="3532848"/>
                  <a:pt x="0" y="3427867"/>
                </a:cubicBezTo>
                <a:cubicBezTo>
                  <a:pt x="-25805" y="3322886"/>
                  <a:pt x="28279" y="3034965"/>
                  <a:pt x="0" y="2780770"/>
                </a:cubicBezTo>
                <a:cubicBezTo>
                  <a:pt x="-28279" y="2526575"/>
                  <a:pt x="2369" y="2560782"/>
                  <a:pt x="0" y="2390179"/>
                </a:cubicBezTo>
                <a:cubicBezTo>
                  <a:pt x="-2369" y="2219576"/>
                  <a:pt x="6024" y="2008757"/>
                  <a:pt x="0" y="1743082"/>
                </a:cubicBezTo>
                <a:cubicBezTo>
                  <a:pt x="-6024" y="1477407"/>
                  <a:pt x="19596" y="1393468"/>
                  <a:pt x="0" y="1224238"/>
                </a:cubicBezTo>
                <a:cubicBezTo>
                  <a:pt x="-19596" y="1055008"/>
                  <a:pt x="43767" y="788739"/>
                  <a:pt x="0" y="641268"/>
                </a:cubicBezTo>
                <a:cubicBezTo>
                  <a:pt x="-43767" y="493797"/>
                  <a:pt x="17353" y="272837"/>
                  <a:pt x="0" y="0"/>
                </a:cubicBezTo>
                <a:close/>
              </a:path>
              <a:path w="11887200" h="6412676" stroke="0" extrusionOk="0">
                <a:moveTo>
                  <a:pt x="0" y="0"/>
                </a:moveTo>
                <a:cubicBezTo>
                  <a:pt x="265773" y="-73457"/>
                  <a:pt x="503829" y="89683"/>
                  <a:pt x="832104" y="0"/>
                </a:cubicBezTo>
                <a:cubicBezTo>
                  <a:pt x="1160379" y="-89683"/>
                  <a:pt x="954353" y="1497"/>
                  <a:pt x="1069848" y="0"/>
                </a:cubicBezTo>
                <a:cubicBezTo>
                  <a:pt x="1185343" y="-1497"/>
                  <a:pt x="1632088" y="34509"/>
                  <a:pt x="1783080" y="0"/>
                </a:cubicBezTo>
                <a:cubicBezTo>
                  <a:pt x="1934072" y="-34509"/>
                  <a:pt x="2160095" y="49510"/>
                  <a:pt x="2258568" y="0"/>
                </a:cubicBezTo>
                <a:cubicBezTo>
                  <a:pt x="2357041" y="-49510"/>
                  <a:pt x="2608694" y="17288"/>
                  <a:pt x="2734056" y="0"/>
                </a:cubicBezTo>
                <a:cubicBezTo>
                  <a:pt x="2859418" y="-17288"/>
                  <a:pt x="3089268" y="45805"/>
                  <a:pt x="3328416" y="0"/>
                </a:cubicBezTo>
                <a:cubicBezTo>
                  <a:pt x="3567564" y="-45805"/>
                  <a:pt x="3469435" y="934"/>
                  <a:pt x="3566160" y="0"/>
                </a:cubicBezTo>
                <a:cubicBezTo>
                  <a:pt x="3662885" y="-934"/>
                  <a:pt x="3978511" y="66495"/>
                  <a:pt x="4160520" y="0"/>
                </a:cubicBezTo>
                <a:cubicBezTo>
                  <a:pt x="4342529" y="-66495"/>
                  <a:pt x="4535775" y="4978"/>
                  <a:pt x="4636008" y="0"/>
                </a:cubicBezTo>
                <a:cubicBezTo>
                  <a:pt x="4736241" y="-4978"/>
                  <a:pt x="4831413" y="23509"/>
                  <a:pt x="4992624" y="0"/>
                </a:cubicBezTo>
                <a:cubicBezTo>
                  <a:pt x="5153835" y="-23509"/>
                  <a:pt x="5458645" y="39196"/>
                  <a:pt x="5705856" y="0"/>
                </a:cubicBezTo>
                <a:cubicBezTo>
                  <a:pt x="5953067" y="-39196"/>
                  <a:pt x="5840252" y="11776"/>
                  <a:pt x="5943600" y="0"/>
                </a:cubicBezTo>
                <a:cubicBezTo>
                  <a:pt x="6046948" y="-11776"/>
                  <a:pt x="6415342" y="56647"/>
                  <a:pt x="6537960" y="0"/>
                </a:cubicBezTo>
                <a:cubicBezTo>
                  <a:pt x="6660578" y="-56647"/>
                  <a:pt x="6725317" y="22152"/>
                  <a:pt x="6775704" y="0"/>
                </a:cubicBezTo>
                <a:cubicBezTo>
                  <a:pt x="6826091" y="-22152"/>
                  <a:pt x="7320580" y="69080"/>
                  <a:pt x="7488936" y="0"/>
                </a:cubicBezTo>
                <a:cubicBezTo>
                  <a:pt x="7657292" y="-69080"/>
                  <a:pt x="7908044" y="3785"/>
                  <a:pt x="8321040" y="0"/>
                </a:cubicBezTo>
                <a:cubicBezTo>
                  <a:pt x="8734036" y="-3785"/>
                  <a:pt x="8579152" y="40088"/>
                  <a:pt x="8677656" y="0"/>
                </a:cubicBezTo>
                <a:cubicBezTo>
                  <a:pt x="8776160" y="-40088"/>
                  <a:pt x="9028946" y="34039"/>
                  <a:pt x="9272016" y="0"/>
                </a:cubicBezTo>
                <a:cubicBezTo>
                  <a:pt x="9515086" y="-34039"/>
                  <a:pt x="9772614" y="82188"/>
                  <a:pt x="9985248" y="0"/>
                </a:cubicBezTo>
                <a:cubicBezTo>
                  <a:pt x="10197882" y="-82188"/>
                  <a:pt x="10375423" y="1873"/>
                  <a:pt x="10698480" y="0"/>
                </a:cubicBezTo>
                <a:cubicBezTo>
                  <a:pt x="11021537" y="-1873"/>
                  <a:pt x="11631023" y="14155"/>
                  <a:pt x="11887200" y="0"/>
                </a:cubicBezTo>
                <a:cubicBezTo>
                  <a:pt x="11971304" y="248654"/>
                  <a:pt x="11816990" y="370450"/>
                  <a:pt x="11887200" y="711224"/>
                </a:cubicBezTo>
                <a:cubicBezTo>
                  <a:pt x="11957410" y="1051998"/>
                  <a:pt x="11851388" y="1215102"/>
                  <a:pt x="11887200" y="1358321"/>
                </a:cubicBezTo>
                <a:cubicBezTo>
                  <a:pt x="11923012" y="1501540"/>
                  <a:pt x="11821308" y="1809826"/>
                  <a:pt x="11887200" y="2005419"/>
                </a:cubicBezTo>
                <a:cubicBezTo>
                  <a:pt x="11953092" y="2201012"/>
                  <a:pt x="11812962" y="2455930"/>
                  <a:pt x="11887200" y="2716643"/>
                </a:cubicBezTo>
                <a:cubicBezTo>
                  <a:pt x="11961438" y="2977356"/>
                  <a:pt x="11845021" y="3005465"/>
                  <a:pt x="11887200" y="3235487"/>
                </a:cubicBezTo>
                <a:cubicBezTo>
                  <a:pt x="11929379" y="3465509"/>
                  <a:pt x="11838983" y="3786128"/>
                  <a:pt x="11887200" y="3946711"/>
                </a:cubicBezTo>
                <a:cubicBezTo>
                  <a:pt x="11935417" y="4107294"/>
                  <a:pt x="11873890" y="4260870"/>
                  <a:pt x="11887200" y="4465554"/>
                </a:cubicBezTo>
                <a:cubicBezTo>
                  <a:pt x="11900510" y="4670238"/>
                  <a:pt x="11863895" y="4902645"/>
                  <a:pt x="11887200" y="5112652"/>
                </a:cubicBezTo>
                <a:cubicBezTo>
                  <a:pt x="11910505" y="5322659"/>
                  <a:pt x="11871659" y="5471898"/>
                  <a:pt x="11887200" y="5695622"/>
                </a:cubicBezTo>
                <a:cubicBezTo>
                  <a:pt x="11902741" y="5919346"/>
                  <a:pt x="11835976" y="6137365"/>
                  <a:pt x="11887200" y="6412676"/>
                </a:cubicBezTo>
                <a:cubicBezTo>
                  <a:pt x="11826989" y="6421651"/>
                  <a:pt x="11720580" y="6386844"/>
                  <a:pt x="11649456" y="6412676"/>
                </a:cubicBezTo>
                <a:cubicBezTo>
                  <a:pt x="11578332" y="6438508"/>
                  <a:pt x="11384207" y="6378780"/>
                  <a:pt x="11173968" y="6412676"/>
                </a:cubicBezTo>
                <a:cubicBezTo>
                  <a:pt x="10963729" y="6446572"/>
                  <a:pt x="10891809" y="6393000"/>
                  <a:pt x="10698480" y="6412676"/>
                </a:cubicBezTo>
                <a:cubicBezTo>
                  <a:pt x="10505151" y="6432352"/>
                  <a:pt x="10345498" y="6374173"/>
                  <a:pt x="10104120" y="6412676"/>
                </a:cubicBezTo>
                <a:cubicBezTo>
                  <a:pt x="9862742" y="6451179"/>
                  <a:pt x="9886641" y="6402781"/>
                  <a:pt x="9747504" y="6412676"/>
                </a:cubicBezTo>
                <a:cubicBezTo>
                  <a:pt x="9608367" y="6422571"/>
                  <a:pt x="9273745" y="6339009"/>
                  <a:pt x="8915400" y="6412676"/>
                </a:cubicBezTo>
                <a:cubicBezTo>
                  <a:pt x="8557055" y="6486343"/>
                  <a:pt x="8549276" y="6344547"/>
                  <a:pt x="8321040" y="6412676"/>
                </a:cubicBezTo>
                <a:cubicBezTo>
                  <a:pt x="8092804" y="6480805"/>
                  <a:pt x="8078156" y="6399667"/>
                  <a:pt x="7845552" y="6412676"/>
                </a:cubicBezTo>
                <a:cubicBezTo>
                  <a:pt x="7612948" y="6425685"/>
                  <a:pt x="7720888" y="6405649"/>
                  <a:pt x="7607808" y="6412676"/>
                </a:cubicBezTo>
                <a:cubicBezTo>
                  <a:pt x="7494728" y="6419703"/>
                  <a:pt x="7199905" y="6377273"/>
                  <a:pt x="6894576" y="6412676"/>
                </a:cubicBezTo>
                <a:cubicBezTo>
                  <a:pt x="6589247" y="6448079"/>
                  <a:pt x="6512504" y="6395154"/>
                  <a:pt x="6181344" y="6412676"/>
                </a:cubicBezTo>
                <a:cubicBezTo>
                  <a:pt x="5850184" y="6430198"/>
                  <a:pt x="5519434" y="6402592"/>
                  <a:pt x="5349240" y="6412676"/>
                </a:cubicBezTo>
                <a:cubicBezTo>
                  <a:pt x="5179046" y="6422760"/>
                  <a:pt x="4685564" y="6317449"/>
                  <a:pt x="4517136" y="6412676"/>
                </a:cubicBezTo>
                <a:cubicBezTo>
                  <a:pt x="4348708" y="6507903"/>
                  <a:pt x="4095641" y="6360392"/>
                  <a:pt x="3922776" y="6412676"/>
                </a:cubicBezTo>
                <a:cubicBezTo>
                  <a:pt x="3749911" y="6464960"/>
                  <a:pt x="3476721" y="6331925"/>
                  <a:pt x="3209544" y="6412676"/>
                </a:cubicBezTo>
                <a:cubicBezTo>
                  <a:pt x="2942367" y="6493427"/>
                  <a:pt x="2915155" y="6392239"/>
                  <a:pt x="2734056" y="6412676"/>
                </a:cubicBezTo>
                <a:cubicBezTo>
                  <a:pt x="2552957" y="6433113"/>
                  <a:pt x="2357642" y="6345545"/>
                  <a:pt x="2020824" y="6412676"/>
                </a:cubicBezTo>
                <a:cubicBezTo>
                  <a:pt x="1684006" y="6479807"/>
                  <a:pt x="1803071" y="6411684"/>
                  <a:pt x="1664208" y="6412676"/>
                </a:cubicBezTo>
                <a:cubicBezTo>
                  <a:pt x="1525345" y="6413668"/>
                  <a:pt x="1442145" y="6371152"/>
                  <a:pt x="1307592" y="6412676"/>
                </a:cubicBezTo>
                <a:cubicBezTo>
                  <a:pt x="1173039" y="6454200"/>
                  <a:pt x="1007220" y="6386824"/>
                  <a:pt x="832104" y="6412676"/>
                </a:cubicBezTo>
                <a:cubicBezTo>
                  <a:pt x="656988" y="6438528"/>
                  <a:pt x="313961" y="6318709"/>
                  <a:pt x="0" y="6412676"/>
                </a:cubicBezTo>
                <a:cubicBezTo>
                  <a:pt x="-25323" y="6206525"/>
                  <a:pt x="38864" y="6070230"/>
                  <a:pt x="0" y="5829705"/>
                </a:cubicBezTo>
                <a:cubicBezTo>
                  <a:pt x="-38864" y="5589180"/>
                  <a:pt x="26143" y="5501693"/>
                  <a:pt x="0" y="5246735"/>
                </a:cubicBezTo>
                <a:cubicBezTo>
                  <a:pt x="-26143" y="4991777"/>
                  <a:pt x="25779" y="4977345"/>
                  <a:pt x="0" y="4856145"/>
                </a:cubicBezTo>
                <a:cubicBezTo>
                  <a:pt x="-25779" y="4734945"/>
                  <a:pt x="77097" y="4427296"/>
                  <a:pt x="0" y="4209047"/>
                </a:cubicBezTo>
                <a:cubicBezTo>
                  <a:pt x="-77097" y="3990798"/>
                  <a:pt x="61239" y="3874409"/>
                  <a:pt x="0" y="3626077"/>
                </a:cubicBezTo>
                <a:cubicBezTo>
                  <a:pt x="-61239" y="3377745"/>
                  <a:pt x="52540" y="3309684"/>
                  <a:pt x="0" y="3043106"/>
                </a:cubicBezTo>
                <a:cubicBezTo>
                  <a:pt x="-52540" y="2776528"/>
                  <a:pt x="37986" y="2795135"/>
                  <a:pt x="0" y="2588389"/>
                </a:cubicBezTo>
                <a:cubicBezTo>
                  <a:pt x="-37986" y="2381643"/>
                  <a:pt x="33438" y="2254847"/>
                  <a:pt x="0" y="2133672"/>
                </a:cubicBezTo>
                <a:cubicBezTo>
                  <a:pt x="-33438" y="2012497"/>
                  <a:pt x="9235" y="1748076"/>
                  <a:pt x="0" y="1614828"/>
                </a:cubicBezTo>
                <a:cubicBezTo>
                  <a:pt x="-9235" y="1481580"/>
                  <a:pt x="19708" y="1275770"/>
                  <a:pt x="0" y="1095985"/>
                </a:cubicBezTo>
                <a:cubicBezTo>
                  <a:pt x="-19708" y="916200"/>
                  <a:pt x="1293" y="715391"/>
                  <a:pt x="0" y="577141"/>
                </a:cubicBezTo>
                <a:cubicBezTo>
                  <a:pt x="-1293" y="438891"/>
                  <a:pt x="11405" y="20006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66FF"/>
            </a:solidFill>
            <a:extLst>
              <a:ext uri="{C807C97D-BFC1-408E-A445-0C87EB9F89A2}">
                <ask:lineSketchStyleProps xmlns="" xmlns:ask="http://schemas.microsoft.com/office/drawing/2018/sketchyshapes" sd="37556414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695978" y="282771"/>
            <a:ext cx="3645595" cy="57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Luyện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lại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98597" y="282771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2518776" y="769920"/>
            <a:ext cx="7154436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 VIỆN BIẾT ĐI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389902" y="1366805"/>
            <a:ext cx="11412186" cy="500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lưu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mọi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hoặc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mượn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nghĩ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nằm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chỗ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”.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Lô-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-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nổi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”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lớn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nằm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khổng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500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qua 45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   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Phần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Lan,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di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”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buýt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khắp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phố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lớn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Phi,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cuốn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					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Nam)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D8839A-EF33-48AB-9BD5-AB4770BC8358}"/>
              </a:ext>
            </a:extLst>
          </p:cNvPr>
          <p:cNvCxnSpPr>
            <a:cxnSpLocks/>
          </p:cNvCxnSpPr>
          <p:nvPr/>
        </p:nvCxnSpPr>
        <p:spPr>
          <a:xfrm>
            <a:off x="1976910" y="3512128"/>
            <a:ext cx="10837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3281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9720" y="2062680"/>
            <a:ext cx="7664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Luyện</a:t>
            </a: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tập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Arial-Rounded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1E09A84C-8C81-4F3E-BEE5-8AD63090595A}"/>
              </a:ext>
            </a:extLst>
          </p:cNvPr>
          <p:cNvGraphicFramePr>
            <a:graphicFrameLocks noGrp="1"/>
          </p:cNvGraphicFramePr>
          <p:nvPr/>
        </p:nvGraphicFramePr>
        <p:xfrm>
          <a:off x="1781741" y="4187471"/>
          <a:ext cx="4150537" cy="2377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50537">
                  <a:extLst>
                    <a:ext uri="{9D8B030D-6E8A-4147-A177-3AD203B41FA5}">
                      <a16:colId xmlns:a16="http://schemas.microsoft.com/office/drawing/2014/main" val="824984181"/>
                    </a:ext>
                  </a:extLst>
                </a:gridCol>
              </a:tblGrid>
              <a:tr h="41903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chỉ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sự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vật</a:t>
                      </a:r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295312965"/>
                  </a:ext>
                </a:extLst>
              </a:tr>
              <a:tr h="1722689"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82477892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249976" y="1329521"/>
            <a:ext cx="8553498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1.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Xếp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dưới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nhóm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hợp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4875926" y="293089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LUY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Ệ</a:t>
            </a: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 TẬP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85CE64-C7C4-479C-9FDC-DDA9780A7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0674" y="419101"/>
            <a:ext cx="2582135" cy="1876649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ounded Rectangle 21">
            <a:extLst>
              <a:ext uri="{FF2B5EF4-FFF2-40B4-BE49-F238E27FC236}">
                <a16:creationId xmlns:a16="http://schemas.microsoft.com/office/drawing/2014/main" id="{E67BC42C-7CF6-4FAB-997C-6BA4205F5F8F}"/>
              </a:ext>
            </a:extLst>
          </p:cNvPr>
          <p:cNvSpPr/>
          <p:nvPr/>
        </p:nvSpPr>
        <p:spPr>
          <a:xfrm>
            <a:off x="2209704" y="2480265"/>
            <a:ext cx="1565187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1" name="Rounded Rectangle 21">
            <a:extLst>
              <a:ext uri="{FF2B5EF4-FFF2-40B4-BE49-F238E27FC236}">
                <a16:creationId xmlns:a16="http://schemas.microsoft.com/office/drawing/2014/main" id="{DC3E7EA2-ABDD-4AD5-8CA2-87697B47C7D9}"/>
              </a:ext>
            </a:extLst>
          </p:cNvPr>
          <p:cNvSpPr/>
          <p:nvPr/>
        </p:nvSpPr>
        <p:spPr>
          <a:xfrm>
            <a:off x="4114801" y="2480265"/>
            <a:ext cx="1361987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4" name="Rounded Rectangle 21">
            <a:extLst>
              <a:ext uri="{FF2B5EF4-FFF2-40B4-BE49-F238E27FC236}">
                <a16:creationId xmlns:a16="http://schemas.microsoft.com/office/drawing/2014/main" id="{A91B00E0-DE3D-491D-A162-57E5DA19ED83}"/>
              </a:ext>
            </a:extLst>
          </p:cNvPr>
          <p:cNvSpPr/>
          <p:nvPr/>
        </p:nvSpPr>
        <p:spPr>
          <a:xfrm>
            <a:off x="5818965" y="2480263"/>
            <a:ext cx="945427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đọc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7" name="Rounded Rectangle 21">
            <a:extLst>
              <a:ext uri="{FF2B5EF4-FFF2-40B4-BE49-F238E27FC236}">
                <a16:creationId xmlns:a16="http://schemas.microsoft.com/office/drawing/2014/main" id="{9309DBEC-2EFC-417D-ABF9-020602F314EC}"/>
              </a:ext>
            </a:extLst>
          </p:cNvPr>
          <p:cNvSpPr/>
          <p:nvPr/>
        </p:nvSpPr>
        <p:spPr>
          <a:xfrm>
            <a:off x="7106569" y="2480263"/>
            <a:ext cx="1565187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biển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8" name="Rounded Rectangle 21">
            <a:extLst>
              <a:ext uri="{FF2B5EF4-FFF2-40B4-BE49-F238E27FC236}">
                <a16:creationId xmlns:a16="http://schemas.microsoft.com/office/drawing/2014/main" id="{CBE017E2-7EED-49B0-8379-3CFD1C6A6F14}"/>
              </a:ext>
            </a:extLst>
          </p:cNvPr>
          <p:cNvSpPr/>
          <p:nvPr/>
        </p:nvSpPr>
        <p:spPr>
          <a:xfrm>
            <a:off x="2861113" y="3271537"/>
            <a:ext cx="1565187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nằm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im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9" name="Rounded Rectangle 21">
            <a:extLst>
              <a:ext uri="{FF2B5EF4-FFF2-40B4-BE49-F238E27FC236}">
                <a16:creationId xmlns:a16="http://schemas.microsoft.com/office/drawing/2014/main" id="{BCA681A9-2A6F-4BCC-B54F-D4484710FF89}"/>
              </a:ext>
            </a:extLst>
          </p:cNvPr>
          <p:cNvSpPr/>
          <p:nvPr/>
        </p:nvSpPr>
        <p:spPr>
          <a:xfrm>
            <a:off x="4637085" y="3271537"/>
            <a:ext cx="1865316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qua</a:t>
            </a:r>
          </a:p>
        </p:txBody>
      </p:sp>
      <p:sp>
        <p:nvSpPr>
          <p:cNvPr id="20" name="Rounded Rectangle 21">
            <a:extLst>
              <a:ext uri="{FF2B5EF4-FFF2-40B4-BE49-F238E27FC236}">
                <a16:creationId xmlns:a16="http://schemas.microsoft.com/office/drawing/2014/main" id="{D15B5ACF-5ECE-430E-8456-701CCEA92010}"/>
              </a:ext>
            </a:extLst>
          </p:cNvPr>
          <p:cNvSpPr/>
          <p:nvPr/>
        </p:nvSpPr>
        <p:spPr>
          <a:xfrm>
            <a:off x="6713184" y="3271535"/>
            <a:ext cx="1404656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buýt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21" name="Rounded Rectangle 21">
            <a:extLst>
              <a:ext uri="{FF2B5EF4-FFF2-40B4-BE49-F238E27FC236}">
                <a16:creationId xmlns:a16="http://schemas.microsoft.com/office/drawing/2014/main" id="{EAEE28C0-B931-41C9-A3B3-1392D11B3B27}"/>
              </a:ext>
            </a:extLst>
          </p:cNvPr>
          <p:cNvSpPr/>
          <p:nvPr/>
        </p:nvSpPr>
        <p:spPr>
          <a:xfrm>
            <a:off x="8328624" y="3271535"/>
            <a:ext cx="1317792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C5C2A8B-7197-4FB5-84B9-07448DC23A50}"/>
              </a:ext>
            </a:extLst>
          </p:cNvPr>
          <p:cNvGraphicFramePr>
            <a:graphicFrameLocks noGrp="1"/>
          </p:cNvGraphicFramePr>
          <p:nvPr/>
        </p:nvGraphicFramePr>
        <p:xfrm>
          <a:off x="6462342" y="4177108"/>
          <a:ext cx="4510458" cy="233783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510458">
                  <a:extLst>
                    <a:ext uri="{9D8B030D-6E8A-4147-A177-3AD203B41FA5}">
                      <a16:colId xmlns:a16="http://schemas.microsoft.com/office/drawing/2014/main" val="824984181"/>
                    </a:ext>
                  </a:extLst>
                </a:gridCol>
              </a:tblGrid>
              <a:tr h="49829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chỉ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hoạt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động</a:t>
                      </a: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295312965"/>
                  </a:ext>
                </a:extLst>
              </a:tr>
              <a:tr h="1789193"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20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20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20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20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82477892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56086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20988E-6 L 0.05787 0.3311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4" y="165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20988E-6 L 0.0493 0.3274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4" y="16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6 3.20988E-6 L 0.08912 0.3564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4" y="178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1481E-6 3.20988E-6 L -0.47777 0.4157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89" y="207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6296E-6 -2.46914E-7 L 0.57477 0.2435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27" y="12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46914E-7 L 0.2787 0.3753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5" y="187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6296E-6 -2.46914E-7 L -0.23935 0.3040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68" y="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6 -2.46914E-7 L -0.53287 0.3910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44" y="1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0" grpId="1" animBg="1"/>
      <p:bldP spid="11" grpId="0" animBg="1"/>
      <p:bldP spid="11" grpId="1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314EE3-6E1C-4FAF-B37A-3FF22AC280C7}"/>
              </a:ext>
            </a:extLst>
          </p:cNvPr>
          <p:cNvSpPr txBox="1"/>
          <p:nvPr/>
        </p:nvSpPr>
        <p:spPr>
          <a:xfrm>
            <a:off x="1884412" y="833198"/>
            <a:ext cx="8423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2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sẽ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phụ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trách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muốn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mượn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sách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ở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viện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8484CA-BC21-4EE3-9152-4C1A157E29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72980" y="2033527"/>
            <a:ext cx="7846040" cy="4254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C1ADA479-C2D4-4619-A3C6-2095953E08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26" y="4645800"/>
            <a:ext cx="2085473" cy="2085473"/>
          </a:xfrm>
          <a:prstGeom prst="rect">
            <a:avLst/>
          </a:prstGeom>
        </p:spPr>
      </p:pic>
      <p:pic>
        <p:nvPicPr>
          <p:cNvPr id="6" name="Picture 2" descr="Premium Vector | Cartoon little kid reading book">
            <a:extLst>
              <a:ext uri="{FF2B5EF4-FFF2-40B4-BE49-F238E27FC236}">
                <a16:creationId xmlns:a16="http://schemas.microsoft.com/office/drawing/2014/main" id="{BEA7729A-D29A-4D01-AD59-9FDEB2FE8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6738"/>
            <a:ext cx="2027104" cy="177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708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28F121C-F66C-6E65-EFF9-11D1204822F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53DEFF"/>
          </a:solidFill>
          <a:ln w="2438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5FE2C41-D7BE-14BF-41A1-D523BE75EB62}"/>
              </a:ext>
            </a:extLst>
          </p:cNvPr>
          <p:cNvSpPr/>
          <p:nvPr/>
        </p:nvSpPr>
        <p:spPr>
          <a:xfrm>
            <a:off x="0" y="4741621"/>
            <a:ext cx="12192000" cy="2116378"/>
          </a:xfrm>
          <a:custGeom>
            <a:avLst/>
            <a:gdLst>
              <a:gd name="connsiteX0" fmla="*/ 12192000 w 12192000"/>
              <a:gd name="connsiteY0" fmla="*/ 2116379 h 2116378"/>
              <a:gd name="connsiteX1" fmla="*/ 12192000 w 12192000"/>
              <a:gd name="connsiteY1" fmla="*/ 440283 h 2116378"/>
              <a:gd name="connsiteX2" fmla="*/ 6096000 w 12192000"/>
              <a:gd name="connsiteY2" fmla="*/ 0 h 2116378"/>
              <a:gd name="connsiteX3" fmla="*/ 0 w 12192000"/>
              <a:gd name="connsiteY3" fmla="*/ 440283 h 2116378"/>
              <a:gd name="connsiteX4" fmla="*/ 0 w 12192000"/>
              <a:gd name="connsiteY4" fmla="*/ 2116379 h 2116378"/>
              <a:gd name="connsiteX5" fmla="*/ 12192000 w 12192000"/>
              <a:gd name="connsiteY5" fmla="*/ 2116379 h 2116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116378">
                <a:moveTo>
                  <a:pt x="12192000" y="2116379"/>
                </a:moveTo>
                <a:lnTo>
                  <a:pt x="12192000" y="440283"/>
                </a:lnTo>
                <a:cubicBezTo>
                  <a:pt x="10521696" y="164592"/>
                  <a:pt x="8402727" y="0"/>
                  <a:pt x="6096000" y="0"/>
                </a:cubicBezTo>
                <a:cubicBezTo>
                  <a:pt x="3789274" y="0"/>
                  <a:pt x="1670304" y="164592"/>
                  <a:pt x="0" y="440283"/>
                </a:cubicBezTo>
                <a:lnTo>
                  <a:pt x="0" y="2116379"/>
                </a:lnTo>
                <a:lnTo>
                  <a:pt x="12192000" y="2116379"/>
                </a:lnTo>
                <a:close/>
              </a:path>
            </a:pathLst>
          </a:custGeom>
          <a:solidFill>
            <a:srgbClr val="99FF99"/>
          </a:solidFill>
          <a:ln w="2438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aphic 4">
            <a:extLst>
              <a:ext uri="{FF2B5EF4-FFF2-40B4-BE49-F238E27FC236}">
                <a16:creationId xmlns:a16="http://schemas.microsoft.com/office/drawing/2014/main" id="{5000AD7F-B89E-AC32-C190-F0A64EDB0B78}"/>
              </a:ext>
            </a:extLst>
          </p:cNvPr>
          <p:cNvGrpSpPr/>
          <p:nvPr/>
        </p:nvGrpSpPr>
        <p:grpSpPr>
          <a:xfrm>
            <a:off x="184009" y="166345"/>
            <a:ext cx="11930385" cy="2782534"/>
            <a:chOff x="383638" y="416667"/>
            <a:chExt cx="10910347" cy="1340647"/>
          </a:xfrm>
          <a:solidFill>
            <a:srgbClr val="FFFFFF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C1887DC-9E4B-029D-F831-DFAAEE3D05E2}"/>
                </a:ext>
              </a:extLst>
            </p:cNvPr>
            <p:cNvSpPr/>
            <p:nvPr/>
          </p:nvSpPr>
          <p:spPr>
            <a:xfrm>
              <a:off x="10008386" y="703151"/>
              <a:ext cx="1285599" cy="451637"/>
            </a:xfrm>
            <a:custGeom>
              <a:avLst/>
              <a:gdLst>
                <a:gd name="connsiteX0" fmla="*/ 261472 w 1285599"/>
                <a:gd name="connsiteY0" fmla="*/ 126626 h 451637"/>
                <a:gd name="connsiteX1" fmla="*/ 468736 w 1285599"/>
                <a:gd name="connsiteY1" fmla="*/ 3182 h 451637"/>
                <a:gd name="connsiteX2" fmla="*/ 702822 w 1285599"/>
                <a:gd name="connsiteY2" fmla="*/ 92336 h 451637"/>
                <a:gd name="connsiteX3" fmla="*/ 1017376 w 1285599"/>
                <a:gd name="connsiteY3" fmla="*/ 69019 h 451637"/>
                <a:gd name="connsiteX4" fmla="*/ 1134419 w 1285599"/>
                <a:gd name="connsiteY4" fmla="*/ 199321 h 451637"/>
                <a:gd name="connsiteX5" fmla="*/ 1285600 w 1285599"/>
                <a:gd name="connsiteY5" fmla="*/ 288475 h 451637"/>
                <a:gd name="connsiteX6" fmla="*/ 1051513 w 1285599"/>
                <a:gd name="connsiteY6" fmla="*/ 365285 h 451637"/>
                <a:gd name="connsiteX7" fmla="*/ 900332 w 1285599"/>
                <a:gd name="connsiteY7" fmla="*/ 448952 h 451637"/>
                <a:gd name="connsiteX8" fmla="*/ 644300 w 1285599"/>
                <a:gd name="connsiteY8" fmla="*/ 389973 h 451637"/>
                <a:gd name="connsiteX9" fmla="*/ 422406 w 1285599"/>
                <a:gd name="connsiteY9" fmla="*/ 448952 h 451637"/>
                <a:gd name="connsiteX10" fmla="*/ 259033 w 1285599"/>
                <a:gd name="connsiteY10" fmla="*/ 354312 h 451637"/>
                <a:gd name="connsiteX11" fmla="*/ 563 w 1285599"/>
                <a:gd name="connsiteY11" fmla="*/ 239097 h 451637"/>
                <a:gd name="connsiteX12" fmla="*/ 261472 w 1285599"/>
                <a:gd name="connsiteY12" fmla="*/ 126626 h 45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5599" h="451637">
                  <a:moveTo>
                    <a:pt x="261472" y="126626"/>
                  </a:moveTo>
                  <a:cubicBezTo>
                    <a:pt x="261472" y="126626"/>
                    <a:pt x="327308" y="22385"/>
                    <a:pt x="468736" y="3182"/>
                  </a:cubicBezTo>
                  <a:cubicBezTo>
                    <a:pt x="651616" y="-20135"/>
                    <a:pt x="702822" y="92336"/>
                    <a:pt x="702822" y="92336"/>
                  </a:cubicBezTo>
                  <a:cubicBezTo>
                    <a:pt x="702822" y="92336"/>
                    <a:pt x="878387" y="21013"/>
                    <a:pt x="1017376" y="69019"/>
                  </a:cubicBezTo>
                  <a:cubicBezTo>
                    <a:pt x="1156364" y="117025"/>
                    <a:pt x="1134419" y="199321"/>
                    <a:pt x="1134419" y="199321"/>
                  </a:cubicBezTo>
                  <a:cubicBezTo>
                    <a:pt x="1134419" y="199321"/>
                    <a:pt x="1285600" y="204807"/>
                    <a:pt x="1285600" y="288475"/>
                  </a:cubicBezTo>
                  <a:cubicBezTo>
                    <a:pt x="1285600" y="372143"/>
                    <a:pt x="1051513" y="365285"/>
                    <a:pt x="1051513" y="365285"/>
                  </a:cubicBezTo>
                  <a:cubicBezTo>
                    <a:pt x="1051513" y="365285"/>
                    <a:pt x="1039321" y="442094"/>
                    <a:pt x="900332" y="448952"/>
                  </a:cubicBezTo>
                  <a:cubicBezTo>
                    <a:pt x="761344" y="454439"/>
                    <a:pt x="644300" y="389973"/>
                    <a:pt x="644300" y="389973"/>
                  </a:cubicBezTo>
                  <a:cubicBezTo>
                    <a:pt x="644300" y="389973"/>
                    <a:pt x="573587" y="466783"/>
                    <a:pt x="422406" y="448952"/>
                  </a:cubicBezTo>
                  <a:cubicBezTo>
                    <a:pt x="307801" y="435236"/>
                    <a:pt x="259033" y="354312"/>
                    <a:pt x="259033" y="354312"/>
                  </a:cubicBezTo>
                  <a:cubicBezTo>
                    <a:pt x="259033" y="354312"/>
                    <a:pt x="17632" y="339224"/>
                    <a:pt x="563" y="239097"/>
                  </a:cubicBezTo>
                  <a:cubicBezTo>
                    <a:pt x="-14068" y="138971"/>
                    <a:pt x="261472" y="126626"/>
                    <a:pt x="261472" y="126626"/>
                  </a:cubicBezTo>
                  <a:close/>
                </a:path>
              </a:pathLst>
            </a:custGeom>
            <a:solidFill>
              <a:srgbClr val="FFFFF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BE1453B-C525-E059-7B87-545BD5C9EC97}"/>
                </a:ext>
              </a:extLst>
            </p:cNvPr>
            <p:cNvSpPr/>
            <p:nvPr/>
          </p:nvSpPr>
          <p:spPr>
            <a:xfrm>
              <a:off x="7409448" y="416667"/>
              <a:ext cx="688478" cy="244443"/>
            </a:xfrm>
            <a:custGeom>
              <a:avLst/>
              <a:gdLst>
                <a:gd name="connsiteX0" fmla="*/ 144715 w 688478"/>
                <a:gd name="connsiteY0" fmla="*/ 64764 h 244443"/>
                <a:gd name="connsiteX1" fmla="*/ 225182 w 688478"/>
                <a:gd name="connsiteY1" fmla="*/ 5785 h 244443"/>
                <a:gd name="connsiteX2" fmla="*/ 361733 w 688478"/>
                <a:gd name="connsiteY2" fmla="*/ 34589 h 244443"/>
                <a:gd name="connsiteX3" fmla="*/ 532421 w 688478"/>
                <a:gd name="connsiteY3" fmla="*/ 7157 h 244443"/>
                <a:gd name="connsiteX4" fmla="*/ 590942 w 688478"/>
                <a:gd name="connsiteY4" fmla="*/ 81223 h 244443"/>
                <a:gd name="connsiteX5" fmla="*/ 688478 w 688478"/>
                <a:gd name="connsiteY5" fmla="*/ 137459 h 244443"/>
                <a:gd name="connsiteX6" fmla="*/ 564120 w 688478"/>
                <a:gd name="connsiteY6" fmla="*/ 185465 h 244443"/>
                <a:gd name="connsiteX7" fmla="*/ 454392 w 688478"/>
                <a:gd name="connsiteY7" fmla="*/ 244444 h 244443"/>
                <a:gd name="connsiteX8" fmla="*/ 330033 w 688478"/>
                <a:gd name="connsiteY8" fmla="*/ 201924 h 244443"/>
                <a:gd name="connsiteX9" fmla="*/ 127646 w 688478"/>
                <a:gd name="connsiteY9" fmla="*/ 225241 h 244443"/>
                <a:gd name="connsiteX10" fmla="*/ 76440 w 688478"/>
                <a:gd name="connsiteY10" fmla="*/ 156661 h 244443"/>
                <a:gd name="connsiteX11" fmla="*/ 3288 w 688478"/>
                <a:gd name="connsiteY11" fmla="*/ 89453 h 244443"/>
                <a:gd name="connsiteX12" fmla="*/ 144715 w 688478"/>
                <a:gd name="connsiteY12" fmla="*/ 64764 h 24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8478" h="244443">
                  <a:moveTo>
                    <a:pt x="144715" y="64764"/>
                  </a:moveTo>
                  <a:cubicBezTo>
                    <a:pt x="144715" y="64764"/>
                    <a:pt x="152030" y="24988"/>
                    <a:pt x="225182" y="5785"/>
                  </a:cubicBezTo>
                  <a:cubicBezTo>
                    <a:pt x="298334" y="-12045"/>
                    <a:pt x="361733" y="34589"/>
                    <a:pt x="361733" y="34589"/>
                  </a:cubicBezTo>
                  <a:cubicBezTo>
                    <a:pt x="361733" y="34589"/>
                    <a:pt x="447077" y="-18903"/>
                    <a:pt x="532421" y="7157"/>
                  </a:cubicBezTo>
                  <a:cubicBezTo>
                    <a:pt x="617765" y="33217"/>
                    <a:pt x="590942" y="81223"/>
                    <a:pt x="590942" y="81223"/>
                  </a:cubicBezTo>
                  <a:cubicBezTo>
                    <a:pt x="590942" y="81223"/>
                    <a:pt x="688478" y="88081"/>
                    <a:pt x="688478" y="137459"/>
                  </a:cubicBezTo>
                  <a:cubicBezTo>
                    <a:pt x="688478" y="186837"/>
                    <a:pt x="564120" y="185465"/>
                    <a:pt x="564120" y="185465"/>
                  </a:cubicBezTo>
                  <a:cubicBezTo>
                    <a:pt x="564120" y="185465"/>
                    <a:pt x="537297" y="244444"/>
                    <a:pt x="454392" y="244444"/>
                  </a:cubicBezTo>
                  <a:cubicBezTo>
                    <a:pt x="371486" y="244444"/>
                    <a:pt x="330033" y="201924"/>
                    <a:pt x="330033" y="201924"/>
                  </a:cubicBezTo>
                  <a:cubicBezTo>
                    <a:pt x="330033" y="201924"/>
                    <a:pt x="210552" y="252673"/>
                    <a:pt x="127646" y="225241"/>
                  </a:cubicBezTo>
                  <a:cubicBezTo>
                    <a:pt x="44741" y="197809"/>
                    <a:pt x="76440" y="156661"/>
                    <a:pt x="76440" y="156661"/>
                  </a:cubicBezTo>
                  <a:cubicBezTo>
                    <a:pt x="76440" y="156661"/>
                    <a:pt x="-18658" y="130601"/>
                    <a:pt x="3288" y="89453"/>
                  </a:cubicBezTo>
                  <a:cubicBezTo>
                    <a:pt x="27672" y="51048"/>
                    <a:pt x="144715" y="64764"/>
                    <a:pt x="144715" y="64764"/>
                  </a:cubicBezTo>
                  <a:close/>
                </a:path>
              </a:pathLst>
            </a:custGeom>
            <a:solidFill>
              <a:srgbClr val="FFFFF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45D59B1-79EA-A9A4-6803-3F99630C2DCD}"/>
                </a:ext>
              </a:extLst>
            </p:cNvPr>
            <p:cNvSpPr/>
            <p:nvPr/>
          </p:nvSpPr>
          <p:spPr>
            <a:xfrm>
              <a:off x="383638" y="1217178"/>
              <a:ext cx="1308735" cy="430348"/>
            </a:xfrm>
            <a:custGeom>
              <a:avLst/>
              <a:gdLst>
                <a:gd name="connsiteX0" fmla="*/ 1115618 w 1308735"/>
                <a:gd name="connsiteY0" fmla="*/ 144286 h 430348"/>
                <a:gd name="connsiteX1" fmla="*/ 1091234 w 1308735"/>
                <a:gd name="connsiteY1" fmla="*/ 52388 h 430348"/>
                <a:gd name="connsiteX2" fmla="*/ 830325 w 1308735"/>
                <a:gd name="connsiteY2" fmla="*/ 7126 h 430348"/>
                <a:gd name="connsiteX3" fmla="*/ 603554 w 1308735"/>
                <a:gd name="connsiteY3" fmla="*/ 57875 h 430348"/>
                <a:gd name="connsiteX4" fmla="*/ 479196 w 1308735"/>
                <a:gd name="connsiteY4" fmla="*/ 3011 h 430348"/>
                <a:gd name="connsiteX5" fmla="*/ 271932 w 1308735"/>
                <a:gd name="connsiteY5" fmla="*/ 83935 h 430348"/>
                <a:gd name="connsiteX6" fmla="*/ 271932 w 1308735"/>
                <a:gd name="connsiteY6" fmla="*/ 133313 h 430348"/>
                <a:gd name="connsiteX7" fmla="*/ 6146 w 1308735"/>
                <a:gd name="connsiteY7" fmla="*/ 280074 h 430348"/>
                <a:gd name="connsiteX8" fmla="*/ 249986 w 1308735"/>
                <a:gd name="connsiteY8" fmla="*/ 360998 h 430348"/>
                <a:gd name="connsiteX9" fmla="*/ 388975 w 1308735"/>
                <a:gd name="connsiteY9" fmla="*/ 341796 h 430348"/>
                <a:gd name="connsiteX10" fmla="*/ 413359 w 1308735"/>
                <a:gd name="connsiteY10" fmla="*/ 376086 h 430348"/>
                <a:gd name="connsiteX11" fmla="*/ 649884 w 1308735"/>
                <a:gd name="connsiteY11" fmla="*/ 428207 h 430348"/>
                <a:gd name="connsiteX12" fmla="*/ 832764 w 1308735"/>
                <a:gd name="connsiteY12" fmla="*/ 339053 h 430348"/>
                <a:gd name="connsiteX13" fmla="*/ 1227785 w 1308735"/>
                <a:gd name="connsiteY13" fmla="*/ 323965 h 430348"/>
                <a:gd name="connsiteX14" fmla="*/ 1115618 w 1308735"/>
                <a:gd name="connsiteY14" fmla="*/ 144286 h 430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08735" h="430348">
                  <a:moveTo>
                    <a:pt x="1115618" y="144286"/>
                  </a:moveTo>
                  <a:cubicBezTo>
                    <a:pt x="1132687" y="112739"/>
                    <a:pt x="1127810" y="79820"/>
                    <a:pt x="1091234" y="52388"/>
                  </a:cubicBezTo>
                  <a:cubicBezTo>
                    <a:pt x="1032713" y="12612"/>
                    <a:pt x="922985" y="-1104"/>
                    <a:pt x="830325" y="7126"/>
                  </a:cubicBezTo>
                  <a:cubicBezTo>
                    <a:pt x="759612" y="12612"/>
                    <a:pt x="676706" y="31814"/>
                    <a:pt x="603554" y="57875"/>
                  </a:cubicBezTo>
                  <a:cubicBezTo>
                    <a:pt x="566978" y="30443"/>
                    <a:pt x="523087" y="8497"/>
                    <a:pt x="479196" y="3011"/>
                  </a:cubicBezTo>
                  <a:cubicBezTo>
                    <a:pt x="367029" y="-12077"/>
                    <a:pt x="293877" y="31814"/>
                    <a:pt x="271932" y="83935"/>
                  </a:cubicBezTo>
                  <a:cubicBezTo>
                    <a:pt x="264617" y="101766"/>
                    <a:pt x="264617" y="119597"/>
                    <a:pt x="271932" y="133313"/>
                  </a:cubicBezTo>
                  <a:cubicBezTo>
                    <a:pt x="120751" y="137428"/>
                    <a:pt x="-32868" y="199150"/>
                    <a:pt x="6146" y="280074"/>
                  </a:cubicBezTo>
                  <a:cubicBezTo>
                    <a:pt x="30530" y="332195"/>
                    <a:pt x="154889" y="358255"/>
                    <a:pt x="249986" y="360998"/>
                  </a:cubicBezTo>
                  <a:cubicBezTo>
                    <a:pt x="301193" y="362370"/>
                    <a:pt x="345084" y="351397"/>
                    <a:pt x="388975" y="341796"/>
                  </a:cubicBezTo>
                  <a:cubicBezTo>
                    <a:pt x="393852" y="352769"/>
                    <a:pt x="401167" y="365113"/>
                    <a:pt x="413359" y="376086"/>
                  </a:cubicBezTo>
                  <a:cubicBezTo>
                    <a:pt x="457250" y="421349"/>
                    <a:pt x="559663" y="436436"/>
                    <a:pt x="649884" y="428207"/>
                  </a:cubicBezTo>
                  <a:cubicBezTo>
                    <a:pt x="720597" y="421349"/>
                    <a:pt x="796188" y="382944"/>
                    <a:pt x="832764" y="339053"/>
                  </a:cubicBezTo>
                  <a:cubicBezTo>
                    <a:pt x="964437" y="367856"/>
                    <a:pt x="1105865" y="367856"/>
                    <a:pt x="1227785" y="323965"/>
                  </a:cubicBezTo>
                  <a:cubicBezTo>
                    <a:pt x="1396034" y="262243"/>
                    <a:pt x="1274114" y="174461"/>
                    <a:pt x="1115618" y="144286"/>
                  </a:cubicBezTo>
                  <a:close/>
                </a:path>
              </a:pathLst>
            </a:custGeom>
            <a:solidFill>
              <a:srgbClr val="FFFFF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6563BFF-3952-F7ED-C3D1-C7BDCF0B0932}"/>
                </a:ext>
              </a:extLst>
            </p:cNvPr>
            <p:cNvSpPr/>
            <p:nvPr/>
          </p:nvSpPr>
          <p:spPr>
            <a:xfrm>
              <a:off x="2009117" y="1454712"/>
              <a:ext cx="900972" cy="302602"/>
            </a:xfrm>
            <a:custGeom>
              <a:avLst/>
              <a:gdLst>
                <a:gd name="connsiteX0" fmla="*/ 776511 w 900972"/>
                <a:gd name="connsiteY0" fmla="*/ 84746 h 302602"/>
                <a:gd name="connsiteX1" fmla="*/ 764319 w 900972"/>
                <a:gd name="connsiteY1" fmla="*/ 83374 h 302602"/>
                <a:gd name="connsiteX2" fmla="*/ 637522 w 900972"/>
                <a:gd name="connsiteY2" fmla="*/ 3821 h 302602"/>
                <a:gd name="connsiteX3" fmla="*/ 486341 w 900972"/>
                <a:gd name="connsiteY3" fmla="*/ 20280 h 302602"/>
                <a:gd name="connsiteX4" fmla="*/ 447326 w 900972"/>
                <a:gd name="connsiteY4" fmla="*/ 40854 h 302602"/>
                <a:gd name="connsiteX5" fmla="*/ 418066 w 900972"/>
                <a:gd name="connsiteY5" fmla="*/ 29882 h 302602"/>
                <a:gd name="connsiteX6" fmla="*/ 252254 w 900972"/>
                <a:gd name="connsiteY6" fmla="*/ 32625 h 302602"/>
                <a:gd name="connsiteX7" fmla="*/ 186418 w 900972"/>
                <a:gd name="connsiteY7" fmla="*/ 108063 h 302602"/>
                <a:gd name="connsiteX8" fmla="*/ 188856 w 900972"/>
                <a:gd name="connsiteY8" fmla="*/ 112178 h 302602"/>
                <a:gd name="connsiteX9" fmla="*/ 49867 w 900972"/>
                <a:gd name="connsiteY9" fmla="*/ 256196 h 302602"/>
                <a:gd name="connsiteX10" fmla="*/ 330283 w 900972"/>
                <a:gd name="connsiteY10" fmla="*/ 298715 h 302602"/>
                <a:gd name="connsiteX11" fmla="*/ 396120 w 900972"/>
                <a:gd name="connsiteY11" fmla="*/ 279513 h 302602"/>
                <a:gd name="connsiteX12" fmla="*/ 554616 w 900972"/>
                <a:gd name="connsiteY12" fmla="*/ 282256 h 302602"/>
                <a:gd name="connsiteX13" fmla="*/ 615576 w 900972"/>
                <a:gd name="connsiteY13" fmla="*/ 247966 h 302602"/>
                <a:gd name="connsiteX14" fmla="*/ 900869 w 900972"/>
                <a:gd name="connsiteY14" fmla="*/ 165670 h 302602"/>
                <a:gd name="connsiteX15" fmla="*/ 776511 w 900972"/>
                <a:gd name="connsiteY15" fmla="*/ 84746 h 302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0972" h="302602">
                  <a:moveTo>
                    <a:pt x="776511" y="84746"/>
                  </a:moveTo>
                  <a:cubicBezTo>
                    <a:pt x="771634" y="83374"/>
                    <a:pt x="766757" y="83374"/>
                    <a:pt x="764319" y="83374"/>
                  </a:cubicBezTo>
                  <a:cubicBezTo>
                    <a:pt x="761880" y="46341"/>
                    <a:pt x="705797" y="14794"/>
                    <a:pt x="637522" y="3821"/>
                  </a:cubicBezTo>
                  <a:cubicBezTo>
                    <a:pt x="586315" y="-5780"/>
                    <a:pt x="527794" y="3821"/>
                    <a:pt x="486341" y="20280"/>
                  </a:cubicBezTo>
                  <a:cubicBezTo>
                    <a:pt x="471710" y="25767"/>
                    <a:pt x="459518" y="32625"/>
                    <a:pt x="447326" y="40854"/>
                  </a:cubicBezTo>
                  <a:cubicBezTo>
                    <a:pt x="440011" y="36740"/>
                    <a:pt x="430258" y="33996"/>
                    <a:pt x="418066" y="29882"/>
                  </a:cubicBezTo>
                  <a:cubicBezTo>
                    <a:pt x="361982" y="13422"/>
                    <a:pt x="308338" y="13422"/>
                    <a:pt x="252254" y="32625"/>
                  </a:cubicBezTo>
                  <a:cubicBezTo>
                    <a:pt x="213240" y="47712"/>
                    <a:pt x="169349" y="80631"/>
                    <a:pt x="186418" y="108063"/>
                  </a:cubicBezTo>
                  <a:cubicBezTo>
                    <a:pt x="186418" y="109434"/>
                    <a:pt x="188856" y="110806"/>
                    <a:pt x="188856" y="112178"/>
                  </a:cubicBezTo>
                  <a:cubicBezTo>
                    <a:pt x="57182" y="125894"/>
                    <a:pt x="-74491" y="194474"/>
                    <a:pt x="49867" y="256196"/>
                  </a:cubicBezTo>
                  <a:cubicBezTo>
                    <a:pt x="123019" y="293229"/>
                    <a:pt x="232747" y="311060"/>
                    <a:pt x="330283" y="298715"/>
                  </a:cubicBezTo>
                  <a:cubicBezTo>
                    <a:pt x="354667" y="295972"/>
                    <a:pt x="379051" y="289114"/>
                    <a:pt x="396120" y="279513"/>
                  </a:cubicBezTo>
                  <a:cubicBezTo>
                    <a:pt x="442450" y="294600"/>
                    <a:pt x="503410" y="295972"/>
                    <a:pt x="554616" y="282256"/>
                  </a:cubicBezTo>
                  <a:cubicBezTo>
                    <a:pt x="581439" y="275398"/>
                    <a:pt x="603384" y="263054"/>
                    <a:pt x="615576" y="247966"/>
                  </a:cubicBezTo>
                  <a:cubicBezTo>
                    <a:pt x="737496" y="254824"/>
                    <a:pt x="905746" y="242480"/>
                    <a:pt x="900869" y="165670"/>
                  </a:cubicBezTo>
                  <a:cubicBezTo>
                    <a:pt x="900869" y="130008"/>
                    <a:pt x="837471" y="95718"/>
                    <a:pt x="776511" y="84746"/>
                  </a:cubicBezTo>
                  <a:close/>
                </a:path>
              </a:pathLst>
            </a:custGeom>
            <a:solidFill>
              <a:srgbClr val="FFFFF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61D0CAC-1275-1856-0E84-90D812703431}"/>
                </a:ext>
              </a:extLst>
            </p:cNvPr>
            <p:cNvSpPr/>
            <p:nvPr/>
          </p:nvSpPr>
          <p:spPr>
            <a:xfrm>
              <a:off x="7668018" y="1384635"/>
              <a:ext cx="885121" cy="283050"/>
            </a:xfrm>
            <a:custGeom>
              <a:avLst/>
              <a:gdLst>
                <a:gd name="connsiteX0" fmla="*/ 827367 w 885121"/>
                <a:gd name="connsiteY0" fmla="*/ 140584 h 283050"/>
                <a:gd name="connsiteX1" fmla="*/ 751777 w 885121"/>
                <a:gd name="connsiteY1" fmla="*/ 125496 h 283050"/>
                <a:gd name="connsiteX2" fmla="*/ 729831 w 885121"/>
                <a:gd name="connsiteY2" fmla="*/ 78862 h 283050"/>
                <a:gd name="connsiteX3" fmla="*/ 593281 w 885121"/>
                <a:gd name="connsiteY3" fmla="*/ 40457 h 283050"/>
                <a:gd name="connsiteX4" fmla="*/ 505499 w 885121"/>
                <a:gd name="connsiteY4" fmla="*/ 45943 h 283050"/>
                <a:gd name="connsiteX5" fmla="*/ 495745 w 885121"/>
                <a:gd name="connsiteY5" fmla="*/ 32227 h 283050"/>
                <a:gd name="connsiteX6" fmla="*/ 356756 w 885121"/>
                <a:gd name="connsiteY6" fmla="*/ 3424 h 283050"/>
                <a:gd name="connsiteX7" fmla="*/ 239713 w 885121"/>
                <a:gd name="connsiteY7" fmla="*/ 67889 h 283050"/>
                <a:gd name="connsiteX8" fmla="*/ 234836 w 885121"/>
                <a:gd name="connsiteY8" fmla="*/ 74747 h 283050"/>
                <a:gd name="connsiteX9" fmla="*/ 750 w 885121"/>
                <a:gd name="connsiteY9" fmla="*/ 140584 h 283050"/>
                <a:gd name="connsiteX10" fmla="*/ 147054 w 885121"/>
                <a:gd name="connsiteY10" fmla="*/ 202306 h 283050"/>
                <a:gd name="connsiteX11" fmla="*/ 166561 w 885121"/>
                <a:gd name="connsiteY11" fmla="*/ 202306 h 283050"/>
                <a:gd name="connsiteX12" fmla="*/ 244590 w 885121"/>
                <a:gd name="connsiteY12" fmla="*/ 269514 h 283050"/>
                <a:gd name="connsiteX13" fmla="*/ 410401 w 885121"/>
                <a:gd name="connsiteY13" fmla="*/ 235224 h 283050"/>
                <a:gd name="connsiteX14" fmla="*/ 415278 w 885121"/>
                <a:gd name="connsiteY14" fmla="*/ 236596 h 283050"/>
                <a:gd name="connsiteX15" fmla="*/ 624980 w 885121"/>
                <a:gd name="connsiteY15" fmla="*/ 280487 h 283050"/>
                <a:gd name="connsiteX16" fmla="*/ 722516 w 885121"/>
                <a:gd name="connsiteY16" fmla="*/ 244825 h 283050"/>
                <a:gd name="connsiteX17" fmla="*/ 841998 w 885121"/>
                <a:gd name="connsiteY17" fmla="*/ 233852 h 283050"/>
                <a:gd name="connsiteX18" fmla="*/ 827367 w 885121"/>
                <a:gd name="connsiteY18" fmla="*/ 140584 h 28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85121" h="283050">
                  <a:moveTo>
                    <a:pt x="827367" y="140584"/>
                  </a:moveTo>
                  <a:cubicBezTo>
                    <a:pt x="802983" y="133726"/>
                    <a:pt x="776161" y="129611"/>
                    <a:pt x="751777" y="125496"/>
                  </a:cubicBezTo>
                  <a:cubicBezTo>
                    <a:pt x="754215" y="109037"/>
                    <a:pt x="746900" y="93949"/>
                    <a:pt x="729831" y="78862"/>
                  </a:cubicBezTo>
                  <a:cubicBezTo>
                    <a:pt x="695694" y="50058"/>
                    <a:pt x="644487" y="40457"/>
                    <a:pt x="593281" y="40457"/>
                  </a:cubicBezTo>
                  <a:cubicBezTo>
                    <a:pt x="566459" y="40457"/>
                    <a:pt x="534759" y="40457"/>
                    <a:pt x="505499" y="45943"/>
                  </a:cubicBezTo>
                  <a:cubicBezTo>
                    <a:pt x="503060" y="41828"/>
                    <a:pt x="498183" y="37714"/>
                    <a:pt x="495745" y="32227"/>
                  </a:cubicBezTo>
                  <a:cubicBezTo>
                    <a:pt x="466484" y="680"/>
                    <a:pt x="405524" y="-4806"/>
                    <a:pt x="356756" y="3424"/>
                  </a:cubicBezTo>
                  <a:cubicBezTo>
                    <a:pt x="307988" y="11653"/>
                    <a:pt x="261659" y="37714"/>
                    <a:pt x="239713" y="67889"/>
                  </a:cubicBezTo>
                  <a:cubicBezTo>
                    <a:pt x="237275" y="70632"/>
                    <a:pt x="237275" y="72004"/>
                    <a:pt x="234836" y="74747"/>
                  </a:cubicBezTo>
                  <a:cubicBezTo>
                    <a:pt x="127547" y="65146"/>
                    <a:pt x="-11442" y="72004"/>
                    <a:pt x="750" y="140584"/>
                  </a:cubicBezTo>
                  <a:cubicBezTo>
                    <a:pt x="10503" y="188590"/>
                    <a:pt x="86094" y="200934"/>
                    <a:pt x="147054" y="202306"/>
                  </a:cubicBezTo>
                  <a:cubicBezTo>
                    <a:pt x="154369" y="202306"/>
                    <a:pt x="159246" y="202306"/>
                    <a:pt x="166561" y="202306"/>
                  </a:cubicBezTo>
                  <a:cubicBezTo>
                    <a:pt x="161684" y="233852"/>
                    <a:pt x="200699" y="259913"/>
                    <a:pt x="244590" y="269514"/>
                  </a:cubicBezTo>
                  <a:cubicBezTo>
                    <a:pt x="300673" y="281858"/>
                    <a:pt x="368948" y="258541"/>
                    <a:pt x="410401" y="235224"/>
                  </a:cubicBezTo>
                  <a:cubicBezTo>
                    <a:pt x="412839" y="236596"/>
                    <a:pt x="412839" y="236596"/>
                    <a:pt x="415278" y="236596"/>
                  </a:cubicBezTo>
                  <a:cubicBezTo>
                    <a:pt x="478676" y="265399"/>
                    <a:pt x="542075" y="291460"/>
                    <a:pt x="624980" y="280487"/>
                  </a:cubicBezTo>
                  <a:cubicBezTo>
                    <a:pt x="663995" y="275000"/>
                    <a:pt x="698132" y="262656"/>
                    <a:pt x="722516" y="244825"/>
                  </a:cubicBezTo>
                  <a:cubicBezTo>
                    <a:pt x="763969" y="247568"/>
                    <a:pt x="805422" y="244825"/>
                    <a:pt x="841998" y="233852"/>
                  </a:cubicBezTo>
                  <a:cubicBezTo>
                    <a:pt x="912711" y="214650"/>
                    <a:pt x="888327" y="157043"/>
                    <a:pt x="827367" y="140584"/>
                  </a:cubicBezTo>
                  <a:close/>
                </a:path>
              </a:pathLst>
            </a:custGeom>
            <a:solidFill>
              <a:srgbClr val="FFFFF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" name="Graphic 4">
            <a:extLst>
              <a:ext uri="{FF2B5EF4-FFF2-40B4-BE49-F238E27FC236}">
                <a16:creationId xmlns:a16="http://schemas.microsoft.com/office/drawing/2014/main" id="{4F3815A0-073E-A67C-3BC9-BB554B108902}"/>
              </a:ext>
            </a:extLst>
          </p:cNvPr>
          <p:cNvGrpSpPr/>
          <p:nvPr/>
        </p:nvGrpSpPr>
        <p:grpSpPr>
          <a:xfrm>
            <a:off x="336499" y="253746"/>
            <a:ext cx="11589715" cy="6135166"/>
            <a:chOff x="336499" y="253746"/>
            <a:chExt cx="11589715" cy="6135166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41D5581-D802-CBCB-A4C9-6461548EAC1B}"/>
                </a:ext>
              </a:extLst>
            </p:cNvPr>
            <p:cNvSpPr/>
            <p:nvPr/>
          </p:nvSpPr>
          <p:spPr>
            <a:xfrm>
              <a:off x="519379" y="2301846"/>
              <a:ext cx="358444" cy="193093"/>
            </a:xfrm>
            <a:custGeom>
              <a:avLst/>
              <a:gdLst>
                <a:gd name="connsiteX0" fmla="*/ 0 w 358444"/>
                <a:gd name="connsiteY0" fmla="*/ 97082 h 193093"/>
                <a:gd name="connsiteX1" fmla="*/ 65837 w 358444"/>
                <a:gd name="connsiteY1" fmla="*/ 193094 h 193093"/>
                <a:gd name="connsiteX2" fmla="*/ 87782 w 358444"/>
                <a:gd name="connsiteY2" fmla="*/ 184864 h 193093"/>
                <a:gd name="connsiteX3" fmla="*/ 302362 w 358444"/>
                <a:gd name="connsiteY3" fmla="*/ 79251 h 193093"/>
                <a:gd name="connsiteX4" fmla="*/ 358445 w 358444"/>
                <a:gd name="connsiteY4" fmla="*/ 23015 h 193093"/>
                <a:gd name="connsiteX5" fmla="*/ 275539 w 358444"/>
                <a:gd name="connsiteY5" fmla="*/ 1070 h 193093"/>
                <a:gd name="connsiteX6" fmla="*/ 114605 w 358444"/>
                <a:gd name="connsiteY6" fmla="*/ 31245 h 193093"/>
                <a:gd name="connsiteX7" fmla="*/ 0 w 358444"/>
                <a:gd name="connsiteY7" fmla="*/ 97082 h 19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8444" h="193093">
                  <a:moveTo>
                    <a:pt x="0" y="97082"/>
                  </a:moveTo>
                  <a:cubicBezTo>
                    <a:pt x="7315" y="130000"/>
                    <a:pt x="34138" y="162918"/>
                    <a:pt x="65837" y="193094"/>
                  </a:cubicBezTo>
                  <a:cubicBezTo>
                    <a:pt x="73152" y="190350"/>
                    <a:pt x="80467" y="187607"/>
                    <a:pt x="87782" y="184864"/>
                  </a:cubicBezTo>
                  <a:cubicBezTo>
                    <a:pt x="165811" y="154689"/>
                    <a:pt x="204826" y="81994"/>
                    <a:pt x="302362" y="79251"/>
                  </a:cubicBezTo>
                  <a:cubicBezTo>
                    <a:pt x="316992" y="60048"/>
                    <a:pt x="334061" y="40846"/>
                    <a:pt x="358445" y="23015"/>
                  </a:cubicBezTo>
                  <a:cubicBezTo>
                    <a:pt x="334061" y="12042"/>
                    <a:pt x="309677" y="3813"/>
                    <a:pt x="275539" y="1070"/>
                  </a:cubicBezTo>
                  <a:cubicBezTo>
                    <a:pt x="219456" y="-4417"/>
                    <a:pt x="158496" y="12042"/>
                    <a:pt x="114605" y="31245"/>
                  </a:cubicBezTo>
                  <a:cubicBezTo>
                    <a:pt x="70714" y="50447"/>
                    <a:pt x="41453" y="77879"/>
                    <a:pt x="0" y="97082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4089E78-221E-0BC9-F35F-C99F299BD7AD}"/>
                </a:ext>
              </a:extLst>
            </p:cNvPr>
            <p:cNvSpPr/>
            <p:nvPr/>
          </p:nvSpPr>
          <p:spPr>
            <a:xfrm>
              <a:off x="1238707" y="5398617"/>
              <a:ext cx="246278" cy="154990"/>
            </a:xfrm>
            <a:custGeom>
              <a:avLst/>
              <a:gdLst>
                <a:gd name="connsiteX0" fmla="*/ 158496 w 246278"/>
                <a:gd name="connsiteY0" fmla="*/ 154991 h 154990"/>
                <a:gd name="connsiteX1" fmla="*/ 0 w 246278"/>
                <a:gd name="connsiteY1" fmla="*/ 97384 h 154990"/>
                <a:gd name="connsiteX2" fmla="*/ 34138 w 246278"/>
                <a:gd name="connsiteY2" fmla="*/ 53492 h 154990"/>
                <a:gd name="connsiteX3" fmla="*/ 134112 w 246278"/>
                <a:gd name="connsiteY3" fmla="*/ 0 h 154990"/>
                <a:gd name="connsiteX4" fmla="*/ 246278 w 246278"/>
                <a:gd name="connsiteY4" fmla="*/ 64465 h 154990"/>
                <a:gd name="connsiteX5" fmla="*/ 175565 w 246278"/>
                <a:gd name="connsiteY5" fmla="*/ 120701 h 154990"/>
                <a:gd name="connsiteX6" fmla="*/ 158496 w 246278"/>
                <a:gd name="connsiteY6" fmla="*/ 154991 h 1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8" h="154990">
                  <a:moveTo>
                    <a:pt x="158496" y="154991"/>
                  </a:moveTo>
                  <a:cubicBezTo>
                    <a:pt x="107290" y="134417"/>
                    <a:pt x="51206" y="117958"/>
                    <a:pt x="0" y="97384"/>
                  </a:cubicBezTo>
                  <a:cubicBezTo>
                    <a:pt x="9754" y="82296"/>
                    <a:pt x="19507" y="68580"/>
                    <a:pt x="34138" y="53492"/>
                  </a:cubicBezTo>
                  <a:cubicBezTo>
                    <a:pt x="51206" y="35662"/>
                    <a:pt x="92659" y="13716"/>
                    <a:pt x="134112" y="0"/>
                  </a:cubicBezTo>
                  <a:cubicBezTo>
                    <a:pt x="175565" y="20574"/>
                    <a:pt x="209702" y="42520"/>
                    <a:pt x="246278" y="64465"/>
                  </a:cubicBezTo>
                  <a:cubicBezTo>
                    <a:pt x="221894" y="82296"/>
                    <a:pt x="190195" y="98755"/>
                    <a:pt x="175565" y="120701"/>
                  </a:cubicBezTo>
                  <a:cubicBezTo>
                    <a:pt x="170688" y="133045"/>
                    <a:pt x="163373" y="144018"/>
                    <a:pt x="158496" y="154991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1271B58-49D6-1776-89FC-5EAF50808E1A}"/>
                </a:ext>
              </a:extLst>
            </p:cNvPr>
            <p:cNvSpPr/>
            <p:nvPr/>
          </p:nvSpPr>
          <p:spPr>
            <a:xfrm>
              <a:off x="612987" y="409766"/>
              <a:ext cx="238014" cy="206082"/>
            </a:xfrm>
            <a:custGeom>
              <a:avLst/>
              <a:gdLst>
                <a:gd name="connsiteX0" fmla="*/ 113656 w 238014"/>
                <a:gd name="connsiteY0" fmla="*/ 206082 h 206082"/>
                <a:gd name="connsiteX1" fmla="*/ 238014 w 238014"/>
                <a:gd name="connsiteY1" fmla="*/ 116928 h 206082"/>
                <a:gd name="connsiteX2" fmla="*/ 211192 w 238014"/>
                <a:gd name="connsiteY2" fmla="*/ 100469 h 206082"/>
                <a:gd name="connsiteX3" fmla="*/ 184369 w 238014"/>
                <a:gd name="connsiteY3" fmla="*/ 5829 h 206082"/>
                <a:gd name="connsiteX4" fmla="*/ 30750 w 238014"/>
                <a:gd name="connsiteY4" fmla="*/ 1714 h 206082"/>
                <a:gd name="connsiteX5" fmla="*/ 77080 w 238014"/>
                <a:gd name="connsiteY5" fmla="*/ 185508 h 206082"/>
                <a:gd name="connsiteX6" fmla="*/ 113656 w 238014"/>
                <a:gd name="connsiteY6" fmla="*/ 206082 h 206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014" h="206082">
                  <a:moveTo>
                    <a:pt x="113656" y="206082"/>
                  </a:moveTo>
                  <a:cubicBezTo>
                    <a:pt x="150232" y="174535"/>
                    <a:pt x="194123" y="144360"/>
                    <a:pt x="238014" y="116928"/>
                  </a:cubicBezTo>
                  <a:cubicBezTo>
                    <a:pt x="228261" y="112813"/>
                    <a:pt x="218507" y="107327"/>
                    <a:pt x="211192" y="100469"/>
                  </a:cubicBezTo>
                  <a:cubicBezTo>
                    <a:pt x="179493" y="73037"/>
                    <a:pt x="179493" y="38747"/>
                    <a:pt x="184369" y="5829"/>
                  </a:cubicBezTo>
                  <a:cubicBezTo>
                    <a:pt x="135601" y="-1029"/>
                    <a:pt x="81957" y="-1029"/>
                    <a:pt x="30750" y="1714"/>
                  </a:cubicBezTo>
                  <a:cubicBezTo>
                    <a:pt x="-18018" y="63436"/>
                    <a:pt x="-13141" y="129273"/>
                    <a:pt x="77080" y="185508"/>
                  </a:cubicBezTo>
                  <a:cubicBezTo>
                    <a:pt x="84395" y="192366"/>
                    <a:pt x="99025" y="199224"/>
                    <a:pt x="113656" y="206082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EB2DDAF-BD74-4D7A-8160-5AA6D1F58B1F}"/>
                </a:ext>
              </a:extLst>
            </p:cNvPr>
            <p:cNvSpPr/>
            <p:nvPr/>
          </p:nvSpPr>
          <p:spPr>
            <a:xfrm>
              <a:off x="11694126" y="3150565"/>
              <a:ext cx="232087" cy="160477"/>
            </a:xfrm>
            <a:custGeom>
              <a:avLst/>
              <a:gdLst>
                <a:gd name="connsiteX0" fmla="*/ 166251 w 232087"/>
                <a:gd name="connsiteY0" fmla="*/ 0 h 160477"/>
                <a:gd name="connsiteX1" fmla="*/ 440 w 232087"/>
                <a:gd name="connsiteY1" fmla="*/ 16459 h 160477"/>
                <a:gd name="connsiteX2" fmla="*/ 66276 w 232087"/>
                <a:gd name="connsiteY2" fmla="*/ 145390 h 160477"/>
                <a:gd name="connsiteX3" fmla="*/ 83345 w 232087"/>
                <a:gd name="connsiteY3" fmla="*/ 160477 h 160477"/>
                <a:gd name="connsiteX4" fmla="*/ 232088 w 232087"/>
                <a:gd name="connsiteY4" fmla="*/ 137160 h 160477"/>
                <a:gd name="connsiteX5" fmla="*/ 166251 w 232087"/>
                <a:gd name="connsiteY5" fmla="*/ 0 h 160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087" h="160477">
                  <a:moveTo>
                    <a:pt x="166251" y="0"/>
                  </a:moveTo>
                  <a:cubicBezTo>
                    <a:pt x="110168" y="5487"/>
                    <a:pt x="56523" y="12345"/>
                    <a:pt x="440" y="16459"/>
                  </a:cubicBezTo>
                  <a:cubicBezTo>
                    <a:pt x="-4437" y="58979"/>
                    <a:pt x="32139" y="109728"/>
                    <a:pt x="66276" y="145390"/>
                  </a:cubicBezTo>
                  <a:cubicBezTo>
                    <a:pt x="71153" y="150876"/>
                    <a:pt x="76030" y="156363"/>
                    <a:pt x="83345" y="160477"/>
                  </a:cubicBezTo>
                  <a:cubicBezTo>
                    <a:pt x="129675" y="149505"/>
                    <a:pt x="180881" y="142647"/>
                    <a:pt x="232088" y="137160"/>
                  </a:cubicBezTo>
                  <a:cubicBezTo>
                    <a:pt x="202827" y="93269"/>
                    <a:pt x="180881" y="48006"/>
                    <a:pt x="166251" y="0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EB21A97-CCD9-829E-0B17-93DCAF0140C5}"/>
                </a:ext>
              </a:extLst>
            </p:cNvPr>
            <p:cNvSpPr/>
            <p:nvPr/>
          </p:nvSpPr>
          <p:spPr>
            <a:xfrm>
              <a:off x="11113889" y="1533448"/>
              <a:ext cx="373412" cy="141274"/>
            </a:xfrm>
            <a:custGeom>
              <a:avLst/>
              <a:gdLst>
                <a:gd name="connsiteX0" fmla="*/ 273438 w 373412"/>
                <a:gd name="connsiteY0" fmla="*/ 141275 h 141274"/>
                <a:gd name="connsiteX1" fmla="*/ 373413 w 373412"/>
                <a:gd name="connsiteY1" fmla="*/ 56236 h 141274"/>
                <a:gd name="connsiteX2" fmla="*/ 117381 w 373412"/>
                <a:gd name="connsiteY2" fmla="*/ 1372 h 141274"/>
                <a:gd name="connsiteX3" fmla="*/ 5214 w 373412"/>
                <a:gd name="connsiteY3" fmla="*/ 0 h 141274"/>
                <a:gd name="connsiteX4" fmla="*/ 7653 w 373412"/>
                <a:gd name="connsiteY4" fmla="*/ 50749 h 141274"/>
                <a:gd name="connsiteX5" fmla="*/ 129573 w 373412"/>
                <a:gd name="connsiteY5" fmla="*/ 116586 h 141274"/>
                <a:gd name="connsiteX6" fmla="*/ 273438 w 373412"/>
                <a:gd name="connsiteY6" fmla="*/ 141275 h 141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412" h="141274">
                  <a:moveTo>
                    <a:pt x="273438" y="141275"/>
                  </a:moveTo>
                  <a:cubicBezTo>
                    <a:pt x="305137" y="111100"/>
                    <a:pt x="341713" y="80924"/>
                    <a:pt x="373413" y="56236"/>
                  </a:cubicBezTo>
                  <a:cubicBezTo>
                    <a:pt x="290507" y="35662"/>
                    <a:pt x="163710" y="46634"/>
                    <a:pt x="117381" y="1372"/>
                  </a:cubicBezTo>
                  <a:cubicBezTo>
                    <a:pt x="78366" y="2743"/>
                    <a:pt x="41790" y="2743"/>
                    <a:pt x="5214" y="0"/>
                  </a:cubicBezTo>
                  <a:cubicBezTo>
                    <a:pt x="-2101" y="16459"/>
                    <a:pt x="-2101" y="32918"/>
                    <a:pt x="7653" y="50749"/>
                  </a:cubicBezTo>
                  <a:cubicBezTo>
                    <a:pt x="24721" y="82296"/>
                    <a:pt x="78366" y="102870"/>
                    <a:pt x="129573" y="116586"/>
                  </a:cubicBezTo>
                  <a:cubicBezTo>
                    <a:pt x="173464" y="128930"/>
                    <a:pt x="227109" y="131674"/>
                    <a:pt x="273438" y="141275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BF4843D-CC5D-3FD8-1C4C-F91D330815DF}"/>
                </a:ext>
              </a:extLst>
            </p:cNvPr>
            <p:cNvSpPr/>
            <p:nvPr/>
          </p:nvSpPr>
          <p:spPr>
            <a:xfrm>
              <a:off x="4245254" y="253746"/>
              <a:ext cx="246278" cy="154990"/>
            </a:xfrm>
            <a:custGeom>
              <a:avLst/>
              <a:gdLst>
                <a:gd name="connsiteX0" fmla="*/ 158496 w 246278"/>
                <a:gd name="connsiteY0" fmla="*/ 154991 h 154990"/>
                <a:gd name="connsiteX1" fmla="*/ 0 w 246278"/>
                <a:gd name="connsiteY1" fmla="*/ 97384 h 154990"/>
                <a:gd name="connsiteX2" fmla="*/ 34137 w 246278"/>
                <a:gd name="connsiteY2" fmla="*/ 53492 h 154990"/>
                <a:gd name="connsiteX3" fmla="*/ 134112 w 246278"/>
                <a:gd name="connsiteY3" fmla="*/ 0 h 154990"/>
                <a:gd name="connsiteX4" fmla="*/ 246278 w 246278"/>
                <a:gd name="connsiteY4" fmla="*/ 64465 h 154990"/>
                <a:gd name="connsiteX5" fmla="*/ 175565 w 246278"/>
                <a:gd name="connsiteY5" fmla="*/ 120701 h 154990"/>
                <a:gd name="connsiteX6" fmla="*/ 158496 w 246278"/>
                <a:gd name="connsiteY6" fmla="*/ 154991 h 1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8" h="154990">
                  <a:moveTo>
                    <a:pt x="158496" y="154991"/>
                  </a:moveTo>
                  <a:cubicBezTo>
                    <a:pt x="107289" y="134417"/>
                    <a:pt x="51206" y="117958"/>
                    <a:pt x="0" y="97384"/>
                  </a:cubicBezTo>
                  <a:cubicBezTo>
                    <a:pt x="9753" y="82296"/>
                    <a:pt x="19507" y="68580"/>
                    <a:pt x="34137" y="53492"/>
                  </a:cubicBezTo>
                  <a:cubicBezTo>
                    <a:pt x="51206" y="35662"/>
                    <a:pt x="92659" y="13716"/>
                    <a:pt x="134112" y="0"/>
                  </a:cubicBezTo>
                  <a:cubicBezTo>
                    <a:pt x="175565" y="20574"/>
                    <a:pt x="209702" y="42520"/>
                    <a:pt x="246278" y="64465"/>
                  </a:cubicBezTo>
                  <a:cubicBezTo>
                    <a:pt x="221894" y="82296"/>
                    <a:pt x="190195" y="98755"/>
                    <a:pt x="175565" y="120701"/>
                  </a:cubicBezTo>
                  <a:cubicBezTo>
                    <a:pt x="170688" y="133045"/>
                    <a:pt x="163373" y="144018"/>
                    <a:pt x="158496" y="154991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5FC1B87-F266-3D82-40A6-5A2460861531}"/>
                </a:ext>
              </a:extLst>
            </p:cNvPr>
            <p:cNvSpPr/>
            <p:nvPr/>
          </p:nvSpPr>
          <p:spPr>
            <a:xfrm>
              <a:off x="5065184" y="1445666"/>
              <a:ext cx="245651" cy="196138"/>
            </a:xfrm>
            <a:custGeom>
              <a:avLst/>
              <a:gdLst>
                <a:gd name="connsiteX0" fmla="*/ 128608 w 245651"/>
                <a:gd name="connsiteY0" fmla="*/ 196139 h 196138"/>
                <a:gd name="connsiteX1" fmla="*/ 245651 w 245651"/>
                <a:gd name="connsiteY1" fmla="*/ 124816 h 196138"/>
                <a:gd name="connsiteX2" fmla="*/ 128608 w 245651"/>
                <a:gd name="connsiteY2" fmla="*/ 28804 h 196138"/>
                <a:gd name="connsiteX3" fmla="*/ 21318 w 245651"/>
                <a:gd name="connsiteY3" fmla="*/ 0 h 196138"/>
                <a:gd name="connsiteX4" fmla="*/ 77401 w 245651"/>
                <a:gd name="connsiteY4" fmla="*/ 168707 h 196138"/>
                <a:gd name="connsiteX5" fmla="*/ 128608 w 245651"/>
                <a:gd name="connsiteY5" fmla="*/ 196139 h 196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651" h="196138">
                  <a:moveTo>
                    <a:pt x="128608" y="196139"/>
                  </a:moveTo>
                  <a:cubicBezTo>
                    <a:pt x="162745" y="170078"/>
                    <a:pt x="201760" y="146761"/>
                    <a:pt x="245651" y="124816"/>
                  </a:cubicBezTo>
                  <a:cubicBezTo>
                    <a:pt x="192006" y="101498"/>
                    <a:pt x="152992" y="68580"/>
                    <a:pt x="128608" y="28804"/>
                  </a:cubicBezTo>
                  <a:cubicBezTo>
                    <a:pt x="89593" y="21946"/>
                    <a:pt x="55456" y="12344"/>
                    <a:pt x="21318" y="0"/>
                  </a:cubicBezTo>
                  <a:cubicBezTo>
                    <a:pt x="-17696" y="57607"/>
                    <a:pt x="-5504" y="116586"/>
                    <a:pt x="77401" y="168707"/>
                  </a:cubicBezTo>
                  <a:cubicBezTo>
                    <a:pt x="92032" y="178308"/>
                    <a:pt x="109101" y="187909"/>
                    <a:pt x="128608" y="196139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99BE3DF-B99F-3C8A-05BE-48E229EDE9E1}"/>
                </a:ext>
              </a:extLst>
            </p:cNvPr>
            <p:cNvSpPr/>
            <p:nvPr/>
          </p:nvSpPr>
          <p:spPr>
            <a:xfrm>
              <a:off x="8689959" y="681685"/>
              <a:ext cx="176063" cy="135788"/>
            </a:xfrm>
            <a:custGeom>
              <a:avLst/>
              <a:gdLst>
                <a:gd name="connsiteX0" fmla="*/ 176063 w 176063"/>
                <a:gd name="connsiteY0" fmla="*/ 120701 h 135788"/>
                <a:gd name="connsiteX1" fmla="*/ 127295 w 176063"/>
                <a:gd name="connsiteY1" fmla="*/ 0 h 135788"/>
                <a:gd name="connsiteX2" fmla="*/ 498 w 176063"/>
                <a:gd name="connsiteY2" fmla="*/ 10973 h 135788"/>
                <a:gd name="connsiteX3" fmla="*/ 61458 w 176063"/>
                <a:gd name="connsiteY3" fmla="*/ 135788 h 135788"/>
                <a:gd name="connsiteX4" fmla="*/ 176063 w 176063"/>
                <a:gd name="connsiteY4" fmla="*/ 120701 h 135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063" h="135788">
                  <a:moveTo>
                    <a:pt x="176063" y="120701"/>
                  </a:moveTo>
                  <a:cubicBezTo>
                    <a:pt x="149241" y="82296"/>
                    <a:pt x="132172" y="41148"/>
                    <a:pt x="127295" y="0"/>
                  </a:cubicBezTo>
                  <a:cubicBezTo>
                    <a:pt x="85842" y="4115"/>
                    <a:pt x="44390" y="8230"/>
                    <a:pt x="498" y="10973"/>
                  </a:cubicBezTo>
                  <a:cubicBezTo>
                    <a:pt x="-4378" y="52121"/>
                    <a:pt x="27321" y="100127"/>
                    <a:pt x="61458" y="135788"/>
                  </a:cubicBezTo>
                  <a:cubicBezTo>
                    <a:pt x="100473" y="130302"/>
                    <a:pt x="139487" y="124816"/>
                    <a:pt x="176063" y="120701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F8DCB91-34CF-BBCC-627D-85F5DEAF25FD}"/>
                </a:ext>
              </a:extLst>
            </p:cNvPr>
            <p:cNvSpPr/>
            <p:nvPr/>
          </p:nvSpPr>
          <p:spPr>
            <a:xfrm>
              <a:off x="6986016" y="1299207"/>
              <a:ext cx="358445" cy="193093"/>
            </a:xfrm>
            <a:custGeom>
              <a:avLst/>
              <a:gdLst>
                <a:gd name="connsiteX0" fmla="*/ 358445 w 358445"/>
                <a:gd name="connsiteY0" fmla="*/ 97082 h 193093"/>
                <a:gd name="connsiteX1" fmla="*/ 292608 w 358445"/>
                <a:gd name="connsiteY1" fmla="*/ 193094 h 193093"/>
                <a:gd name="connsiteX2" fmla="*/ 270663 w 358445"/>
                <a:gd name="connsiteY2" fmla="*/ 184864 h 193093"/>
                <a:gd name="connsiteX3" fmla="*/ 56083 w 358445"/>
                <a:gd name="connsiteY3" fmla="*/ 79251 h 193093"/>
                <a:gd name="connsiteX4" fmla="*/ 0 w 358445"/>
                <a:gd name="connsiteY4" fmla="*/ 23015 h 193093"/>
                <a:gd name="connsiteX5" fmla="*/ 82905 w 358445"/>
                <a:gd name="connsiteY5" fmla="*/ 1070 h 193093"/>
                <a:gd name="connsiteX6" fmla="*/ 243840 w 358445"/>
                <a:gd name="connsiteY6" fmla="*/ 31245 h 193093"/>
                <a:gd name="connsiteX7" fmla="*/ 358445 w 358445"/>
                <a:gd name="connsiteY7" fmla="*/ 97082 h 19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8445" h="193093">
                  <a:moveTo>
                    <a:pt x="358445" y="97082"/>
                  </a:moveTo>
                  <a:cubicBezTo>
                    <a:pt x="351129" y="130000"/>
                    <a:pt x="324307" y="162918"/>
                    <a:pt x="292608" y="193094"/>
                  </a:cubicBezTo>
                  <a:cubicBezTo>
                    <a:pt x="285293" y="190350"/>
                    <a:pt x="277977" y="187607"/>
                    <a:pt x="270663" y="184864"/>
                  </a:cubicBezTo>
                  <a:cubicBezTo>
                    <a:pt x="192633" y="154689"/>
                    <a:pt x="153619" y="81994"/>
                    <a:pt x="56083" y="79251"/>
                  </a:cubicBezTo>
                  <a:cubicBezTo>
                    <a:pt x="41453" y="60048"/>
                    <a:pt x="24384" y="40846"/>
                    <a:pt x="0" y="23015"/>
                  </a:cubicBezTo>
                  <a:cubicBezTo>
                    <a:pt x="24384" y="12042"/>
                    <a:pt x="48768" y="3813"/>
                    <a:pt x="82905" y="1070"/>
                  </a:cubicBezTo>
                  <a:cubicBezTo>
                    <a:pt x="138989" y="-4417"/>
                    <a:pt x="199949" y="12042"/>
                    <a:pt x="243840" y="31245"/>
                  </a:cubicBezTo>
                  <a:cubicBezTo>
                    <a:pt x="285293" y="49076"/>
                    <a:pt x="316992" y="76508"/>
                    <a:pt x="358445" y="97082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5AFC5D9-B80B-ADD3-4CDF-73D2776D468E}"/>
                </a:ext>
              </a:extLst>
            </p:cNvPr>
            <p:cNvSpPr/>
            <p:nvPr/>
          </p:nvSpPr>
          <p:spPr>
            <a:xfrm>
              <a:off x="10331501" y="1995678"/>
              <a:ext cx="246277" cy="154990"/>
            </a:xfrm>
            <a:custGeom>
              <a:avLst/>
              <a:gdLst>
                <a:gd name="connsiteX0" fmla="*/ 87782 w 246277"/>
                <a:gd name="connsiteY0" fmla="*/ 154991 h 154990"/>
                <a:gd name="connsiteX1" fmla="*/ 246278 w 246277"/>
                <a:gd name="connsiteY1" fmla="*/ 97384 h 154990"/>
                <a:gd name="connsiteX2" fmla="*/ 212140 w 246277"/>
                <a:gd name="connsiteY2" fmla="*/ 53492 h 154990"/>
                <a:gd name="connsiteX3" fmla="*/ 112166 w 246277"/>
                <a:gd name="connsiteY3" fmla="*/ 0 h 154990"/>
                <a:gd name="connsiteX4" fmla="*/ 0 w 246277"/>
                <a:gd name="connsiteY4" fmla="*/ 64465 h 154990"/>
                <a:gd name="connsiteX5" fmla="*/ 70713 w 246277"/>
                <a:gd name="connsiteY5" fmla="*/ 120701 h 154990"/>
                <a:gd name="connsiteX6" fmla="*/ 87782 w 246277"/>
                <a:gd name="connsiteY6" fmla="*/ 154991 h 1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7" h="154990">
                  <a:moveTo>
                    <a:pt x="87782" y="154991"/>
                  </a:moveTo>
                  <a:cubicBezTo>
                    <a:pt x="138988" y="134417"/>
                    <a:pt x="195072" y="117958"/>
                    <a:pt x="246278" y="97384"/>
                  </a:cubicBezTo>
                  <a:cubicBezTo>
                    <a:pt x="236524" y="82296"/>
                    <a:pt x="226771" y="68580"/>
                    <a:pt x="212140" y="53492"/>
                  </a:cubicBezTo>
                  <a:cubicBezTo>
                    <a:pt x="195072" y="35662"/>
                    <a:pt x="153619" y="13716"/>
                    <a:pt x="112166" y="0"/>
                  </a:cubicBezTo>
                  <a:cubicBezTo>
                    <a:pt x="70713" y="20574"/>
                    <a:pt x="36576" y="42520"/>
                    <a:pt x="0" y="64465"/>
                  </a:cubicBezTo>
                  <a:cubicBezTo>
                    <a:pt x="24384" y="82296"/>
                    <a:pt x="56083" y="98755"/>
                    <a:pt x="70713" y="120701"/>
                  </a:cubicBezTo>
                  <a:cubicBezTo>
                    <a:pt x="78028" y="133045"/>
                    <a:pt x="82905" y="144018"/>
                    <a:pt x="87782" y="154991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DCC55FA-0544-A08D-F316-243D41301351}"/>
                </a:ext>
              </a:extLst>
            </p:cNvPr>
            <p:cNvSpPr/>
            <p:nvPr/>
          </p:nvSpPr>
          <p:spPr>
            <a:xfrm>
              <a:off x="9419538" y="588074"/>
              <a:ext cx="238014" cy="206082"/>
            </a:xfrm>
            <a:custGeom>
              <a:avLst/>
              <a:gdLst>
                <a:gd name="connsiteX0" fmla="*/ 124359 w 238014"/>
                <a:gd name="connsiteY0" fmla="*/ 206082 h 206082"/>
                <a:gd name="connsiteX1" fmla="*/ 0 w 238014"/>
                <a:gd name="connsiteY1" fmla="*/ 116928 h 206082"/>
                <a:gd name="connsiteX2" fmla="*/ 26823 w 238014"/>
                <a:gd name="connsiteY2" fmla="*/ 100469 h 206082"/>
                <a:gd name="connsiteX3" fmla="*/ 53645 w 238014"/>
                <a:gd name="connsiteY3" fmla="*/ 5829 h 206082"/>
                <a:gd name="connsiteX4" fmla="*/ 207264 w 238014"/>
                <a:gd name="connsiteY4" fmla="*/ 1714 h 206082"/>
                <a:gd name="connsiteX5" fmla="*/ 160935 w 238014"/>
                <a:gd name="connsiteY5" fmla="*/ 185508 h 206082"/>
                <a:gd name="connsiteX6" fmla="*/ 124359 w 238014"/>
                <a:gd name="connsiteY6" fmla="*/ 206082 h 206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014" h="206082">
                  <a:moveTo>
                    <a:pt x="124359" y="206082"/>
                  </a:moveTo>
                  <a:cubicBezTo>
                    <a:pt x="87783" y="174535"/>
                    <a:pt x="43892" y="144360"/>
                    <a:pt x="0" y="116928"/>
                  </a:cubicBezTo>
                  <a:cubicBezTo>
                    <a:pt x="9754" y="112813"/>
                    <a:pt x="19508" y="107327"/>
                    <a:pt x="26823" y="100469"/>
                  </a:cubicBezTo>
                  <a:cubicBezTo>
                    <a:pt x="58522" y="73037"/>
                    <a:pt x="58522" y="38747"/>
                    <a:pt x="53645" y="5829"/>
                  </a:cubicBezTo>
                  <a:cubicBezTo>
                    <a:pt x="102413" y="-1029"/>
                    <a:pt x="156058" y="-1029"/>
                    <a:pt x="207264" y="1714"/>
                  </a:cubicBezTo>
                  <a:cubicBezTo>
                    <a:pt x="256032" y="63436"/>
                    <a:pt x="251156" y="129273"/>
                    <a:pt x="160935" y="185508"/>
                  </a:cubicBezTo>
                  <a:cubicBezTo>
                    <a:pt x="151181" y="192366"/>
                    <a:pt x="138989" y="199224"/>
                    <a:pt x="124359" y="206082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8F6D46E-4693-16D9-9248-A03894B1540F}"/>
                </a:ext>
              </a:extLst>
            </p:cNvPr>
            <p:cNvSpPr/>
            <p:nvPr/>
          </p:nvSpPr>
          <p:spPr>
            <a:xfrm>
              <a:off x="1033881" y="1903780"/>
              <a:ext cx="232087" cy="160477"/>
            </a:xfrm>
            <a:custGeom>
              <a:avLst/>
              <a:gdLst>
                <a:gd name="connsiteX0" fmla="*/ 65837 w 232087"/>
                <a:gd name="connsiteY0" fmla="*/ 0 h 160477"/>
                <a:gd name="connsiteX1" fmla="*/ 231648 w 232087"/>
                <a:gd name="connsiteY1" fmla="*/ 16459 h 160477"/>
                <a:gd name="connsiteX2" fmla="*/ 165811 w 232087"/>
                <a:gd name="connsiteY2" fmla="*/ 145389 h 160477"/>
                <a:gd name="connsiteX3" fmla="*/ 148742 w 232087"/>
                <a:gd name="connsiteY3" fmla="*/ 160477 h 160477"/>
                <a:gd name="connsiteX4" fmla="*/ 0 w 232087"/>
                <a:gd name="connsiteY4" fmla="*/ 137160 h 160477"/>
                <a:gd name="connsiteX5" fmla="*/ 65837 w 232087"/>
                <a:gd name="connsiteY5" fmla="*/ 0 h 160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087" h="160477">
                  <a:moveTo>
                    <a:pt x="65837" y="0"/>
                  </a:moveTo>
                  <a:cubicBezTo>
                    <a:pt x="121920" y="5486"/>
                    <a:pt x="175565" y="12344"/>
                    <a:pt x="231648" y="16459"/>
                  </a:cubicBezTo>
                  <a:cubicBezTo>
                    <a:pt x="236525" y="58979"/>
                    <a:pt x="199949" y="109728"/>
                    <a:pt x="165811" y="145389"/>
                  </a:cubicBezTo>
                  <a:cubicBezTo>
                    <a:pt x="160934" y="150876"/>
                    <a:pt x="156058" y="156362"/>
                    <a:pt x="148742" y="160477"/>
                  </a:cubicBezTo>
                  <a:cubicBezTo>
                    <a:pt x="102413" y="149504"/>
                    <a:pt x="51206" y="142646"/>
                    <a:pt x="0" y="137160"/>
                  </a:cubicBezTo>
                  <a:cubicBezTo>
                    <a:pt x="29261" y="93269"/>
                    <a:pt x="51206" y="46634"/>
                    <a:pt x="65837" y="0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8979F74-58C5-FFE4-BF69-955A9D338F91}"/>
                </a:ext>
              </a:extLst>
            </p:cNvPr>
            <p:cNvSpPr/>
            <p:nvPr/>
          </p:nvSpPr>
          <p:spPr>
            <a:xfrm>
              <a:off x="5003596" y="560984"/>
              <a:ext cx="373412" cy="141274"/>
            </a:xfrm>
            <a:custGeom>
              <a:avLst/>
              <a:gdLst>
                <a:gd name="connsiteX0" fmla="*/ 99975 w 373412"/>
                <a:gd name="connsiteY0" fmla="*/ 141275 h 141274"/>
                <a:gd name="connsiteX1" fmla="*/ 0 w 373412"/>
                <a:gd name="connsiteY1" fmla="*/ 56236 h 141274"/>
                <a:gd name="connsiteX2" fmla="*/ 256032 w 373412"/>
                <a:gd name="connsiteY2" fmla="*/ 1372 h 141274"/>
                <a:gd name="connsiteX3" fmla="*/ 368199 w 373412"/>
                <a:gd name="connsiteY3" fmla="*/ 0 h 141274"/>
                <a:gd name="connsiteX4" fmla="*/ 365760 w 373412"/>
                <a:gd name="connsiteY4" fmla="*/ 50749 h 141274"/>
                <a:gd name="connsiteX5" fmla="*/ 243840 w 373412"/>
                <a:gd name="connsiteY5" fmla="*/ 116586 h 141274"/>
                <a:gd name="connsiteX6" fmla="*/ 99975 w 373412"/>
                <a:gd name="connsiteY6" fmla="*/ 141275 h 141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412" h="141274">
                  <a:moveTo>
                    <a:pt x="99975" y="141275"/>
                  </a:moveTo>
                  <a:cubicBezTo>
                    <a:pt x="68275" y="111100"/>
                    <a:pt x="31699" y="80924"/>
                    <a:pt x="0" y="56236"/>
                  </a:cubicBezTo>
                  <a:cubicBezTo>
                    <a:pt x="82906" y="35662"/>
                    <a:pt x="209703" y="46634"/>
                    <a:pt x="256032" y="1372"/>
                  </a:cubicBezTo>
                  <a:cubicBezTo>
                    <a:pt x="295047" y="2743"/>
                    <a:pt x="331623" y="2743"/>
                    <a:pt x="368199" y="0"/>
                  </a:cubicBezTo>
                  <a:cubicBezTo>
                    <a:pt x="375514" y="16459"/>
                    <a:pt x="375514" y="32918"/>
                    <a:pt x="365760" y="50749"/>
                  </a:cubicBezTo>
                  <a:cubicBezTo>
                    <a:pt x="348691" y="82296"/>
                    <a:pt x="295047" y="102870"/>
                    <a:pt x="243840" y="116586"/>
                  </a:cubicBezTo>
                  <a:cubicBezTo>
                    <a:pt x="197511" y="128930"/>
                    <a:pt x="146304" y="131674"/>
                    <a:pt x="99975" y="141275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90B1EBC-4FA3-F719-3AE9-1176F08E2C3B}"/>
                </a:ext>
              </a:extLst>
            </p:cNvPr>
            <p:cNvSpPr/>
            <p:nvPr/>
          </p:nvSpPr>
          <p:spPr>
            <a:xfrm>
              <a:off x="7837017" y="6188659"/>
              <a:ext cx="246278" cy="154990"/>
            </a:xfrm>
            <a:custGeom>
              <a:avLst/>
              <a:gdLst>
                <a:gd name="connsiteX0" fmla="*/ 87783 w 246278"/>
                <a:gd name="connsiteY0" fmla="*/ 154991 h 154990"/>
                <a:gd name="connsiteX1" fmla="*/ 246279 w 246278"/>
                <a:gd name="connsiteY1" fmla="*/ 97383 h 154990"/>
                <a:gd name="connsiteX2" fmla="*/ 212141 w 246278"/>
                <a:gd name="connsiteY2" fmla="*/ 53492 h 154990"/>
                <a:gd name="connsiteX3" fmla="*/ 112167 w 246278"/>
                <a:gd name="connsiteY3" fmla="*/ 0 h 154990"/>
                <a:gd name="connsiteX4" fmla="*/ 0 w 246278"/>
                <a:gd name="connsiteY4" fmla="*/ 64465 h 154990"/>
                <a:gd name="connsiteX5" fmla="*/ 70713 w 246278"/>
                <a:gd name="connsiteY5" fmla="*/ 120701 h 154990"/>
                <a:gd name="connsiteX6" fmla="*/ 87783 w 246278"/>
                <a:gd name="connsiteY6" fmla="*/ 154991 h 1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8" h="154990">
                  <a:moveTo>
                    <a:pt x="87783" y="154991"/>
                  </a:moveTo>
                  <a:cubicBezTo>
                    <a:pt x="138989" y="134417"/>
                    <a:pt x="195072" y="117957"/>
                    <a:pt x="246279" y="97383"/>
                  </a:cubicBezTo>
                  <a:cubicBezTo>
                    <a:pt x="236525" y="82296"/>
                    <a:pt x="226772" y="68580"/>
                    <a:pt x="212141" y="53492"/>
                  </a:cubicBezTo>
                  <a:cubicBezTo>
                    <a:pt x="195072" y="35661"/>
                    <a:pt x="153620" y="13716"/>
                    <a:pt x="112167" y="0"/>
                  </a:cubicBezTo>
                  <a:cubicBezTo>
                    <a:pt x="70713" y="20574"/>
                    <a:pt x="36576" y="42519"/>
                    <a:pt x="0" y="64465"/>
                  </a:cubicBezTo>
                  <a:cubicBezTo>
                    <a:pt x="24384" y="82296"/>
                    <a:pt x="56084" y="98755"/>
                    <a:pt x="70713" y="120701"/>
                  </a:cubicBezTo>
                  <a:cubicBezTo>
                    <a:pt x="75591" y="133045"/>
                    <a:pt x="80468" y="144018"/>
                    <a:pt x="87783" y="154991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AC9012C-937D-1F1C-7228-2EC11420282F}"/>
                </a:ext>
              </a:extLst>
            </p:cNvPr>
            <p:cNvSpPr/>
            <p:nvPr/>
          </p:nvSpPr>
          <p:spPr>
            <a:xfrm>
              <a:off x="524256" y="5205222"/>
              <a:ext cx="245651" cy="196138"/>
            </a:xfrm>
            <a:custGeom>
              <a:avLst/>
              <a:gdLst>
                <a:gd name="connsiteX0" fmla="*/ 117043 w 245651"/>
                <a:gd name="connsiteY0" fmla="*/ 196139 h 196138"/>
                <a:gd name="connsiteX1" fmla="*/ 0 w 245651"/>
                <a:gd name="connsiteY1" fmla="*/ 124816 h 196138"/>
                <a:gd name="connsiteX2" fmla="*/ 117043 w 245651"/>
                <a:gd name="connsiteY2" fmla="*/ 28804 h 196138"/>
                <a:gd name="connsiteX3" fmla="*/ 224333 w 245651"/>
                <a:gd name="connsiteY3" fmla="*/ 0 h 196138"/>
                <a:gd name="connsiteX4" fmla="*/ 168250 w 245651"/>
                <a:gd name="connsiteY4" fmla="*/ 168707 h 196138"/>
                <a:gd name="connsiteX5" fmla="*/ 117043 w 245651"/>
                <a:gd name="connsiteY5" fmla="*/ 196139 h 196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651" h="196138">
                  <a:moveTo>
                    <a:pt x="117043" y="196139"/>
                  </a:moveTo>
                  <a:cubicBezTo>
                    <a:pt x="82906" y="170078"/>
                    <a:pt x="43891" y="146761"/>
                    <a:pt x="0" y="124816"/>
                  </a:cubicBezTo>
                  <a:cubicBezTo>
                    <a:pt x="53645" y="101498"/>
                    <a:pt x="92659" y="68580"/>
                    <a:pt x="117043" y="28804"/>
                  </a:cubicBezTo>
                  <a:cubicBezTo>
                    <a:pt x="156058" y="21946"/>
                    <a:pt x="190195" y="12344"/>
                    <a:pt x="224333" y="0"/>
                  </a:cubicBezTo>
                  <a:cubicBezTo>
                    <a:pt x="263347" y="57607"/>
                    <a:pt x="251155" y="116586"/>
                    <a:pt x="168250" y="168707"/>
                  </a:cubicBezTo>
                  <a:cubicBezTo>
                    <a:pt x="153619" y="179680"/>
                    <a:pt x="136550" y="187909"/>
                    <a:pt x="117043" y="196139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F3802EE-BD28-0B12-F23B-8FDF25147271}"/>
                </a:ext>
              </a:extLst>
            </p:cNvPr>
            <p:cNvSpPr/>
            <p:nvPr/>
          </p:nvSpPr>
          <p:spPr>
            <a:xfrm>
              <a:off x="3577132" y="1671980"/>
              <a:ext cx="176063" cy="135788"/>
            </a:xfrm>
            <a:custGeom>
              <a:avLst/>
              <a:gdLst>
                <a:gd name="connsiteX0" fmla="*/ 0 w 176063"/>
                <a:gd name="connsiteY0" fmla="*/ 120701 h 135788"/>
                <a:gd name="connsiteX1" fmla="*/ 48768 w 176063"/>
                <a:gd name="connsiteY1" fmla="*/ 0 h 135788"/>
                <a:gd name="connsiteX2" fmla="*/ 175565 w 176063"/>
                <a:gd name="connsiteY2" fmla="*/ 10973 h 135788"/>
                <a:gd name="connsiteX3" fmla="*/ 114605 w 176063"/>
                <a:gd name="connsiteY3" fmla="*/ 135788 h 135788"/>
                <a:gd name="connsiteX4" fmla="*/ 0 w 176063"/>
                <a:gd name="connsiteY4" fmla="*/ 120701 h 135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063" h="135788">
                  <a:moveTo>
                    <a:pt x="0" y="120701"/>
                  </a:moveTo>
                  <a:cubicBezTo>
                    <a:pt x="26823" y="82296"/>
                    <a:pt x="43891" y="41148"/>
                    <a:pt x="48768" y="0"/>
                  </a:cubicBezTo>
                  <a:cubicBezTo>
                    <a:pt x="90221" y="4115"/>
                    <a:pt x="131674" y="8230"/>
                    <a:pt x="175565" y="10973"/>
                  </a:cubicBezTo>
                  <a:cubicBezTo>
                    <a:pt x="180442" y="52121"/>
                    <a:pt x="148743" y="100127"/>
                    <a:pt x="114605" y="135788"/>
                  </a:cubicBezTo>
                  <a:cubicBezTo>
                    <a:pt x="75591" y="130302"/>
                    <a:pt x="39015" y="124816"/>
                    <a:pt x="0" y="120701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1751BF6-F903-86B1-5D15-99DE083A6203}"/>
                </a:ext>
              </a:extLst>
            </p:cNvPr>
            <p:cNvSpPr/>
            <p:nvPr/>
          </p:nvSpPr>
          <p:spPr>
            <a:xfrm>
              <a:off x="336499" y="3731054"/>
              <a:ext cx="358444" cy="193093"/>
            </a:xfrm>
            <a:custGeom>
              <a:avLst/>
              <a:gdLst>
                <a:gd name="connsiteX0" fmla="*/ 358445 w 358444"/>
                <a:gd name="connsiteY0" fmla="*/ 97082 h 193093"/>
                <a:gd name="connsiteX1" fmla="*/ 292608 w 358444"/>
                <a:gd name="connsiteY1" fmla="*/ 193094 h 193093"/>
                <a:gd name="connsiteX2" fmla="*/ 270662 w 358444"/>
                <a:gd name="connsiteY2" fmla="*/ 184864 h 193093"/>
                <a:gd name="connsiteX3" fmla="*/ 56083 w 358444"/>
                <a:gd name="connsiteY3" fmla="*/ 79251 h 193093"/>
                <a:gd name="connsiteX4" fmla="*/ 0 w 358444"/>
                <a:gd name="connsiteY4" fmla="*/ 23015 h 193093"/>
                <a:gd name="connsiteX5" fmla="*/ 82906 w 358444"/>
                <a:gd name="connsiteY5" fmla="*/ 1070 h 193093"/>
                <a:gd name="connsiteX6" fmla="*/ 243840 w 358444"/>
                <a:gd name="connsiteY6" fmla="*/ 31245 h 193093"/>
                <a:gd name="connsiteX7" fmla="*/ 358445 w 358444"/>
                <a:gd name="connsiteY7" fmla="*/ 97082 h 19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8444" h="193093">
                  <a:moveTo>
                    <a:pt x="358445" y="97082"/>
                  </a:moveTo>
                  <a:cubicBezTo>
                    <a:pt x="351130" y="130000"/>
                    <a:pt x="324307" y="162918"/>
                    <a:pt x="292608" y="193094"/>
                  </a:cubicBezTo>
                  <a:cubicBezTo>
                    <a:pt x="285293" y="190350"/>
                    <a:pt x="277978" y="187607"/>
                    <a:pt x="270662" y="184864"/>
                  </a:cubicBezTo>
                  <a:cubicBezTo>
                    <a:pt x="192634" y="154689"/>
                    <a:pt x="153619" y="81994"/>
                    <a:pt x="56083" y="79251"/>
                  </a:cubicBezTo>
                  <a:cubicBezTo>
                    <a:pt x="41453" y="60048"/>
                    <a:pt x="24384" y="40846"/>
                    <a:pt x="0" y="23015"/>
                  </a:cubicBezTo>
                  <a:cubicBezTo>
                    <a:pt x="24384" y="12042"/>
                    <a:pt x="48768" y="3813"/>
                    <a:pt x="82906" y="1070"/>
                  </a:cubicBezTo>
                  <a:cubicBezTo>
                    <a:pt x="138989" y="-4417"/>
                    <a:pt x="199949" y="12042"/>
                    <a:pt x="243840" y="31245"/>
                  </a:cubicBezTo>
                  <a:cubicBezTo>
                    <a:pt x="287731" y="50447"/>
                    <a:pt x="316992" y="77879"/>
                    <a:pt x="358445" y="97082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BD4E5DB-4B8D-9C20-3F5D-092009BAA3A9}"/>
                </a:ext>
              </a:extLst>
            </p:cNvPr>
            <p:cNvSpPr/>
            <p:nvPr/>
          </p:nvSpPr>
          <p:spPr>
            <a:xfrm>
              <a:off x="11516562" y="5683910"/>
              <a:ext cx="246278" cy="154991"/>
            </a:xfrm>
            <a:custGeom>
              <a:avLst/>
              <a:gdLst>
                <a:gd name="connsiteX0" fmla="*/ 87783 w 246278"/>
                <a:gd name="connsiteY0" fmla="*/ 154991 h 154991"/>
                <a:gd name="connsiteX1" fmla="*/ 246279 w 246278"/>
                <a:gd name="connsiteY1" fmla="*/ 97384 h 154991"/>
                <a:gd name="connsiteX2" fmla="*/ 212141 w 246278"/>
                <a:gd name="connsiteY2" fmla="*/ 53492 h 154991"/>
                <a:gd name="connsiteX3" fmla="*/ 112167 w 246278"/>
                <a:gd name="connsiteY3" fmla="*/ 0 h 154991"/>
                <a:gd name="connsiteX4" fmla="*/ 0 w 246278"/>
                <a:gd name="connsiteY4" fmla="*/ 64465 h 154991"/>
                <a:gd name="connsiteX5" fmla="*/ 70714 w 246278"/>
                <a:gd name="connsiteY5" fmla="*/ 120701 h 154991"/>
                <a:gd name="connsiteX6" fmla="*/ 87783 w 246278"/>
                <a:gd name="connsiteY6" fmla="*/ 154991 h 15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8" h="154991">
                  <a:moveTo>
                    <a:pt x="87783" y="154991"/>
                  </a:moveTo>
                  <a:cubicBezTo>
                    <a:pt x="138989" y="134417"/>
                    <a:pt x="195072" y="117958"/>
                    <a:pt x="246279" y="97384"/>
                  </a:cubicBezTo>
                  <a:cubicBezTo>
                    <a:pt x="236525" y="82296"/>
                    <a:pt x="226772" y="68580"/>
                    <a:pt x="212141" y="53492"/>
                  </a:cubicBezTo>
                  <a:cubicBezTo>
                    <a:pt x="195072" y="35662"/>
                    <a:pt x="153620" y="13716"/>
                    <a:pt x="112167" y="0"/>
                  </a:cubicBezTo>
                  <a:cubicBezTo>
                    <a:pt x="70714" y="20574"/>
                    <a:pt x="36576" y="42520"/>
                    <a:pt x="0" y="64465"/>
                  </a:cubicBezTo>
                  <a:cubicBezTo>
                    <a:pt x="24384" y="82296"/>
                    <a:pt x="56084" y="98755"/>
                    <a:pt x="70714" y="120701"/>
                  </a:cubicBezTo>
                  <a:cubicBezTo>
                    <a:pt x="78029" y="133045"/>
                    <a:pt x="82906" y="144018"/>
                    <a:pt x="87783" y="154991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DC58718-1B63-F858-291A-7EE834506228}"/>
                </a:ext>
              </a:extLst>
            </p:cNvPr>
            <p:cNvSpPr/>
            <p:nvPr/>
          </p:nvSpPr>
          <p:spPr>
            <a:xfrm>
              <a:off x="1741017" y="503377"/>
              <a:ext cx="331622" cy="161982"/>
            </a:xfrm>
            <a:custGeom>
              <a:avLst/>
              <a:gdLst>
                <a:gd name="connsiteX0" fmla="*/ 0 w 331622"/>
                <a:gd name="connsiteY0" fmla="*/ 159106 h 161982"/>
                <a:gd name="connsiteX1" fmla="*/ 41453 w 331622"/>
                <a:gd name="connsiteY1" fmla="*/ 48006 h 161982"/>
                <a:gd name="connsiteX2" fmla="*/ 80467 w 331622"/>
                <a:gd name="connsiteY2" fmla="*/ 49378 h 161982"/>
                <a:gd name="connsiteX3" fmla="*/ 226771 w 331622"/>
                <a:gd name="connsiteY3" fmla="*/ 0 h 161982"/>
                <a:gd name="connsiteX4" fmla="*/ 331622 w 331622"/>
                <a:gd name="connsiteY4" fmla="*/ 63094 h 161982"/>
                <a:gd name="connsiteX5" fmla="*/ 51206 w 331622"/>
                <a:gd name="connsiteY5" fmla="*/ 161849 h 161982"/>
                <a:gd name="connsiteX6" fmla="*/ 0 w 331622"/>
                <a:gd name="connsiteY6" fmla="*/ 159106 h 161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622" h="161982">
                  <a:moveTo>
                    <a:pt x="0" y="159106"/>
                  </a:moveTo>
                  <a:cubicBezTo>
                    <a:pt x="19507" y="123444"/>
                    <a:pt x="31699" y="85039"/>
                    <a:pt x="41453" y="48006"/>
                  </a:cubicBezTo>
                  <a:cubicBezTo>
                    <a:pt x="53645" y="49378"/>
                    <a:pt x="68275" y="50749"/>
                    <a:pt x="80467" y="49378"/>
                  </a:cubicBezTo>
                  <a:cubicBezTo>
                    <a:pt x="138989" y="45263"/>
                    <a:pt x="185318" y="23317"/>
                    <a:pt x="226771" y="0"/>
                  </a:cubicBezTo>
                  <a:cubicBezTo>
                    <a:pt x="268224" y="16459"/>
                    <a:pt x="302362" y="39776"/>
                    <a:pt x="331622" y="63094"/>
                  </a:cubicBezTo>
                  <a:cubicBezTo>
                    <a:pt x="277978" y="124816"/>
                    <a:pt x="187757" y="164592"/>
                    <a:pt x="51206" y="161849"/>
                  </a:cubicBezTo>
                  <a:cubicBezTo>
                    <a:pt x="36576" y="161849"/>
                    <a:pt x="17069" y="161849"/>
                    <a:pt x="0" y="159106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90AB7D4-4D63-6859-DA7F-D623E5466918}"/>
                </a:ext>
              </a:extLst>
            </p:cNvPr>
            <p:cNvSpPr/>
            <p:nvPr/>
          </p:nvSpPr>
          <p:spPr>
            <a:xfrm>
              <a:off x="853440" y="6228435"/>
              <a:ext cx="232087" cy="160476"/>
            </a:xfrm>
            <a:custGeom>
              <a:avLst/>
              <a:gdLst>
                <a:gd name="connsiteX0" fmla="*/ 65837 w 232087"/>
                <a:gd name="connsiteY0" fmla="*/ 0 h 160476"/>
                <a:gd name="connsiteX1" fmla="*/ 231648 w 232087"/>
                <a:gd name="connsiteY1" fmla="*/ 16459 h 160476"/>
                <a:gd name="connsiteX2" fmla="*/ 165811 w 232087"/>
                <a:gd name="connsiteY2" fmla="*/ 145390 h 160476"/>
                <a:gd name="connsiteX3" fmla="*/ 148742 w 232087"/>
                <a:gd name="connsiteY3" fmla="*/ 160477 h 160476"/>
                <a:gd name="connsiteX4" fmla="*/ 0 w 232087"/>
                <a:gd name="connsiteY4" fmla="*/ 137160 h 160476"/>
                <a:gd name="connsiteX5" fmla="*/ 65837 w 232087"/>
                <a:gd name="connsiteY5" fmla="*/ 0 h 160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087" h="160476">
                  <a:moveTo>
                    <a:pt x="65837" y="0"/>
                  </a:moveTo>
                  <a:cubicBezTo>
                    <a:pt x="121920" y="5486"/>
                    <a:pt x="175565" y="12344"/>
                    <a:pt x="231648" y="16459"/>
                  </a:cubicBezTo>
                  <a:cubicBezTo>
                    <a:pt x="236525" y="58979"/>
                    <a:pt x="199949" y="109728"/>
                    <a:pt x="165811" y="145390"/>
                  </a:cubicBezTo>
                  <a:cubicBezTo>
                    <a:pt x="160934" y="150876"/>
                    <a:pt x="156058" y="156362"/>
                    <a:pt x="148742" y="160477"/>
                  </a:cubicBezTo>
                  <a:cubicBezTo>
                    <a:pt x="102413" y="149504"/>
                    <a:pt x="51206" y="142646"/>
                    <a:pt x="0" y="137160"/>
                  </a:cubicBezTo>
                  <a:cubicBezTo>
                    <a:pt x="31699" y="93269"/>
                    <a:pt x="53645" y="46634"/>
                    <a:pt x="65837" y="0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8310B73-4ACD-3FEC-095A-2908E06A39B7}"/>
                </a:ext>
              </a:extLst>
            </p:cNvPr>
            <p:cNvSpPr/>
            <p:nvPr/>
          </p:nvSpPr>
          <p:spPr>
            <a:xfrm>
              <a:off x="7685837" y="1954530"/>
              <a:ext cx="373412" cy="141274"/>
            </a:xfrm>
            <a:custGeom>
              <a:avLst/>
              <a:gdLst>
                <a:gd name="connsiteX0" fmla="*/ 99974 w 373412"/>
                <a:gd name="connsiteY0" fmla="*/ 141275 h 141274"/>
                <a:gd name="connsiteX1" fmla="*/ 0 w 373412"/>
                <a:gd name="connsiteY1" fmla="*/ 56236 h 141274"/>
                <a:gd name="connsiteX2" fmla="*/ 256032 w 373412"/>
                <a:gd name="connsiteY2" fmla="*/ 1372 h 141274"/>
                <a:gd name="connsiteX3" fmla="*/ 368198 w 373412"/>
                <a:gd name="connsiteY3" fmla="*/ 0 h 141274"/>
                <a:gd name="connsiteX4" fmla="*/ 365760 w 373412"/>
                <a:gd name="connsiteY4" fmla="*/ 50749 h 141274"/>
                <a:gd name="connsiteX5" fmla="*/ 243840 w 373412"/>
                <a:gd name="connsiteY5" fmla="*/ 116586 h 141274"/>
                <a:gd name="connsiteX6" fmla="*/ 99974 w 373412"/>
                <a:gd name="connsiteY6" fmla="*/ 141275 h 141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412" h="141274">
                  <a:moveTo>
                    <a:pt x="99974" y="141275"/>
                  </a:moveTo>
                  <a:cubicBezTo>
                    <a:pt x="68275" y="111100"/>
                    <a:pt x="31699" y="80924"/>
                    <a:pt x="0" y="56236"/>
                  </a:cubicBezTo>
                  <a:cubicBezTo>
                    <a:pt x="82905" y="35662"/>
                    <a:pt x="209702" y="46634"/>
                    <a:pt x="256032" y="1372"/>
                  </a:cubicBezTo>
                  <a:cubicBezTo>
                    <a:pt x="295046" y="2743"/>
                    <a:pt x="331622" y="2743"/>
                    <a:pt x="368198" y="0"/>
                  </a:cubicBezTo>
                  <a:cubicBezTo>
                    <a:pt x="375513" y="16459"/>
                    <a:pt x="375513" y="32918"/>
                    <a:pt x="365760" y="50749"/>
                  </a:cubicBezTo>
                  <a:cubicBezTo>
                    <a:pt x="348691" y="82296"/>
                    <a:pt x="295046" y="102870"/>
                    <a:pt x="243840" y="116586"/>
                  </a:cubicBezTo>
                  <a:cubicBezTo>
                    <a:pt x="197510" y="128930"/>
                    <a:pt x="146304" y="131674"/>
                    <a:pt x="99974" y="141275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6721FEF-E757-32A7-A743-013778D4A50F}"/>
                </a:ext>
              </a:extLst>
            </p:cNvPr>
            <p:cNvSpPr/>
            <p:nvPr/>
          </p:nvSpPr>
          <p:spPr>
            <a:xfrm>
              <a:off x="5774131" y="475945"/>
              <a:ext cx="246278" cy="154990"/>
            </a:xfrm>
            <a:custGeom>
              <a:avLst/>
              <a:gdLst>
                <a:gd name="connsiteX0" fmla="*/ 87782 w 246278"/>
                <a:gd name="connsiteY0" fmla="*/ 154991 h 154990"/>
                <a:gd name="connsiteX1" fmla="*/ 246278 w 246278"/>
                <a:gd name="connsiteY1" fmla="*/ 97384 h 154990"/>
                <a:gd name="connsiteX2" fmla="*/ 212141 w 246278"/>
                <a:gd name="connsiteY2" fmla="*/ 53492 h 154990"/>
                <a:gd name="connsiteX3" fmla="*/ 112166 w 246278"/>
                <a:gd name="connsiteY3" fmla="*/ 0 h 154990"/>
                <a:gd name="connsiteX4" fmla="*/ 0 w 246278"/>
                <a:gd name="connsiteY4" fmla="*/ 64465 h 154990"/>
                <a:gd name="connsiteX5" fmla="*/ 70713 w 246278"/>
                <a:gd name="connsiteY5" fmla="*/ 120701 h 154990"/>
                <a:gd name="connsiteX6" fmla="*/ 87782 w 246278"/>
                <a:gd name="connsiteY6" fmla="*/ 154991 h 1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8" h="154990">
                  <a:moveTo>
                    <a:pt x="87782" y="154991"/>
                  </a:moveTo>
                  <a:cubicBezTo>
                    <a:pt x="138989" y="134417"/>
                    <a:pt x="195072" y="117958"/>
                    <a:pt x="246278" y="97384"/>
                  </a:cubicBezTo>
                  <a:cubicBezTo>
                    <a:pt x="236525" y="82296"/>
                    <a:pt x="226771" y="68580"/>
                    <a:pt x="212141" y="53492"/>
                  </a:cubicBezTo>
                  <a:cubicBezTo>
                    <a:pt x="195072" y="35662"/>
                    <a:pt x="153619" y="13716"/>
                    <a:pt x="112166" y="0"/>
                  </a:cubicBezTo>
                  <a:cubicBezTo>
                    <a:pt x="70713" y="20574"/>
                    <a:pt x="36576" y="42520"/>
                    <a:pt x="0" y="64465"/>
                  </a:cubicBezTo>
                  <a:cubicBezTo>
                    <a:pt x="24384" y="82296"/>
                    <a:pt x="56083" y="98755"/>
                    <a:pt x="70713" y="120701"/>
                  </a:cubicBezTo>
                  <a:cubicBezTo>
                    <a:pt x="78029" y="133045"/>
                    <a:pt x="82905" y="144018"/>
                    <a:pt x="87782" y="154991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E47073A-694E-B9B0-913B-894669928DD6}"/>
                </a:ext>
              </a:extLst>
            </p:cNvPr>
            <p:cNvSpPr/>
            <p:nvPr/>
          </p:nvSpPr>
          <p:spPr>
            <a:xfrm>
              <a:off x="3672230" y="1153515"/>
              <a:ext cx="297484" cy="152247"/>
            </a:xfrm>
            <a:custGeom>
              <a:avLst/>
              <a:gdLst>
                <a:gd name="connsiteX0" fmla="*/ 51206 w 297484"/>
                <a:gd name="connsiteY0" fmla="*/ 152248 h 152247"/>
                <a:gd name="connsiteX1" fmla="*/ 0 w 297484"/>
                <a:gd name="connsiteY1" fmla="*/ 58979 h 152247"/>
                <a:gd name="connsiteX2" fmla="*/ 178003 w 297484"/>
                <a:gd name="connsiteY2" fmla="*/ 0 h 152247"/>
                <a:gd name="connsiteX3" fmla="*/ 297485 w 297484"/>
                <a:gd name="connsiteY3" fmla="*/ 0 h 152247"/>
                <a:gd name="connsiteX4" fmla="*/ 119481 w 297484"/>
                <a:gd name="connsiteY4" fmla="*/ 139903 h 152247"/>
                <a:gd name="connsiteX5" fmla="*/ 51206 w 297484"/>
                <a:gd name="connsiteY5" fmla="*/ 152248 h 15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7484" h="152247">
                  <a:moveTo>
                    <a:pt x="51206" y="152248"/>
                  </a:moveTo>
                  <a:cubicBezTo>
                    <a:pt x="39014" y="120701"/>
                    <a:pt x="21945" y="89154"/>
                    <a:pt x="0" y="58979"/>
                  </a:cubicBezTo>
                  <a:cubicBezTo>
                    <a:pt x="65837" y="49378"/>
                    <a:pt x="126797" y="30175"/>
                    <a:pt x="178003" y="0"/>
                  </a:cubicBezTo>
                  <a:cubicBezTo>
                    <a:pt x="217017" y="2743"/>
                    <a:pt x="258470" y="2743"/>
                    <a:pt x="297485" y="0"/>
                  </a:cubicBezTo>
                  <a:cubicBezTo>
                    <a:pt x="287731" y="61722"/>
                    <a:pt x="234086" y="112471"/>
                    <a:pt x="119481" y="139903"/>
                  </a:cubicBezTo>
                  <a:cubicBezTo>
                    <a:pt x="97536" y="145390"/>
                    <a:pt x="75590" y="149504"/>
                    <a:pt x="51206" y="152248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556E682-51F9-962E-429C-F02A2A3E4B12}"/>
                </a:ext>
              </a:extLst>
            </p:cNvPr>
            <p:cNvSpPr/>
            <p:nvPr/>
          </p:nvSpPr>
          <p:spPr>
            <a:xfrm>
              <a:off x="10316870" y="261975"/>
              <a:ext cx="251154" cy="134416"/>
            </a:xfrm>
            <a:custGeom>
              <a:avLst/>
              <a:gdLst>
                <a:gd name="connsiteX0" fmla="*/ 0 w 251154"/>
                <a:gd name="connsiteY0" fmla="*/ 89154 h 134416"/>
                <a:gd name="connsiteX1" fmla="*/ 153619 w 251154"/>
                <a:gd name="connsiteY1" fmla="*/ 0 h 134416"/>
                <a:gd name="connsiteX2" fmla="*/ 251155 w 251154"/>
                <a:gd name="connsiteY2" fmla="*/ 46634 h 134416"/>
                <a:gd name="connsiteX3" fmla="*/ 82905 w 251154"/>
                <a:gd name="connsiteY3" fmla="*/ 134417 h 134416"/>
                <a:gd name="connsiteX4" fmla="*/ 0 w 251154"/>
                <a:gd name="connsiteY4" fmla="*/ 89154 h 13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154" h="134416">
                  <a:moveTo>
                    <a:pt x="0" y="89154"/>
                  </a:moveTo>
                  <a:cubicBezTo>
                    <a:pt x="58521" y="64465"/>
                    <a:pt x="112167" y="34290"/>
                    <a:pt x="153619" y="0"/>
                  </a:cubicBezTo>
                  <a:cubicBezTo>
                    <a:pt x="185319" y="16459"/>
                    <a:pt x="217017" y="31547"/>
                    <a:pt x="251155" y="46634"/>
                  </a:cubicBezTo>
                  <a:cubicBezTo>
                    <a:pt x="217017" y="83668"/>
                    <a:pt x="143865" y="113843"/>
                    <a:pt x="82905" y="134417"/>
                  </a:cubicBezTo>
                  <a:cubicBezTo>
                    <a:pt x="56083" y="119329"/>
                    <a:pt x="29260" y="104242"/>
                    <a:pt x="0" y="89154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43FD6BF4-798D-A8E4-E1FA-26D3CDB35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479" y="2321248"/>
            <a:ext cx="5193871" cy="453675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2917905-6ED6-471B-868B-288D0E2CA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582" y="942534"/>
            <a:ext cx="9352075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05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539362-7E97-7CA5-471D-FF8140851544}"/>
              </a:ext>
            </a:extLst>
          </p:cNvPr>
          <p:cNvSpPr txBox="1"/>
          <p:nvPr/>
        </p:nvSpPr>
        <p:spPr>
          <a:xfrm>
            <a:off x="2050865" y="100039"/>
            <a:ext cx="78899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ĐỌC LẠI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6C60E2-0734-912C-6B69-CFD8BAF9C7E1}"/>
              </a:ext>
            </a:extLst>
          </p:cNvPr>
          <p:cNvGrpSpPr/>
          <p:nvPr/>
        </p:nvGrpSpPr>
        <p:grpSpPr>
          <a:xfrm>
            <a:off x="1534609" y="1194473"/>
            <a:ext cx="9122782" cy="3486442"/>
            <a:chOff x="4841104" y="3956892"/>
            <a:chExt cx="7073839" cy="270340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DF89338-4812-2B98-4B5E-96C7D21176E7}"/>
                </a:ext>
              </a:extLst>
            </p:cNvPr>
            <p:cNvGrpSpPr/>
            <p:nvPr/>
          </p:nvGrpSpPr>
          <p:grpSpPr>
            <a:xfrm>
              <a:off x="4841104" y="3956892"/>
              <a:ext cx="7073839" cy="2703400"/>
              <a:chOff x="2975204" y="1394943"/>
              <a:chExt cx="7073839" cy="2703400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4CC3FCB3-5AC0-EFAE-4511-52045D619BE2}"/>
                  </a:ext>
                </a:extLst>
              </p:cNvPr>
              <p:cNvSpPr/>
              <p:nvPr/>
            </p:nvSpPr>
            <p:spPr>
              <a:xfrm>
                <a:off x="2975204" y="1724298"/>
                <a:ext cx="7073839" cy="2374045"/>
              </a:xfrm>
              <a:custGeom>
                <a:avLst/>
                <a:gdLst>
                  <a:gd name="connsiteX0" fmla="*/ 0 w 7073839"/>
                  <a:gd name="connsiteY0" fmla="*/ 478892 h 2374045"/>
                  <a:gd name="connsiteX1" fmla="*/ 478892 w 7073839"/>
                  <a:gd name="connsiteY1" fmla="*/ 0 h 2374045"/>
                  <a:gd name="connsiteX2" fmla="*/ 1097293 w 7073839"/>
                  <a:gd name="connsiteY2" fmla="*/ 0 h 2374045"/>
                  <a:gd name="connsiteX3" fmla="*/ 1593373 w 7073839"/>
                  <a:gd name="connsiteY3" fmla="*/ 0 h 2374045"/>
                  <a:gd name="connsiteX4" fmla="*/ 2150614 w 7073839"/>
                  <a:gd name="connsiteY4" fmla="*/ 0 h 2374045"/>
                  <a:gd name="connsiteX5" fmla="*/ 2952496 w 7073839"/>
                  <a:gd name="connsiteY5" fmla="*/ 0 h 2374045"/>
                  <a:gd name="connsiteX6" fmla="*/ 3448576 w 7073839"/>
                  <a:gd name="connsiteY6" fmla="*/ 0 h 2374045"/>
                  <a:gd name="connsiteX7" fmla="*/ 3944657 w 7073839"/>
                  <a:gd name="connsiteY7" fmla="*/ 0 h 2374045"/>
                  <a:gd name="connsiteX8" fmla="*/ 4440737 w 7073839"/>
                  <a:gd name="connsiteY8" fmla="*/ 0 h 2374045"/>
                  <a:gd name="connsiteX9" fmla="*/ 5120298 w 7073839"/>
                  <a:gd name="connsiteY9" fmla="*/ 0 h 2374045"/>
                  <a:gd name="connsiteX10" fmla="*/ 5799860 w 7073839"/>
                  <a:gd name="connsiteY10" fmla="*/ 0 h 2374045"/>
                  <a:gd name="connsiteX11" fmla="*/ 6594947 w 7073839"/>
                  <a:gd name="connsiteY11" fmla="*/ 0 h 2374045"/>
                  <a:gd name="connsiteX12" fmla="*/ 7073839 w 7073839"/>
                  <a:gd name="connsiteY12" fmla="*/ 478892 h 2374045"/>
                  <a:gd name="connsiteX13" fmla="*/ 7073839 w 7073839"/>
                  <a:gd name="connsiteY13" fmla="*/ 922654 h 2374045"/>
                  <a:gd name="connsiteX14" fmla="*/ 7073839 w 7073839"/>
                  <a:gd name="connsiteY14" fmla="*/ 1408903 h 2374045"/>
                  <a:gd name="connsiteX15" fmla="*/ 7073839 w 7073839"/>
                  <a:gd name="connsiteY15" fmla="*/ 1895153 h 2374045"/>
                  <a:gd name="connsiteX16" fmla="*/ 6594947 w 7073839"/>
                  <a:gd name="connsiteY16" fmla="*/ 2374045 h 2374045"/>
                  <a:gd name="connsiteX17" fmla="*/ 5854225 w 7073839"/>
                  <a:gd name="connsiteY17" fmla="*/ 2374045 h 2374045"/>
                  <a:gd name="connsiteX18" fmla="*/ 5235824 w 7073839"/>
                  <a:gd name="connsiteY18" fmla="*/ 2374045 h 2374045"/>
                  <a:gd name="connsiteX19" fmla="*/ 4678583 w 7073839"/>
                  <a:gd name="connsiteY19" fmla="*/ 2374045 h 2374045"/>
                  <a:gd name="connsiteX20" fmla="*/ 4182503 w 7073839"/>
                  <a:gd name="connsiteY20" fmla="*/ 2374045 h 2374045"/>
                  <a:gd name="connsiteX21" fmla="*/ 3380620 w 7073839"/>
                  <a:gd name="connsiteY21" fmla="*/ 2374045 h 2374045"/>
                  <a:gd name="connsiteX22" fmla="*/ 2701059 w 7073839"/>
                  <a:gd name="connsiteY22" fmla="*/ 2374045 h 2374045"/>
                  <a:gd name="connsiteX23" fmla="*/ 2082658 w 7073839"/>
                  <a:gd name="connsiteY23" fmla="*/ 2374045 h 2374045"/>
                  <a:gd name="connsiteX24" fmla="*/ 1341935 w 7073839"/>
                  <a:gd name="connsiteY24" fmla="*/ 2374045 h 2374045"/>
                  <a:gd name="connsiteX25" fmla="*/ 478892 w 7073839"/>
                  <a:gd name="connsiteY25" fmla="*/ 2374045 h 2374045"/>
                  <a:gd name="connsiteX26" fmla="*/ 0 w 7073839"/>
                  <a:gd name="connsiteY26" fmla="*/ 1895153 h 2374045"/>
                  <a:gd name="connsiteX27" fmla="*/ 0 w 7073839"/>
                  <a:gd name="connsiteY27" fmla="*/ 1451391 h 2374045"/>
                  <a:gd name="connsiteX28" fmla="*/ 0 w 7073839"/>
                  <a:gd name="connsiteY28" fmla="*/ 993467 h 2374045"/>
                  <a:gd name="connsiteX29" fmla="*/ 0 w 7073839"/>
                  <a:gd name="connsiteY29" fmla="*/ 478892 h 2374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073839" h="2374045" fill="none" extrusionOk="0">
                    <a:moveTo>
                      <a:pt x="0" y="478892"/>
                    </a:moveTo>
                    <a:cubicBezTo>
                      <a:pt x="-33932" y="205008"/>
                      <a:pt x="166216" y="53"/>
                      <a:pt x="478892" y="0"/>
                    </a:cubicBezTo>
                    <a:cubicBezTo>
                      <a:pt x="738913" y="25185"/>
                      <a:pt x="933003" y="20101"/>
                      <a:pt x="1097293" y="0"/>
                    </a:cubicBezTo>
                    <a:cubicBezTo>
                      <a:pt x="1261583" y="-20101"/>
                      <a:pt x="1349914" y="-1897"/>
                      <a:pt x="1593373" y="0"/>
                    </a:cubicBezTo>
                    <a:cubicBezTo>
                      <a:pt x="1836832" y="1897"/>
                      <a:pt x="1905197" y="-8320"/>
                      <a:pt x="2150614" y="0"/>
                    </a:cubicBezTo>
                    <a:cubicBezTo>
                      <a:pt x="2396031" y="8320"/>
                      <a:pt x="2714805" y="17423"/>
                      <a:pt x="2952496" y="0"/>
                    </a:cubicBezTo>
                    <a:cubicBezTo>
                      <a:pt x="3190187" y="-17423"/>
                      <a:pt x="3326616" y="17423"/>
                      <a:pt x="3448576" y="0"/>
                    </a:cubicBezTo>
                    <a:cubicBezTo>
                      <a:pt x="3570536" y="-17423"/>
                      <a:pt x="3725566" y="-21148"/>
                      <a:pt x="3944657" y="0"/>
                    </a:cubicBezTo>
                    <a:cubicBezTo>
                      <a:pt x="4163748" y="21148"/>
                      <a:pt x="4341473" y="-19653"/>
                      <a:pt x="4440737" y="0"/>
                    </a:cubicBezTo>
                    <a:cubicBezTo>
                      <a:pt x="4540001" y="19653"/>
                      <a:pt x="4848741" y="30927"/>
                      <a:pt x="5120298" y="0"/>
                    </a:cubicBezTo>
                    <a:cubicBezTo>
                      <a:pt x="5391855" y="-30927"/>
                      <a:pt x="5586431" y="12679"/>
                      <a:pt x="5799860" y="0"/>
                    </a:cubicBezTo>
                    <a:cubicBezTo>
                      <a:pt x="6013289" y="-12679"/>
                      <a:pt x="6424305" y="-15154"/>
                      <a:pt x="6594947" y="0"/>
                    </a:cubicBezTo>
                    <a:cubicBezTo>
                      <a:pt x="6866460" y="-15120"/>
                      <a:pt x="7082700" y="150941"/>
                      <a:pt x="7073839" y="478892"/>
                    </a:cubicBezTo>
                    <a:cubicBezTo>
                      <a:pt x="7062031" y="632193"/>
                      <a:pt x="7082946" y="745727"/>
                      <a:pt x="7073839" y="922654"/>
                    </a:cubicBezTo>
                    <a:cubicBezTo>
                      <a:pt x="7064732" y="1099581"/>
                      <a:pt x="7067799" y="1304638"/>
                      <a:pt x="7073839" y="1408903"/>
                    </a:cubicBezTo>
                    <a:cubicBezTo>
                      <a:pt x="7079879" y="1513168"/>
                      <a:pt x="7077814" y="1738021"/>
                      <a:pt x="7073839" y="1895153"/>
                    </a:cubicBezTo>
                    <a:cubicBezTo>
                      <a:pt x="7027852" y="2167025"/>
                      <a:pt x="6888758" y="2372166"/>
                      <a:pt x="6594947" y="2374045"/>
                    </a:cubicBezTo>
                    <a:cubicBezTo>
                      <a:pt x="6431924" y="2374600"/>
                      <a:pt x="6198848" y="2386783"/>
                      <a:pt x="5854225" y="2374045"/>
                    </a:cubicBezTo>
                    <a:cubicBezTo>
                      <a:pt x="5509602" y="2361307"/>
                      <a:pt x="5450220" y="2351113"/>
                      <a:pt x="5235824" y="2374045"/>
                    </a:cubicBezTo>
                    <a:cubicBezTo>
                      <a:pt x="5021428" y="2396977"/>
                      <a:pt x="4802329" y="2361097"/>
                      <a:pt x="4678583" y="2374045"/>
                    </a:cubicBezTo>
                    <a:cubicBezTo>
                      <a:pt x="4554837" y="2386993"/>
                      <a:pt x="4287584" y="2350186"/>
                      <a:pt x="4182503" y="2374045"/>
                    </a:cubicBezTo>
                    <a:cubicBezTo>
                      <a:pt x="4077422" y="2397904"/>
                      <a:pt x="3690946" y="2364882"/>
                      <a:pt x="3380620" y="2374045"/>
                    </a:cubicBezTo>
                    <a:cubicBezTo>
                      <a:pt x="3070294" y="2383208"/>
                      <a:pt x="2912805" y="2384628"/>
                      <a:pt x="2701059" y="2374045"/>
                    </a:cubicBezTo>
                    <a:cubicBezTo>
                      <a:pt x="2489313" y="2363462"/>
                      <a:pt x="2293632" y="2370090"/>
                      <a:pt x="2082658" y="2374045"/>
                    </a:cubicBezTo>
                    <a:cubicBezTo>
                      <a:pt x="1871684" y="2378000"/>
                      <a:pt x="1625941" y="2408564"/>
                      <a:pt x="1341935" y="2374045"/>
                    </a:cubicBezTo>
                    <a:cubicBezTo>
                      <a:pt x="1057929" y="2339526"/>
                      <a:pt x="748123" y="2370757"/>
                      <a:pt x="478892" y="2374045"/>
                    </a:cubicBezTo>
                    <a:cubicBezTo>
                      <a:pt x="205953" y="2438256"/>
                      <a:pt x="35798" y="2167204"/>
                      <a:pt x="0" y="1895153"/>
                    </a:cubicBezTo>
                    <a:cubicBezTo>
                      <a:pt x="-12492" y="1687798"/>
                      <a:pt x="19105" y="1626039"/>
                      <a:pt x="0" y="1451391"/>
                    </a:cubicBezTo>
                    <a:cubicBezTo>
                      <a:pt x="-19105" y="1276743"/>
                      <a:pt x="-1966" y="1218902"/>
                      <a:pt x="0" y="993467"/>
                    </a:cubicBezTo>
                    <a:cubicBezTo>
                      <a:pt x="1966" y="768032"/>
                      <a:pt x="2780" y="690888"/>
                      <a:pt x="0" y="478892"/>
                    </a:cubicBezTo>
                    <a:close/>
                  </a:path>
                  <a:path w="7073839" h="2374045" stroke="0" extrusionOk="0">
                    <a:moveTo>
                      <a:pt x="0" y="478892"/>
                    </a:moveTo>
                    <a:cubicBezTo>
                      <a:pt x="1648" y="264812"/>
                      <a:pt x="242370" y="49968"/>
                      <a:pt x="478892" y="0"/>
                    </a:cubicBezTo>
                    <a:cubicBezTo>
                      <a:pt x="846073" y="-21546"/>
                      <a:pt x="896275" y="27112"/>
                      <a:pt x="1219614" y="0"/>
                    </a:cubicBezTo>
                    <a:cubicBezTo>
                      <a:pt x="1542953" y="-27112"/>
                      <a:pt x="1555803" y="-27759"/>
                      <a:pt x="1776855" y="0"/>
                    </a:cubicBezTo>
                    <a:cubicBezTo>
                      <a:pt x="1997907" y="27759"/>
                      <a:pt x="2172020" y="20465"/>
                      <a:pt x="2334095" y="0"/>
                    </a:cubicBezTo>
                    <a:cubicBezTo>
                      <a:pt x="2496170" y="-20465"/>
                      <a:pt x="2849603" y="28605"/>
                      <a:pt x="3074818" y="0"/>
                    </a:cubicBezTo>
                    <a:cubicBezTo>
                      <a:pt x="3300033" y="-28605"/>
                      <a:pt x="3527499" y="-1748"/>
                      <a:pt x="3693219" y="0"/>
                    </a:cubicBezTo>
                    <a:cubicBezTo>
                      <a:pt x="3858939" y="1748"/>
                      <a:pt x="4319286" y="31299"/>
                      <a:pt x="4495101" y="0"/>
                    </a:cubicBezTo>
                    <a:cubicBezTo>
                      <a:pt x="4670916" y="-31299"/>
                      <a:pt x="4931001" y="-8594"/>
                      <a:pt x="5296984" y="0"/>
                    </a:cubicBezTo>
                    <a:cubicBezTo>
                      <a:pt x="5662967" y="8594"/>
                      <a:pt x="6235251" y="29344"/>
                      <a:pt x="6594947" y="0"/>
                    </a:cubicBezTo>
                    <a:cubicBezTo>
                      <a:pt x="6851797" y="-3430"/>
                      <a:pt x="7023339" y="213963"/>
                      <a:pt x="7073839" y="478892"/>
                    </a:cubicBezTo>
                    <a:cubicBezTo>
                      <a:pt x="7059093" y="687907"/>
                      <a:pt x="7073386" y="759322"/>
                      <a:pt x="7073839" y="950979"/>
                    </a:cubicBezTo>
                    <a:cubicBezTo>
                      <a:pt x="7074292" y="1142636"/>
                      <a:pt x="7080990" y="1295443"/>
                      <a:pt x="7073839" y="1423066"/>
                    </a:cubicBezTo>
                    <a:cubicBezTo>
                      <a:pt x="7066688" y="1550689"/>
                      <a:pt x="7075507" y="1672103"/>
                      <a:pt x="7073839" y="1895153"/>
                    </a:cubicBezTo>
                    <a:cubicBezTo>
                      <a:pt x="7103404" y="2163292"/>
                      <a:pt x="6862366" y="2388985"/>
                      <a:pt x="6594947" y="2374045"/>
                    </a:cubicBezTo>
                    <a:cubicBezTo>
                      <a:pt x="6408616" y="2362322"/>
                      <a:pt x="6081920" y="2348492"/>
                      <a:pt x="5854225" y="2374045"/>
                    </a:cubicBezTo>
                    <a:cubicBezTo>
                      <a:pt x="5626530" y="2399598"/>
                      <a:pt x="5471618" y="2376886"/>
                      <a:pt x="5235824" y="2374045"/>
                    </a:cubicBezTo>
                    <a:cubicBezTo>
                      <a:pt x="5000030" y="2371204"/>
                      <a:pt x="4892923" y="2365370"/>
                      <a:pt x="4617423" y="2374045"/>
                    </a:cubicBezTo>
                    <a:cubicBezTo>
                      <a:pt x="4341923" y="2382720"/>
                      <a:pt x="4064702" y="2372036"/>
                      <a:pt x="3815540" y="2374045"/>
                    </a:cubicBezTo>
                    <a:cubicBezTo>
                      <a:pt x="3566378" y="2376054"/>
                      <a:pt x="3294273" y="2349976"/>
                      <a:pt x="3074818" y="2374045"/>
                    </a:cubicBezTo>
                    <a:cubicBezTo>
                      <a:pt x="2855363" y="2398114"/>
                      <a:pt x="2724305" y="2362142"/>
                      <a:pt x="2456416" y="2374045"/>
                    </a:cubicBezTo>
                    <a:cubicBezTo>
                      <a:pt x="2188527" y="2385948"/>
                      <a:pt x="2025344" y="2351659"/>
                      <a:pt x="1899176" y="2374045"/>
                    </a:cubicBezTo>
                    <a:cubicBezTo>
                      <a:pt x="1773008" y="2396431"/>
                      <a:pt x="1470993" y="2349159"/>
                      <a:pt x="1341935" y="2374045"/>
                    </a:cubicBezTo>
                    <a:cubicBezTo>
                      <a:pt x="1212877" y="2398931"/>
                      <a:pt x="908163" y="2396379"/>
                      <a:pt x="478892" y="2374045"/>
                    </a:cubicBezTo>
                    <a:cubicBezTo>
                      <a:pt x="222251" y="2385156"/>
                      <a:pt x="-31856" y="2188796"/>
                      <a:pt x="0" y="1895153"/>
                    </a:cubicBezTo>
                    <a:cubicBezTo>
                      <a:pt x="-11774" y="1701122"/>
                      <a:pt x="17703" y="1559084"/>
                      <a:pt x="0" y="1437229"/>
                    </a:cubicBezTo>
                    <a:cubicBezTo>
                      <a:pt x="-17703" y="1315374"/>
                      <a:pt x="20067" y="1138095"/>
                      <a:pt x="0" y="979304"/>
                    </a:cubicBezTo>
                    <a:cubicBezTo>
                      <a:pt x="-20067" y="820514"/>
                      <a:pt x="19118" y="614517"/>
                      <a:pt x="0" y="478892"/>
                    </a:cubicBezTo>
                    <a:close/>
                  </a:path>
                </a:pathLst>
              </a:custGeom>
              <a:solidFill>
                <a:schemeClr val="bg1">
                  <a:alpha val="85000"/>
                </a:schemeClr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="" xmlns:ask="http://schemas.microsoft.com/office/drawing/2018/sketchyshapes" sd="2129858240">
                      <a:prstGeom prst="roundRect">
                        <a:avLst>
                          <a:gd name="adj" fmla="val 20172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marL="0" marR="0" lvl="0" indent="0" algn="just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1.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Đọc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đúng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2.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Đọc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to,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rõ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3.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Đọc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ngắt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,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nghỉ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đúng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chỗ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</a:t>
                </a: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CDF905D1-C2FA-7EC0-7A76-25D81347F8CB}"/>
                  </a:ext>
                </a:extLst>
              </p:cNvPr>
              <p:cNvSpPr/>
              <p:nvPr/>
            </p:nvSpPr>
            <p:spPr>
              <a:xfrm>
                <a:off x="4201409" y="1394943"/>
                <a:ext cx="4621427" cy="657543"/>
              </a:xfrm>
              <a:prstGeom prst="roundRect">
                <a:avLst>
                  <a:gd name="adj" fmla="val 50000"/>
                </a:avLst>
              </a:prstGeom>
              <a:solidFill>
                <a:srgbClr val="FFFFCC"/>
              </a:solidFill>
              <a:ln w="38100">
                <a:solidFill>
                  <a:srgbClr val="00206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Tiêu</a:t>
                </a:r>
                <a:r>
                  <a:rPr kumimoji="0" lang="en-US" sz="5400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chí</a:t>
                </a:r>
                <a:r>
                  <a:rPr kumimoji="0" lang="en-US" sz="5400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đánh</a:t>
                </a:r>
                <a:r>
                  <a:rPr kumimoji="0" lang="en-US" sz="5400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giá</a:t>
                </a:r>
                <a:endParaRPr kumimoji="0" lang="en-US" sz="54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0E8D8BC-2792-7A30-CFEC-590146F33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98870" y="4846033"/>
              <a:ext cx="469963" cy="469963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4E3A341-6509-9364-EAE4-776930B90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42196" y="4846033"/>
              <a:ext cx="469963" cy="46996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550CC8B-D1B7-4EA2-4A33-B080A1AAE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55544" y="4846033"/>
              <a:ext cx="469963" cy="46996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8BB2D84-DC9F-8C8F-17F8-6235E60B4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92636" y="5402382"/>
              <a:ext cx="469963" cy="469963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89928F4-95A0-79AE-0520-921E43D02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35962" y="5402382"/>
              <a:ext cx="469963" cy="46996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FC78605-C3B7-0A4D-4FBD-47226D0A5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49310" y="5402382"/>
              <a:ext cx="469963" cy="46996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8CBE406-4BDD-D40A-2471-082DF25CD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65699" y="5969151"/>
              <a:ext cx="469963" cy="469963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1AC0B17-68C8-F996-C44E-4110154F9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025" y="5969151"/>
              <a:ext cx="469963" cy="469963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0F21E42-665B-3A96-7D34-FE2BD4B12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22374" y="5969151"/>
              <a:ext cx="469963" cy="469963"/>
            </a:xfrm>
            <a:prstGeom prst="rect">
              <a:avLst/>
            </a:prstGeom>
          </p:spPr>
        </p:pic>
      </p:grpSp>
      <p:pic>
        <p:nvPicPr>
          <p:cNvPr id="16" name="Picture 1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DD024D29-4691-6F43-F7FE-DA9253D16B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622" y="4530442"/>
            <a:ext cx="2348607" cy="2335067"/>
          </a:xfrm>
          <a:prstGeom prst="rect">
            <a:avLst/>
          </a:prstGeom>
        </p:spPr>
      </p:pic>
      <p:pic>
        <p:nvPicPr>
          <p:cNvPr id="17" name="Picture 1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A770D5C3-1C6D-BD55-7BCB-4114B492DC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197" y="4422893"/>
            <a:ext cx="2808249" cy="2335068"/>
          </a:xfrm>
          <a:prstGeom prst="rect">
            <a:avLst/>
          </a:prstGeom>
        </p:spPr>
      </p:pic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78E6D907-33E6-85BE-230F-5F16D4B7CF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423" y="4499572"/>
            <a:ext cx="1618111" cy="233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8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0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6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0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6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id="{8C001F3F-CA1E-49D8-8329-C3375A333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72" y="520720"/>
            <a:ext cx="7739753" cy="472330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丫头\png\小人\卡通类素材\yunf.png">
            <a:extLst>
              <a:ext uri="{FF2B5EF4-FFF2-40B4-BE49-F238E27FC236}">
                <a16:creationId xmlns:a16="http://schemas.microsoft.com/office/drawing/2014/main" id="{31B1332B-1452-4031-9CE4-02777A224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863" y="898090"/>
            <a:ext cx="1269162" cy="53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5812C4D-2D62-489E-B195-D026258D8538}"/>
              </a:ext>
            </a:extLst>
          </p:cNvPr>
          <p:cNvGrpSpPr/>
          <p:nvPr/>
        </p:nvGrpSpPr>
        <p:grpSpPr>
          <a:xfrm>
            <a:off x="8792784" y="1807027"/>
            <a:ext cx="463503" cy="619473"/>
            <a:chOff x="-2033679" y="889419"/>
            <a:chExt cx="463503" cy="619473"/>
          </a:xfrm>
        </p:grpSpPr>
        <p:pic>
          <p:nvPicPr>
            <p:cNvPr id="6" name="Picture 10" descr="E:\丫头\png\小人\卡通类素材\ry.png">
              <a:extLst>
                <a:ext uri="{FF2B5EF4-FFF2-40B4-BE49-F238E27FC236}">
                  <a16:creationId xmlns:a16="http://schemas.microsoft.com/office/drawing/2014/main" id="{72C5D086-7D34-4EE2-85B5-B4890BC5EEA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E:\丫头\png\小人\卡通类素材\ry.png">
              <a:extLst>
                <a:ext uri="{FF2B5EF4-FFF2-40B4-BE49-F238E27FC236}">
                  <a16:creationId xmlns:a16="http://schemas.microsoft.com/office/drawing/2014/main" id="{A7F5E00E-7773-4B48-9612-4F8C8234FE0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2" descr="E:\丫头\png\小人\卡通类素材\yunf.png">
            <a:extLst>
              <a:ext uri="{FF2B5EF4-FFF2-40B4-BE49-F238E27FC236}">
                <a16:creationId xmlns:a16="http://schemas.microsoft.com/office/drawing/2014/main" id="{A7C3BE0D-AB0A-4305-AB5C-933495660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71" y="520720"/>
            <a:ext cx="1347858" cy="56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组合 21">
            <a:extLst>
              <a:ext uri="{FF2B5EF4-FFF2-40B4-BE49-F238E27FC236}">
                <a16:creationId xmlns:a16="http://schemas.microsoft.com/office/drawing/2014/main" id="{24DA456E-7263-4A69-BD9F-03E94507118F}"/>
              </a:ext>
            </a:extLst>
          </p:cNvPr>
          <p:cNvGrpSpPr/>
          <p:nvPr/>
        </p:nvGrpSpPr>
        <p:grpSpPr>
          <a:xfrm>
            <a:off x="3305148" y="4182334"/>
            <a:ext cx="463503" cy="619473"/>
            <a:chOff x="-2033679" y="889419"/>
            <a:chExt cx="463503" cy="619473"/>
          </a:xfrm>
        </p:grpSpPr>
        <p:pic>
          <p:nvPicPr>
            <p:cNvPr id="10" name="Picture 10" descr="E:\丫头\png\小人\卡通类素材\ry.png">
              <a:extLst>
                <a:ext uri="{FF2B5EF4-FFF2-40B4-BE49-F238E27FC236}">
                  <a16:creationId xmlns:a16="http://schemas.microsoft.com/office/drawing/2014/main" id="{403F9CEB-1072-4066-AFD6-17603C3CF13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E:\丫头\png\小人\卡通类素材\ry.png">
              <a:extLst>
                <a:ext uri="{FF2B5EF4-FFF2-40B4-BE49-F238E27FC236}">
                  <a16:creationId xmlns:a16="http://schemas.microsoft.com/office/drawing/2014/main" id="{8213373F-83F2-49E5-B27E-86541B5603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图片 25">
            <a:extLst>
              <a:ext uri="{FF2B5EF4-FFF2-40B4-BE49-F238E27FC236}">
                <a16:creationId xmlns:a16="http://schemas.microsoft.com/office/drawing/2014/main" id="{D52D92B2-1053-4DF0-844F-77FC3C3A830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781" y="292397"/>
            <a:ext cx="1102698" cy="1022486"/>
          </a:xfrm>
          <a:prstGeom prst="rect">
            <a:avLst/>
          </a:prstGeom>
        </p:spPr>
      </p:pic>
      <p:pic>
        <p:nvPicPr>
          <p:cNvPr id="13" name="图片 26">
            <a:extLst>
              <a:ext uri="{FF2B5EF4-FFF2-40B4-BE49-F238E27FC236}">
                <a16:creationId xmlns:a16="http://schemas.microsoft.com/office/drawing/2014/main" id="{33510CEC-FFC1-456C-BEAE-078EB093D6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564" y="1022225"/>
            <a:ext cx="3279407" cy="45178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8C871EE-F221-4B4E-A637-B4EE18D64F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52943" y="1965849"/>
            <a:ext cx="5968501" cy="2786113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C7598BCA-A13B-4602-B66A-0DD9AB12FBA4}"/>
              </a:ext>
            </a:extLst>
          </p:cNvPr>
          <p:cNvGrpSpPr/>
          <p:nvPr/>
        </p:nvGrpSpPr>
        <p:grpSpPr>
          <a:xfrm>
            <a:off x="-215774" y="2347510"/>
            <a:ext cx="5315675" cy="4504460"/>
            <a:chOff x="-215774" y="2347510"/>
            <a:chExt cx="5315675" cy="4504460"/>
          </a:xfrm>
        </p:grpSpPr>
        <p:pic>
          <p:nvPicPr>
            <p:cNvPr id="44" name="图片 3" descr="图片包含 餐桌&#10;&#10;描述已自动生成">
              <a:extLst>
                <a:ext uri="{FF2B5EF4-FFF2-40B4-BE49-F238E27FC236}">
                  <a16:creationId xmlns:a16="http://schemas.microsoft.com/office/drawing/2014/main" id="{9492C68C-9327-45B5-A38F-9D011AE3DA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15774" y="2347510"/>
              <a:ext cx="5315675" cy="4504460"/>
            </a:xfrm>
            <a:prstGeom prst="rect">
              <a:avLst/>
            </a:prstGeom>
          </p:spPr>
        </p:pic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E15B3D9-B0E8-4092-9B37-F92BE68C770C}"/>
                </a:ext>
              </a:extLst>
            </p:cNvPr>
            <p:cNvSpPr/>
            <p:nvPr/>
          </p:nvSpPr>
          <p:spPr>
            <a:xfrm rot="20941502">
              <a:off x="1112362" y="3487658"/>
              <a:ext cx="1395167" cy="443321"/>
            </a:xfrm>
            <a:prstGeom prst="rect">
              <a:avLst/>
            </a:prstGeom>
            <a:solidFill>
              <a:srgbClr val="4B482F"/>
            </a:solidFill>
            <a:ln>
              <a:solidFill>
                <a:srgbClr val="4B48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601EF13-33F2-4D89-B6DD-A982A41644BB}"/>
                </a:ext>
              </a:extLst>
            </p:cNvPr>
            <p:cNvSpPr/>
            <p:nvPr/>
          </p:nvSpPr>
          <p:spPr>
            <a:xfrm rot="908466">
              <a:off x="404064" y="5261910"/>
              <a:ext cx="1288938" cy="305204"/>
            </a:xfrm>
            <a:prstGeom prst="rect">
              <a:avLst/>
            </a:prstGeom>
            <a:solidFill>
              <a:srgbClr val="ED8C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0523A22-C118-4E07-B560-3C95F5B1489F}"/>
                </a:ext>
              </a:extLst>
            </p:cNvPr>
            <p:cNvSpPr/>
            <p:nvPr/>
          </p:nvSpPr>
          <p:spPr>
            <a:xfrm rot="908466">
              <a:off x="1021930" y="5538136"/>
              <a:ext cx="546638" cy="305204"/>
            </a:xfrm>
            <a:prstGeom prst="rect">
              <a:avLst/>
            </a:prstGeom>
            <a:solidFill>
              <a:srgbClr val="ED8C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AB957E5-46ED-4651-85BE-25FD41C0CAA8}"/>
                </a:ext>
              </a:extLst>
            </p:cNvPr>
            <p:cNvSpPr/>
            <p:nvPr/>
          </p:nvSpPr>
          <p:spPr>
            <a:xfrm rot="20941502">
              <a:off x="1665321" y="3777486"/>
              <a:ext cx="837105" cy="443321"/>
            </a:xfrm>
            <a:prstGeom prst="rect">
              <a:avLst/>
            </a:prstGeom>
            <a:solidFill>
              <a:srgbClr val="4B482F"/>
            </a:solidFill>
            <a:ln>
              <a:solidFill>
                <a:srgbClr val="4B48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文本框 18">
            <a:extLst>
              <a:ext uri="{FF2B5EF4-FFF2-40B4-BE49-F238E27FC236}">
                <a16:creationId xmlns:a16="http://schemas.microsoft.com/office/drawing/2014/main" id="{09192A68-B472-4371-9244-48F81A7C8710}"/>
              </a:ext>
            </a:extLst>
          </p:cNvPr>
          <p:cNvSpPr txBox="1"/>
          <p:nvPr/>
        </p:nvSpPr>
        <p:spPr>
          <a:xfrm rot="20956820">
            <a:off x="811733" y="3179561"/>
            <a:ext cx="23839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ln w="28575">
                  <a:solidFill>
                    <a:srgbClr val="FFFFFF"/>
                  </a:solidFill>
                </a:ln>
                <a:solidFill>
                  <a:srgbClr val="6DAA2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iny" panose="02000903060500060000" pitchFamily="2" charset="0"/>
                <a:ea typeface="站酷快乐体2016修订版" panose="02010600030101010101" pitchFamily="2" charset="-122"/>
                <a:cs typeface="Arial"/>
                <a:sym typeface="Arial"/>
              </a:rPr>
              <a:t>01</a:t>
            </a:r>
            <a:endParaRPr lang="zh-CN" altLang="en-US" sz="3200" b="1" dirty="0">
              <a:ln w="3175">
                <a:solidFill>
                  <a:srgbClr val="FFFFFF"/>
                </a:solidFill>
              </a:ln>
              <a:solidFill>
                <a:srgbClr val="6DAA2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iny" panose="02000903060500060000" pitchFamily="2" charset="0"/>
              <a:ea typeface="站酷快乐体2016修订版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938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2">
            <a:extLst>
              <a:ext uri="{FF2B5EF4-FFF2-40B4-BE49-F238E27FC236}">
                <a16:creationId xmlns:a16="http://schemas.microsoft.com/office/drawing/2014/main" id="{7A532EB1-3931-4F29-97F8-DF629C6554D8}"/>
              </a:ext>
            </a:extLst>
          </p:cNvPr>
          <p:cNvSpPr/>
          <p:nvPr/>
        </p:nvSpPr>
        <p:spPr>
          <a:xfrm>
            <a:off x="86299" y="989141"/>
            <a:ext cx="12019402" cy="575229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lưu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mọi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hoặc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mượn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nghĩ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nằm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chỗ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”.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Lô-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-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nổi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”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lớn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nằm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khổng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500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qua 45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   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Phần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Lan,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di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”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buýt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khắp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phố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lớn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Phi,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cuốn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					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Nam)</a:t>
            </a:r>
            <a:endParaRPr kumimoji="0" lang="vi-VN" sz="2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FF85558-FA59-4557-9BEF-DD9290BD82C3}"/>
              </a:ext>
            </a:extLst>
          </p:cNvPr>
          <p:cNvGrpSpPr/>
          <p:nvPr/>
        </p:nvGrpSpPr>
        <p:grpSpPr>
          <a:xfrm>
            <a:off x="10300771" y="-242372"/>
            <a:ext cx="1593291" cy="1173567"/>
            <a:chOff x="9277729" y="5314078"/>
            <a:chExt cx="2327307" cy="138105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9B0AEB0-222C-40B4-8201-4C6307BC2A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099" r="73673" b="9264"/>
            <a:stretch/>
          </p:blipFill>
          <p:spPr>
            <a:xfrm rot="21122734">
              <a:off x="9277729" y="5314078"/>
              <a:ext cx="1168923" cy="137320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63D5AD3-5A74-4A1B-8155-C1A1C2A60A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88" t="62865" r="1059" b="8498"/>
            <a:stretch/>
          </p:blipFill>
          <p:spPr>
            <a:xfrm rot="260226">
              <a:off x="10510443" y="5321932"/>
              <a:ext cx="1094593" cy="1373205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8820A25-FF50-4B65-B07B-1AAA5ECFF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792" y="182779"/>
            <a:ext cx="3596952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832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hape, circle&#10;&#10;Description automatically generated with medium confidence">
            <a:extLst>
              <a:ext uri="{FF2B5EF4-FFF2-40B4-BE49-F238E27FC236}">
                <a16:creationId xmlns:a16="http://schemas.microsoft.com/office/drawing/2014/main" id="{F1186A2D-BEAF-A30A-838D-DEB9E79EED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596" y="2866523"/>
            <a:ext cx="2623100" cy="3502368"/>
          </a:xfrm>
          <a:prstGeom prst="rect">
            <a:avLst/>
          </a:prstGeom>
        </p:spPr>
      </p:pic>
      <p:pic>
        <p:nvPicPr>
          <p:cNvPr id="22" name="Picture 21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AB44A609-E81C-1D19-7011-2F40D46E77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6265"/>
            <a:ext cx="3870382" cy="3502367"/>
          </a:xfrm>
          <a:prstGeom prst="rect">
            <a:avLst/>
          </a:prstGeom>
        </p:spPr>
      </p:pic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E659F0FB-D401-07A2-47A1-440836A4BD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009" y="2944461"/>
            <a:ext cx="2666564" cy="3502367"/>
          </a:xfrm>
          <a:prstGeom prst="rect">
            <a:avLst/>
          </a:prstGeom>
        </p:spPr>
      </p:pic>
      <p:pic>
        <p:nvPicPr>
          <p:cNvPr id="24" name="Picture 2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4A9AE29B-F7C1-424F-422F-1FA0A81A14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903" y="2915009"/>
            <a:ext cx="4627847" cy="35023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5BDE1B6-1707-4F1C-9DE3-05AC28F03B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4329" y="500476"/>
            <a:ext cx="5931922" cy="363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1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id="{C0E87C4B-D1C7-4574-83F5-20EBEF7CD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0272287-EACB-4EFC-BCD2-892ADB3DFFC0}"/>
              </a:ext>
            </a:extLst>
          </p:cNvPr>
          <p:cNvSpPr/>
          <p:nvPr/>
        </p:nvSpPr>
        <p:spPr>
          <a:xfrm>
            <a:off x="3376545" y="389378"/>
            <a:ext cx="16882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Đọc mẫu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" name="图片 2">
            <a:extLst>
              <a:ext uri="{FF2B5EF4-FFF2-40B4-BE49-F238E27FC236}">
                <a16:creationId xmlns:a16="http://schemas.microsoft.com/office/drawing/2014/main" id="{536AF253-C62A-4EEA-8DAD-370A5AE11D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329" y="3478955"/>
            <a:ext cx="4776026" cy="1169382"/>
          </a:xfrm>
          <a:prstGeom prst="rect">
            <a:avLst/>
          </a:prstGeom>
        </p:spPr>
      </p:pic>
      <p:pic>
        <p:nvPicPr>
          <p:cNvPr id="5" name="Picture 4" descr="A close-up of a toy&#10;&#10;Description automatically generated with medium confidence">
            <a:extLst>
              <a:ext uri="{FF2B5EF4-FFF2-40B4-BE49-F238E27FC236}">
                <a16:creationId xmlns:a16="http://schemas.microsoft.com/office/drawing/2014/main" id="{DF4974F8-B9D2-401D-8299-A9F6D8AACE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155" y="1365394"/>
            <a:ext cx="1946374" cy="2246561"/>
          </a:xfrm>
          <a:prstGeom prst="rect">
            <a:avLst/>
          </a:prstGeom>
        </p:spPr>
      </p:pic>
      <p:sp>
        <p:nvSpPr>
          <p:cNvPr id="6" name="TextBox 28">
            <a:extLst>
              <a:ext uri="{FF2B5EF4-FFF2-40B4-BE49-F238E27FC236}">
                <a16:creationId xmlns:a16="http://schemas.microsoft.com/office/drawing/2014/main" id="{A6B292AF-8670-4AF0-BFAA-B47C91F6A152}"/>
              </a:ext>
            </a:extLst>
          </p:cNvPr>
          <p:cNvSpPr txBox="1"/>
          <p:nvPr/>
        </p:nvSpPr>
        <p:spPr>
          <a:xfrm>
            <a:off x="4392825" y="5308951"/>
            <a:ext cx="3717630" cy="983873"/>
          </a:xfrm>
          <a:prstGeom prst="cloud">
            <a:avLst/>
          </a:prstGeom>
          <a:solidFill>
            <a:srgbClr val="EC9DAE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MẮT DÕI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TextBox 28">
            <a:extLst>
              <a:ext uri="{FF2B5EF4-FFF2-40B4-BE49-F238E27FC236}">
                <a16:creationId xmlns:a16="http://schemas.microsoft.com/office/drawing/2014/main" id="{37CDA3FB-15AE-4DD1-B3DB-0023EB696D3B}"/>
              </a:ext>
            </a:extLst>
          </p:cNvPr>
          <p:cNvSpPr txBox="1"/>
          <p:nvPr/>
        </p:nvSpPr>
        <p:spPr>
          <a:xfrm>
            <a:off x="8014941" y="2201640"/>
            <a:ext cx="3661674" cy="983873"/>
          </a:xfrm>
          <a:prstGeom prst="cloud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TAI NGHE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TextBox 28">
            <a:extLst>
              <a:ext uri="{FF2B5EF4-FFF2-40B4-BE49-F238E27FC236}">
                <a16:creationId xmlns:a16="http://schemas.microsoft.com/office/drawing/2014/main" id="{5CF22BDC-7897-4481-85A0-B1D77108B56C}"/>
              </a:ext>
            </a:extLst>
          </p:cNvPr>
          <p:cNvSpPr txBox="1"/>
          <p:nvPr/>
        </p:nvSpPr>
        <p:spPr>
          <a:xfrm>
            <a:off x="894896" y="2364210"/>
            <a:ext cx="2950113" cy="983873"/>
          </a:xfrm>
          <a:prstGeom prst="cloud">
            <a:avLst/>
          </a:prstGeom>
          <a:solidFill>
            <a:srgbClr val="ED7D31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TAY DÒ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9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38F1E282-E460-4B36-8B9B-58D19C5B5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9808" flipV="1">
            <a:off x="5681510" y="4510508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AD55A421-31F7-4608-A09E-3414EB822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26325" flipV="1">
            <a:off x="7216004" y="2435214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037F39A6-5221-41DF-84E4-3552F84DD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3675" flipH="1" flipV="1">
            <a:off x="4021087" y="2422316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E22F99-7BD0-4928-B636-23A1617AAF4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17866" y="275312"/>
            <a:ext cx="626045" cy="69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16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5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5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id="{50922EEB-09F1-4C9F-97B8-6D5A48AD1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25" y="3040655"/>
            <a:ext cx="3938277" cy="36892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695E64-E856-4254-812F-5DFA637B93C8}"/>
              </a:ext>
            </a:extLst>
          </p:cNvPr>
          <p:cNvSpPr txBox="1"/>
          <p:nvPr/>
        </p:nvSpPr>
        <p:spPr>
          <a:xfrm>
            <a:off x="3123535" y="2291508"/>
            <a:ext cx="78880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chậm và rõ ràng những từ ngữ khó phát âm như thư viện Lô-gô-xơ.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Ngắt giọng, nhấn giọng đúng chỗ. 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202755-022F-4C26-940C-C7C63D9A0DC2}"/>
              </a:ext>
            </a:extLst>
          </p:cNvPr>
          <p:cNvSpPr txBox="1"/>
          <p:nvPr/>
        </p:nvSpPr>
        <p:spPr>
          <a:xfrm>
            <a:off x="5993175" y="330506"/>
            <a:ext cx="2809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</a:p>
        </p:txBody>
      </p:sp>
    </p:spTree>
    <p:extLst>
      <p:ext uri="{BB962C8B-B14F-4D97-AF65-F5344CB8AC3E}">
        <p14:creationId xmlns:p14="http://schemas.microsoft.com/office/powerpoint/2010/main" val="161914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2">
            <a:extLst>
              <a:ext uri="{FF2B5EF4-FFF2-40B4-BE49-F238E27FC236}">
                <a16:creationId xmlns:a16="http://schemas.microsoft.com/office/drawing/2014/main" id="{7A532EB1-3931-4F29-97F8-DF629C6554D8}"/>
              </a:ext>
            </a:extLst>
          </p:cNvPr>
          <p:cNvSpPr/>
          <p:nvPr/>
        </p:nvSpPr>
        <p:spPr>
          <a:xfrm>
            <a:off x="86299" y="989141"/>
            <a:ext cx="12019402" cy="575229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Thư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viện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nơi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lưu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giữ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sách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báo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nơi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mọi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người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đến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đọc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sách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hoặc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mượn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sách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về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nhà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Nhiều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người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nghĩ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rằng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thư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viện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chỉ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nằm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im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chỗ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Nhưng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trên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thế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giới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rất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nhiều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“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thư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viện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biết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đi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”.</a:t>
            </a:r>
          </a:p>
          <a:p>
            <a:pPr lvl="0" algn="just"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   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Thư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viện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Lô-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gô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-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xơ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Đức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“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thư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viện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nổi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”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lớn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nhất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thế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giới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Nó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nằm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trên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con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tàu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biển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khổng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lồ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thể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chở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500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hành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khách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đã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từng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đi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qua 45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nước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trên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thế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giới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.</a:t>
            </a:r>
          </a:p>
          <a:p>
            <a:pPr lvl="0" algn="just"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    Ở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Phần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Lan,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hàng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trăm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“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thư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viện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di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động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”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trên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những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chiếc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xe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buýt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cũ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chạy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khắp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thành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phố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lớn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. Ở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châu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Phi,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người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thủ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thư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đã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đặt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thư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viện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trên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lưng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con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lạc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đà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Nhờ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thế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những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cuốn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sách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thể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băng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qua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sa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mạc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để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đến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người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đọc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.</a:t>
            </a:r>
          </a:p>
          <a:p>
            <a:pPr lvl="0" algn="r"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					(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</a:rPr>
              <a:t>Hải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</a:rPr>
              <a:t> Nam)</a:t>
            </a:r>
            <a:endParaRPr kumimoji="0" lang="vi-VN" sz="2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Box 19">
            <a:extLst>
              <a:ext uri="{FF2B5EF4-FFF2-40B4-BE49-F238E27FC236}">
                <a16:creationId xmlns:a16="http://schemas.microsoft.com/office/drawing/2014/main" id="{D788E5A4-0B22-4F5F-883D-FB561B4A1177}"/>
              </a:ext>
            </a:extLst>
          </p:cNvPr>
          <p:cNvSpPr txBox="1"/>
          <p:nvPr/>
        </p:nvSpPr>
        <p:spPr>
          <a:xfrm>
            <a:off x="0" y="5893717"/>
            <a:ext cx="2909712" cy="908812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mẫu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FF85558-FA59-4557-9BEF-DD9290BD82C3}"/>
              </a:ext>
            </a:extLst>
          </p:cNvPr>
          <p:cNvGrpSpPr/>
          <p:nvPr/>
        </p:nvGrpSpPr>
        <p:grpSpPr>
          <a:xfrm>
            <a:off x="10300771" y="-242372"/>
            <a:ext cx="1593291" cy="1173567"/>
            <a:chOff x="9277729" y="5314078"/>
            <a:chExt cx="2327307" cy="138105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9B0AEB0-222C-40B4-8201-4C6307BC2A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099" r="73673" b="9264"/>
            <a:stretch/>
          </p:blipFill>
          <p:spPr>
            <a:xfrm rot="21122734">
              <a:off x="9277729" y="5314078"/>
              <a:ext cx="1168923" cy="137320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63D5AD3-5A74-4A1B-8155-C1A1C2A60A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88" t="62865" r="1059" b="8498"/>
            <a:stretch/>
          </p:blipFill>
          <p:spPr>
            <a:xfrm rot="260226">
              <a:off x="10510443" y="5321932"/>
              <a:ext cx="1094593" cy="1373205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8820A25-FF50-4B65-B07B-1AAA5ECFF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792" y="182779"/>
            <a:ext cx="3596952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7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2">
            <a:extLst>
              <a:ext uri="{FF2B5EF4-FFF2-40B4-BE49-F238E27FC236}">
                <a16:creationId xmlns:a16="http://schemas.microsoft.com/office/drawing/2014/main" id="{7A532EB1-3931-4F29-97F8-DF629C6554D8}"/>
              </a:ext>
            </a:extLst>
          </p:cNvPr>
          <p:cNvSpPr/>
          <p:nvPr/>
        </p:nvSpPr>
        <p:spPr>
          <a:xfrm>
            <a:off x="180859" y="790818"/>
            <a:ext cx="12019402" cy="575229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lưu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mọi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hoặc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mượn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nghĩ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nằm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chỗ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”.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Lô-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-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nổi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”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lớn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nằm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khổng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500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qua 45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   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Phần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Lan,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di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”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buýt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khắp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phố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lớn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Phi,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cuốn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					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Nam)</a:t>
            </a:r>
            <a:endParaRPr kumimoji="0" lang="vi-VN" sz="2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Box 19">
            <a:extLst>
              <a:ext uri="{FF2B5EF4-FFF2-40B4-BE49-F238E27FC236}">
                <a16:creationId xmlns:a16="http://schemas.microsoft.com/office/drawing/2014/main" id="{D788E5A4-0B22-4F5F-883D-FB561B4A1177}"/>
              </a:ext>
            </a:extLst>
          </p:cNvPr>
          <p:cNvSpPr txBox="1"/>
          <p:nvPr/>
        </p:nvSpPr>
        <p:spPr>
          <a:xfrm>
            <a:off x="2044261" y="5949188"/>
            <a:ext cx="7497322" cy="908812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Bài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đọc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chia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làm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mấy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đoạn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FF85558-FA59-4557-9BEF-DD9290BD82C3}"/>
              </a:ext>
            </a:extLst>
          </p:cNvPr>
          <p:cNvGrpSpPr/>
          <p:nvPr/>
        </p:nvGrpSpPr>
        <p:grpSpPr>
          <a:xfrm>
            <a:off x="10300771" y="-242372"/>
            <a:ext cx="1593291" cy="1173567"/>
            <a:chOff x="9277729" y="5314078"/>
            <a:chExt cx="2327307" cy="138105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9B0AEB0-222C-40B4-8201-4C6307BC2A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099" r="73673" b="9264"/>
            <a:stretch/>
          </p:blipFill>
          <p:spPr>
            <a:xfrm rot="21122734">
              <a:off x="9277729" y="5314078"/>
              <a:ext cx="1168923" cy="137320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63D5AD3-5A74-4A1B-8155-C1A1C2A60A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88" t="62865" r="1059" b="8498"/>
            <a:stretch/>
          </p:blipFill>
          <p:spPr>
            <a:xfrm rot="260226">
              <a:off x="10510443" y="5321932"/>
              <a:ext cx="1094593" cy="1373205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8820A25-FF50-4B65-B07B-1AAA5ECFF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792" y="182779"/>
            <a:ext cx="3596952" cy="1072989"/>
          </a:xfrm>
          <a:prstGeom prst="rect">
            <a:avLst/>
          </a:prstGeom>
        </p:spPr>
      </p:pic>
      <p:sp>
        <p:nvSpPr>
          <p:cNvPr id="8" name="Teardrop 7">
            <a:extLst>
              <a:ext uri="{FF2B5EF4-FFF2-40B4-BE49-F238E27FC236}">
                <a16:creationId xmlns:a16="http://schemas.microsoft.com/office/drawing/2014/main" id="{D4EEC35F-253D-4541-BABB-F796C2B2A5E7}"/>
              </a:ext>
            </a:extLst>
          </p:cNvPr>
          <p:cNvSpPr/>
          <p:nvPr/>
        </p:nvSpPr>
        <p:spPr>
          <a:xfrm>
            <a:off x="-116775" y="790818"/>
            <a:ext cx="595267" cy="525036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1</a:t>
            </a:r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64BB544D-F410-44E1-86F2-0C37489297FC}"/>
              </a:ext>
            </a:extLst>
          </p:cNvPr>
          <p:cNvSpPr/>
          <p:nvPr/>
        </p:nvSpPr>
        <p:spPr>
          <a:xfrm>
            <a:off x="-58387" y="2369035"/>
            <a:ext cx="667617" cy="525037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</a:p>
        </p:txBody>
      </p:sp>
      <p:sp>
        <p:nvSpPr>
          <p:cNvPr id="10" name="Teardrop 9">
            <a:extLst>
              <a:ext uri="{FF2B5EF4-FFF2-40B4-BE49-F238E27FC236}">
                <a16:creationId xmlns:a16="http://schemas.microsoft.com/office/drawing/2014/main" id="{A0E86CC2-E55A-4537-9680-17CC05C59403}"/>
              </a:ext>
            </a:extLst>
          </p:cNvPr>
          <p:cNvSpPr/>
          <p:nvPr/>
        </p:nvSpPr>
        <p:spPr>
          <a:xfrm>
            <a:off x="-44970" y="3977021"/>
            <a:ext cx="781829" cy="525036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2943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2">
            <a:extLst>
              <a:ext uri="{FF2B5EF4-FFF2-40B4-BE49-F238E27FC236}">
                <a16:creationId xmlns:a16="http://schemas.microsoft.com/office/drawing/2014/main" id="{7A532EB1-3931-4F29-97F8-DF629C6554D8}"/>
              </a:ext>
            </a:extLst>
          </p:cNvPr>
          <p:cNvSpPr/>
          <p:nvPr/>
        </p:nvSpPr>
        <p:spPr>
          <a:xfrm>
            <a:off x="86299" y="989141"/>
            <a:ext cx="12019402" cy="575229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lưu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mọi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hoặc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mượn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nghĩ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nằm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chỗ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”.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Lô-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-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nổi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”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lớn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nằm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khổng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500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qua 45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   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Phần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Lan,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di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”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buýt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khắp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phố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lớn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Phi,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cuốn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					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Nam)</a:t>
            </a:r>
            <a:endParaRPr kumimoji="0" lang="vi-VN" sz="2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Box 19">
            <a:extLst>
              <a:ext uri="{FF2B5EF4-FFF2-40B4-BE49-F238E27FC236}">
                <a16:creationId xmlns:a16="http://schemas.microsoft.com/office/drawing/2014/main" id="{D788E5A4-0B22-4F5F-883D-FB561B4A1177}"/>
              </a:ext>
            </a:extLst>
          </p:cNvPr>
          <p:cNvSpPr txBox="1"/>
          <p:nvPr/>
        </p:nvSpPr>
        <p:spPr>
          <a:xfrm>
            <a:off x="180859" y="5832729"/>
            <a:ext cx="6841474" cy="995371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FFFFFF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Đọc</a:t>
            </a:r>
            <a:r>
              <a:rPr lang="en-US" sz="4000" b="1" dirty="0">
                <a:solidFill>
                  <a:srgbClr val="FFFFFF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nối</a:t>
            </a:r>
            <a:r>
              <a:rPr lang="en-US" sz="4000" b="1" dirty="0">
                <a:solidFill>
                  <a:srgbClr val="FFFFFF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tiếp</a:t>
            </a:r>
            <a:r>
              <a:rPr lang="en-US" sz="4000" b="1" dirty="0">
                <a:solidFill>
                  <a:srgbClr val="FFFFFF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đoạn</a:t>
            </a:r>
            <a:r>
              <a:rPr lang="en-US" sz="4000" b="1" dirty="0">
                <a:solidFill>
                  <a:srgbClr val="FFFFFF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(</a:t>
            </a:r>
            <a:r>
              <a:rPr lang="en-US" sz="4000" b="1" dirty="0" err="1">
                <a:solidFill>
                  <a:srgbClr val="FFFFFF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lần</a:t>
            </a:r>
            <a:r>
              <a:rPr lang="en-US" sz="4000" b="1" dirty="0">
                <a:solidFill>
                  <a:srgbClr val="FFFFFF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1)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FF85558-FA59-4557-9BEF-DD9290BD82C3}"/>
              </a:ext>
            </a:extLst>
          </p:cNvPr>
          <p:cNvGrpSpPr/>
          <p:nvPr/>
        </p:nvGrpSpPr>
        <p:grpSpPr>
          <a:xfrm>
            <a:off x="10300771" y="-242372"/>
            <a:ext cx="1593291" cy="1173567"/>
            <a:chOff x="9277729" y="5314078"/>
            <a:chExt cx="2327307" cy="138105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9B0AEB0-222C-40B4-8201-4C6307BC2A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099" r="73673" b="9264"/>
            <a:stretch/>
          </p:blipFill>
          <p:spPr>
            <a:xfrm rot="21122734">
              <a:off x="9277729" y="5314078"/>
              <a:ext cx="1168923" cy="137320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63D5AD3-5A74-4A1B-8155-C1A1C2A60A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88" t="62865" r="1059" b="8498"/>
            <a:stretch/>
          </p:blipFill>
          <p:spPr>
            <a:xfrm rot="260226">
              <a:off x="10510443" y="5321932"/>
              <a:ext cx="1094593" cy="1373205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8820A25-FF50-4B65-B07B-1AAA5ECFF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792" y="182779"/>
            <a:ext cx="3596952" cy="1072989"/>
          </a:xfrm>
          <a:prstGeom prst="rect">
            <a:avLst/>
          </a:prstGeom>
        </p:spPr>
      </p:pic>
      <p:sp>
        <p:nvSpPr>
          <p:cNvPr id="8" name="Teardrop 7">
            <a:extLst>
              <a:ext uri="{FF2B5EF4-FFF2-40B4-BE49-F238E27FC236}">
                <a16:creationId xmlns:a16="http://schemas.microsoft.com/office/drawing/2014/main" id="{D4EEC35F-253D-4541-BABB-F796C2B2A5E7}"/>
              </a:ext>
            </a:extLst>
          </p:cNvPr>
          <p:cNvSpPr/>
          <p:nvPr/>
        </p:nvSpPr>
        <p:spPr>
          <a:xfrm>
            <a:off x="-116774" y="1435967"/>
            <a:ext cx="595267" cy="525036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1</a:t>
            </a:r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64BB544D-F410-44E1-86F2-0C37489297FC}"/>
              </a:ext>
            </a:extLst>
          </p:cNvPr>
          <p:cNvSpPr/>
          <p:nvPr/>
        </p:nvSpPr>
        <p:spPr>
          <a:xfrm>
            <a:off x="0" y="3129702"/>
            <a:ext cx="667617" cy="525037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</a:p>
        </p:txBody>
      </p:sp>
      <p:sp>
        <p:nvSpPr>
          <p:cNvPr id="10" name="Teardrop 9">
            <a:extLst>
              <a:ext uri="{FF2B5EF4-FFF2-40B4-BE49-F238E27FC236}">
                <a16:creationId xmlns:a16="http://schemas.microsoft.com/office/drawing/2014/main" id="{A0E86CC2-E55A-4537-9680-17CC05C59403}"/>
              </a:ext>
            </a:extLst>
          </p:cNvPr>
          <p:cNvSpPr/>
          <p:nvPr/>
        </p:nvSpPr>
        <p:spPr>
          <a:xfrm>
            <a:off x="19102" y="4289361"/>
            <a:ext cx="704340" cy="525036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0309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id="{5DC7539C-0BD4-4FE6-A3A1-055CA3EAE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25" y="708699"/>
            <a:ext cx="6427664" cy="602117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9A9E0DC-3642-4B7F-93B5-DF4AF9AC73AB}"/>
              </a:ext>
            </a:extLst>
          </p:cNvPr>
          <p:cNvGrpSpPr/>
          <p:nvPr/>
        </p:nvGrpSpPr>
        <p:grpSpPr>
          <a:xfrm>
            <a:off x="6438997" y="1849007"/>
            <a:ext cx="4322439" cy="1121761"/>
            <a:chOff x="6410789" y="819970"/>
            <a:chExt cx="4322439" cy="112176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878B737-4D68-4DD0-BD5E-FDDF52BDED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10789" y="819970"/>
              <a:ext cx="4322439" cy="112176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6F1E79B-1C70-43EB-9226-A486121F9FD6}"/>
                </a:ext>
              </a:extLst>
            </p:cNvPr>
            <p:cNvSpPr txBox="1"/>
            <p:nvPr/>
          </p:nvSpPr>
          <p:spPr>
            <a:xfrm>
              <a:off x="6735045" y="915929"/>
              <a:ext cx="344039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lưu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trữ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639B422-DF69-476D-B97C-B7EAF090BB55}"/>
              </a:ext>
            </a:extLst>
          </p:cNvPr>
          <p:cNvGrpSpPr/>
          <p:nvPr/>
        </p:nvGrpSpPr>
        <p:grpSpPr>
          <a:xfrm>
            <a:off x="6404693" y="3240689"/>
            <a:ext cx="4322439" cy="1121761"/>
            <a:chOff x="6410789" y="2733385"/>
            <a:chExt cx="4322439" cy="112176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940EC06-1C7C-48A8-BF47-FCE926C757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10789" y="2733385"/>
              <a:ext cx="4322439" cy="112176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2B52645-20D3-4ED6-83DB-B8F074BCC106}"/>
                </a:ext>
              </a:extLst>
            </p:cNvPr>
            <p:cNvSpPr txBox="1"/>
            <p:nvPr/>
          </p:nvSpPr>
          <p:spPr>
            <a:xfrm>
              <a:off x="6735046" y="2868421"/>
              <a:ext cx="344039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Phần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Lan</a:t>
              </a: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567C5C59-5EE8-495A-AAB8-A4E5FE28571D}"/>
              </a:ext>
            </a:extLst>
          </p:cNvPr>
          <p:cNvSpPr/>
          <p:nvPr/>
        </p:nvSpPr>
        <p:spPr>
          <a:xfrm>
            <a:off x="1568884" y="1380850"/>
            <a:ext cx="44967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khó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338C8E"/>
              </a:solidFill>
              <a:effectLst/>
              <a:uLnTx/>
              <a:uFillTx/>
              <a:latin typeface="Patrick Hand" panose="00000500000000000000" pitchFamily="2" charset="0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8C33437-BFF0-40DC-9546-F3A353D62795}"/>
              </a:ext>
            </a:extLst>
          </p:cNvPr>
          <p:cNvGrpSpPr/>
          <p:nvPr/>
        </p:nvGrpSpPr>
        <p:grpSpPr>
          <a:xfrm>
            <a:off x="6404692" y="533085"/>
            <a:ext cx="4322439" cy="1121761"/>
            <a:chOff x="6410789" y="819970"/>
            <a:chExt cx="4322439" cy="112176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7A10008-54E9-438F-85BE-925789219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10789" y="819970"/>
              <a:ext cx="4322439" cy="112176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098061D-68A1-47C1-9146-C06F91E409C3}"/>
                </a:ext>
              </a:extLst>
            </p:cNvPr>
            <p:cNvSpPr txBox="1"/>
            <p:nvPr/>
          </p:nvSpPr>
          <p:spPr>
            <a:xfrm>
              <a:off x="6735045" y="915929"/>
              <a:ext cx="344039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Lô-gô-xơ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266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1938</Words>
  <Application>Microsoft Office PowerPoint</Application>
  <PresentationFormat>Widescreen</PresentationFormat>
  <Paragraphs>136</Paragraphs>
  <Slides>31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31</vt:i4>
      </vt:variant>
    </vt:vector>
  </HeadingPairs>
  <TitlesOfParts>
    <vt:vector size="51" baseType="lpstr">
      <vt:lpstr>Microsoft YaHei</vt:lpstr>
      <vt:lpstr>宋体</vt:lpstr>
      <vt:lpstr>Arial</vt:lpstr>
      <vt:lpstr>Arial-Rounded</vt:lpstr>
      <vt:lpstr>Calibri</vt:lpstr>
      <vt:lpstr>Calibri Light</vt:lpstr>
      <vt:lpstr>Coiny</vt:lpstr>
      <vt:lpstr>等线</vt:lpstr>
      <vt:lpstr>inpin heiti</vt:lpstr>
      <vt:lpstr>Patrick Hand</vt:lpstr>
      <vt:lpstr>Times New Roman</vt:lpstr>
      <vt:lpstr>UTM Avo</vt:lpstr>
      <vt:lpstr>Verdana</vt:lpstr>
      <vt:lpstr>Wingdings</vt:lpstr>
      <vt:lpstr>站酷快乐体2016修订版</vt:lpstr>
      <vt:lpstr>1_Office 主题</vt:lpstr>
      <vt:lpstr>千图网海量PPT模板www.58pic.com​​</vt:lpstr>
      <vt:lpstr>Office Theme</vt:lpstr>
      <vt:lpstr>9_Office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Administrator</cp:lastModifiedBy>
  <cp:revision>37</cp:revision>
  <dcterms:created xsi:type="dcterms:W3CDTF">2022-03-27T06:50:41Z</dcterms:created>
  <dcterms:modified xsi:type="dcterms:W3CDTF">2025-05-25T16:35:48Z</dcterms:modified>
</cp:coreProperties>
</file>