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  <p:sldMasterId id="2147483700" r:id="rId3"/>
    <p:sldMasterId id="2147483713" r:id="rId4"/>
    <p:sldMasterId id="2147483726" r:id="rId5"/>
  </p:sldMasterIdLst>
  <p:notesMasterIdLst>
    <p:notesMasterId r:id="rId45"/>
  </p:notesMasterIdLst>
  <p:sldIdLst>
    <p:sldId id="258" r:id="rId6"/>
    <p:sldId id="8709" r:id="rId7"/>
    <p:sldId id="8710" r:id="rId8"/>
    <p:sldId id="8711" r:id="rId9"/>
    <p:sldId id="8712" r:id="rId10"/>
    <p:sldId id="8713" r:id="rId11"/>
    <p:sldId id="8717" r:id="rId12"/>
    <p:sldId id="3392" r:id="rId13"/>
    <p:sldId id="3393" r:id="rId14"/>
    <p:sldId id="8703" r:id="rId15"/>
    <p:sldId id="8705" r:id="rId16"/>
    <p:sldId id="8704" r:id="rId17"/>
    <p:sldId id="8714" r:id="rId18"/>
    <p:sldId id="8715" r:id="rId19"/>
    <p:sldId id="8716" r:id="rId20"/>
    <p:sldId id="8706" r:id="rId21"/>
    <p:sldId id="8718" r:id="rId22"/>
    <p:sldId id="8719" r:id="rId23"/>
    <p:sldId id="8720" r:id="rId24"/>
    <p:sldId id="3390" r:id="rId25"/>
    <p:sldId id="3394" r:id="rId26"/>
    <p:sldId id="8708" r:id="rId27"/>
    <p:sldId id="8723" r:id="rId28"/>
    <p:sldId id="8724" r:id="rId29"/>
    <p:sldId id="3389" r:id="rId30"/>
    <p:sldId id="8728" r:id="rId31"/>
    <p:sldId id="8729" r:id="rId32"/>
    <p:sldId id="3395" r:id="rId33"/>
    <p:sldId id="8721" r:id="rId34"/>
    <p:sldId id="8722" r:id="rId35"/>
    <p:sldId id="430" r:id="rId36"/>
    <p:sldId id="327" r:id="rId37"/>
    <p:sldId id="358" r:id="rId38"/>
    <p:sldId id="8725" r:id="rId39"/>
    <p:sldId id="330" r:id="rId40"/>
    <p:sldId id="270" r:id="rId41"/>
    <p:sldId id="8726" r:id="rId42"/>
    <p:sldId id="8727" r:id="rId43"/>
    <p:sldId id="266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28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F01BA4-AE75-4062-B88B-BAF323DAFF4C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EBF478-B659-4A68-A712-BD442E865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8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 cối có vai trò rất quan trọng. Chúng ta cần làm gì để bảo vệ và chăm sóc cây. Chúng mình cùng vào bài học ngày hôm nay nhé!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6171A6-0697-4FCD-B98D-BD8F61D618F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54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062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66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9012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509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77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393063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4849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2025/4/7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7867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7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523332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A13D1A-FC45-4747-80D4-22F8AC5317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35778C-27A8-4279-A0BB-5EE54393A5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414D61-C7B9-4A2F-9FD2-633A14537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AD2CF-6D26-4EAF-B269-8B7FC547D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482D7-38CC-48A2-BEC1-CC2DB4602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50637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118A1-4EDF-43C2-9843-7759BC966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BE3D29-874C-452F-B8F1-BB4AE7E2A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D468A-B529-4D13-91E7-E502B371B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519A92-4C75-4E95-AF17-E9CE5B274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07155-258F-41E2-8265-8CD03F18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7007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5D8AA-EED5-41B4-BC22-8392EBDA5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2E822-DA1F-4987-A0A7-211997BD04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00C99C-2D6E-4A98-A444-EFA3BB767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822DF-2301-4349-B879-5B3153FD2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34D3B-F248-4C48-AE12-31B1714B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63943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4235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0ABB-F56E-43E5-9028-BC7DD8FC9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EE4E5-20D1-44A5-880F-A34F4C1E06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83086-0CA7-40EF-9F4D-7F441550C3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4F9DE2-1704-457E-B908-0AE9980C8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4BF64-070E-4C87-A7EA-8CB6390B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8885E7-123C-4C63-A1A0-6839161A9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581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C9F60-687F-4482-83F7-8335CD7CC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FC1CC-B5A7-4D52-9B8E-E9913D45A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AD54BD-2D8E-471A-A6BA-DAB2D3276B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441663-FE1D-4D60-9119-84F7D61547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23B577-DEEF-4BE4-82E6-01C44B4050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0B504-A1BD-4D1D-8CC1-CE5561A63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6019BE-40EC-45A8-B8D5-04B8ACDC1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AFEBFE-6379-4F0D-BEA6-43B4A00EB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9346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9284-81CA-430E-A40D-21AC68B09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28ED1E-C0F2-44AF-817F-90CE5131B4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F7A2-BF67-4563-8945-3CCD740AE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3E9446-C808-4F67-920A-4B040AB4E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6290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EA23FA-711A-4641-8C11-DC91C5661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02453B-A5D8-43B5-80D6-F0E4FC589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9B4E1-6797-405F-91EC-87DF3EC1D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1317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D7182-7B37-4BCA-994E-385FC30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C33F38-23A0-4AB5-94CC-1D97222C15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661EF81-51C7-44F4-94DB-E12C39C1C9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04547D-7957-4695-93CE-F7E026E3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B5943-562B-47FD-AF15-C265F3FFA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6EB67-48B0-47ED-9961-F751390FD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319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B0B47-48D2-475C-960D-6EB15CE6C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C7833C-454D-4C13-AC8B-304B36001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0CA7CE-4F7C-4C56-9B69-B923B74D54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1A887-B09E-47C2-BAC0-648D593A0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6D91F-B77E-479D-9A1D-682A31BBE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CEC489-A171-4BC4-B4E0-3A22D434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73288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EFFBC-CCB2-409B-8005-9906F8E2C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52D453-A862-4F2C-8751-2B22674934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04715-B179-4145-BD9A-06AC6C8A3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EDBC91-765F-40C7-A1FF-57144EA6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EB81D-E0C8-423F-AF95-B05B08FE0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9318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EE785C6-06AE-432C-B529-25560CD58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C93396-AC84-4E2C-9906-30433F018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83CB0-1365-4B67-AD41-98A96D7BB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1D0CFF-2C92-49E7-88C2-A55246DE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EB140-838A-46AD-9BF9-6EC306C8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7675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766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6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78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5609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446972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47662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627786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325390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9465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80734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984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501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7/4/2025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5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A70B09E-B74C-4DF4-A280-B70EAFCB50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D1169B3-C06C-4EA0-A39D-7BC333595F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791200"/>
            <a:ext cx="1219199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23231313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787627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46863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098397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389227"/>
      </p:ext>
    </p:extLst>
  </p:cSld>
  <p:clrMapOvr>
    <a:masterClrMapping/>
  </p:clrMapOvr>
  <p:transition spd="slow">
    <p:cover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662041"/>
      </p:ext>
    </p:extLst>
  </p:cSld>
  <p:clrMapOvr>
    <a:masterClrMapping/>
  </p:clrMapOvr>
  <p:transition spd="slow">
    <p:cover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1618321"/>
      </p:ext>
    </p:extLst>
  </p:cSld>
  <p:clrMapOvr>
    <a:masterClrMapping/>
  </p:clrMapOvr>
  <p:transition spd="slow">
    <p:cover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8628820"/>
      </p:ext>
    </p:extLst>
  </p:cSld>
  <p:clrMapOvr>
    <a:masterClrMapping/>
  </p:clrMapOvr>
  <p:transition spd="slow">
    <p:cover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680699"/>
      </p:ext>
    </p:extLst>
  </p:cSld>
  <p:clrMapOvr>
    <a:masterClrMapping/>
  </p:clrMapOvr>
  <p:transition spd="slow">
    <p:cover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594111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F6E05B6-3A85-4A45-8725-F0F5371674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22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4153362"/>
      </p:ext>
    </p:extLst>
  </p:cSld>
  <p:clrMapOvr>
    <a:masterClrMapping/>
  </p:clrMapOvr>
  <p:transition spd="slow">
    <p:cover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6136024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2434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95876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2025/4/7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68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189873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5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247D997-509E-446D-BFDB-39A78E81ACB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825" y="314325"/>
            <a:ext cx="1257300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46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640308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C7CBE6-AD3F-48AC-9746-FCC9C53A6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A6D4A-9227-4AD2-AE21-C79891A3E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675542-49F2-48F7-BC69-0D1F808C69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3506B-070A-4354-BC8E-F1245E0E42F4}" type="datetimeFigureOut">
              <a:rPr lang="vi-VN" smtClean="0"/>
              <a:t>07/04/2025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13C957-C51D-4809-824B-41CC6D216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A61E4-7200-4DD0-8EB1-FFA2652794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A78A4-89FC-44D0-BC56-BE4D261A002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8389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2298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2025/4/7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57573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microsoft.com/office/2007/relationships/hdphoto" Target="../media/hdphoto1.wdp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microsoft.com/office/2007/relationships/hdphoto" Target="../media/hdphoto9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51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2.wdp"/><Relationship Id="rId5" Type="http://schemas.openxmlformats.org/officeDocument/2006/relationships/image" Target="../media/image52.png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2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microsoft.com/office/2007/relationships/hdphoto" Target="../media/hdphoto15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79.gif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2.xml"/><Relationship Id="rId6" Type="http://schemas.microsoft.com/office/2007/relationships/hdphoto" Target="../media/hdphoto17.wdp"/><Relationship Id="rId5" Type="http://schemas.openxmlformats.org/officeDocument/2006/relationships/image" Target="../media/image78.png"/><Relationship Id="rId4" Type="http://schemas.microsoft.com/office/2007/relationships/hdphoto" Target="../media/hdphoto16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Relationship Id="rId5" Type="http://schemas.openxmlformats.org/officeDocument/2006/relationships/image" Target="../media/image79.gif"/><Relationship Id="rId4" Type="http://schemas.microsoft.com/office/2007/relationships/hdphoto" Target="../media/hdphoto18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4.xml"/><Relationship Id="rId4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6.wdp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FE649E7A-A5BD-4412-8C18-433B437DDD16}"/>
              </a:ext>
            </a:extLst>
          </p:cNvPr>
          <p:cNvGrpSpPr/>
          <p:nvPr/>
        </p:nvGrpSpPr>
        <p:grpSpPr>
          <a:xfrm>
            <a:off x="1880210" y="608857"/>
            <a:ext cx="6282674" cy="4560043"/>
            <a:chOff x="564316" y="378816"/>
            <a:chExt cx="5393413" cy="3914606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98657421-1F5C-44C8-826A-6E5F86E10A79}"/>
                </a:ext>
              </a:extLst>
            </p:cNvPr>
            <p:cNvGrpSpPr/>
            <p:nvPr/>
          </p:nvGrpSpPr>
          <p:grpSpPr>
            <a:xfrm>
              <a:off x="732457" y="559663"/>
              <a:ext cx="5046217" cy="3694839"/>
              <a:chOff x="3057189" y="3555370"/>
              <a:chExt cx="5046217" cy="3694839"/>
            </a:xfrm>
          </p:grpSpPr>
          <p:sp>
            <p:nvSpPr>
              <p:cNvPr id="10" name="任意多边形: 形状 9">
                <a:extLst>
                  <a:ext uri="{FF2B5EF4-FFF2-40B4-BE49-F238E27FC236}">
                    <a16:creationId xmlns:a16="http://schemas.microsoft.com/office/drawing/2014/main" id="{F58A1221-C38C-4796-86CB-414163DEF1A5}"/>
                  </a:ext>
                </a:extLst>
              </p:cNvPr>
              <p:cNvSpPr/>
              <p:nvPr/>
            </p:nvSpPr>
            <p:spPr>
              <a:xfrm>
                <a:off x="3057189" y="3555370"/>
                <a:ext cx="5046217" cy="369483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任意多边形: 形状 10">
                <a:extLst>
                  <a:ext uri="{FF2B5EF4-FFF2-40B4-BE49-F238E27FC236}">
                    <a16:creationId xmlns:a16="http://schemas.microsoft.com/office/drawing/2014/main" id="{684F3323-FB92-46F0-9957-4CC07A8A3E90}"/>
                  </a:ext>
                </a:extLst>
              </p:cNvPr>
              <p:cNvSpPr/>
              <p:nvPr/>
            </p:nvSpPr>
            <p:spPr>
              <a:xfrm>
                <a:off x="3167247" y="3681110"/>
                <a:ext cx="4839801" cy="3543699"/>
              </a:xfrm>
              <a:custGeom>
                <a:avLst/>
                <a:gdLst>
                  <a:gd name="connsiteX0" fmla="*/ 0 w 4203700"/>
                  <a:gd name="connsiteY0" fmla="*/ 2006600 h 3073400"/>
                  <a:gd name="connsiteX1" fmla="*/ 101600 w 4203700"/>
                  <a:gd name="connsiteY1" fmla="*/ 635000 h 3073400"/>
                  <a:gd name="connsiteX2" fmla="*/ 1054100 w 4203700"/>
                  <a:gd name="connsiteY2" fmla="*/ 215900 h 3073400"/>
                  <a:gd name="connsiteX3" fmla="*/ 2044700 w 4203700"/>
                  <a:gd name="connsiteY3" fmla="*/ 0 h 3073400"/>
                  <a:gd name="connsiteX4" fmla="*/ 2959100 w 4203700"/>
                  <a:gd name="connsiteY4" fmla="*/ 190500 h 3073400"/>
                  <a:gd name="connsiteX5" fmla="*/ 3695700 w 4203700"/>
                  <a:gd name="connsiteY5" fmla="*/ 647700 h 3073400"/>
                  <a:gd name="connsiteX6" fmla="*/ 4203700 w 4203700"/>
                  <a:gd name="connsiteY6" fmla="*/ 1981200 h 3073400"/>
                  <a:gd name="connsiteX7" fmla="*/ 3098800 w 4203700"/>
                  <a:gd name="connsiteY7" fmla="*/ 2857500 h 3073400"/>
                  <a:gd name="connsiteX8" fmla="*/ 1892300 w 4203700"/>
                  <a:gd name="connsiteY8" fmla="*/ 3073400 h 3073400"/>
                  <a:gd name="connsiteX9" fmla="*/ 584200 w 4203700"/>
                  <a:gd name="connsiteY9" fmla="*/ 2946400 h 3073400"/>
                  <a:gd name="connsiteX10" fmla="*/ 0 w 4203700"/>
                  <a:gd name="connsiteY10" fmla="*/ 2006600 h 3073400"/>
                  <a:gd name="connsiteX0" fmla="*/ 0 w 4203700"/>
                  <a:gd name="connsiteY0" fmla="*/ 2097388 h 3164188"/>
                  <a:gd name="connsiteX1" fmla="*/ 101600 w 4203700"/>
                  <a:gd name="connsiteY1" fmla="*/ 725788 h 3164188"/>
                  <a:gd name="connsiteX2" fmla="*/ 1054100 w 4203700"/>
                  <a:gd name="connsiteY2" fmla="*/ 306688 h 3164188"/>
                  <a:gd name="connsiteX3" fmla="*/ 2044700 w 4203700"/>
                  <a:gd name="connsiteY3" fmla="*/ 90788 h 3164188"/>
                  <a:gd name="connsiteX4" fmla="*/ 2959100 w 4203700"/>
                  <a:gd name="connsiteY4" fmla="*/ 281288 h 3164188"/>
                  <a:gd name="connsiteX5" fmla="*/ 3695700 w 4203700"/>
                  <a:gd name="connsiteY5" fmla="*/ 738488 h 3164188"/>
                  <a:gd name="connsiteX6" fmla="*/ 4203700 w 4203700"/>
                  <a:gd name="connsiteY6" fmla="*/ 2071988 h 3164188"/>
                  <a:gd name="connsiteX7" fmla="*/ 3098800 w 4203700"/>
                  <a:gd name="connsiteY7" fmla="*/ 2948288 h 3164188"/>
                  <a:gd name="connsiteX8" fmla="*/ 1892300 w 4203700"/>
                  <a:gd name="connsiteY8" fmla="*/ 3164188 h 3164188"/>
                  <a:gd name="connsiteX9" fmla="*/ 584200 w 4203700"/>
                  <a:gd name="connsiteY9" fmla="*/ 3037188 h 3164188"/>
                  <a:gd name="connsiteX10" fmla="*/ 0 w 4203700"/>
                  <a:gd name="connsiteY10" fmla="*/ 2097388 h 3164188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203700"/>
                  <a:gd name="connsiteY0" fmla="*/ 2146930 h 3213730"/>
                  <a:gd name="connsiteX1" fmla="*/ 101600 w 4203700"/>
                  <a:gd name="connsiteY1" fmla="*/ 775330 h 3213730"/>
                  <a:gd name="connsiteX2" fmla="*/ 1054100 w 4203700"/>
                  <a:gd name="connsiteY2" fmla="*/ 356230 h 3213730"/>
                  <a:gd name="connsiteX3" fmla="*/ 2044700 w 4203700"/>
                  <a:gd name="connsiteY3" fmla="*/ 140330 h 3213730"/>
                  <a:gd name="connsiteX4" fmla="*/ 2959100 w 4203700"/>
                  <a:gd name="connsiteY4" fmla="*/ 330830 h 3213730"/>
                  <a:gd name="connsiteX5" fmla="*/ 3695700 w 4203700"/>
                  <a:gd name="connsiteY5" fmla="*/ 788030 h 3213730"/>
                  <a:gd name="connsiteX6" fmla="*/ 4203700 w 4203700"/>
                  <a:gd name="connsiteY6" fmla="*/ 2121530 h 3213730"/>
                  <a:gd name="connsiteX7" fmla="*/ 3098800 w 4203700"/>
                  <a:gd name="connsiteY7" fmla="*/ 2997830 h 3213730"/>
                  <a:gd name="connsiteX8" fmla="*/ 1892300 w 4203700"/>
                  <a:gd name="connsiteY8" fmla="*/ 3213730 h 3213730"/>
                  <a:gd name="connsiteX9" fmla="*/ 584200 w 4203700"/>
                  <a:gd name="connsiteY9" fmla="*/ 3086730 h 3213730"/>
                  <a:gd name="connsiteX10" fmla="*/ 0 w 4203700"/>
                  <a:gd name="connsiteY10" fmla="*/ 2146930 h 3213730"/>
                  <a:gd name="connsiteX0" fmla="*/ 0 w 4585882"/>
                  <a:gd name="connsiteY0" fmla="*/ 2146930 h 3213730"/>
                  <a:gd name="connsiteX1" fmla="*/ 101600 w 4585882"/>
                  <a:gd name="connsiteY1" fmla="*/ 775330 h 3213730"/>
                  <a:gd name="connsiteX2" fmla="*/ 1054100 w 4585882"/>
                  <a:gd name="connsiteY2" fmla="*/ 356230 h 3213730"/>
                  <a:gd name="connsiteX3" fmla="*/ 2044700 w 4585882"/>
                  <a:gd name="connsiteY3" fmla="*/ 140330 h 3213730"/>
                  <a:gd name="connsiteX4" fmla="*/ 2959100 w 4585882"/>
                  <a:gd name="connsiteY4" fmla="*/ 330830 h 3213730"/>
                  <a:gd name="connsiteX5" fmla="*/ 3695700 w 4585882"/>
                  <a:gd name="connsiteY5" fmla="*/ 788030 h 3213730"/>
                  <a:gd name="connsiteX6" fmla="*/ 4203700 w 4585882"/>
                  <a:gd name="connsiteY6" fmla="*/ 2121530 h 3213730"/>
                  <a:gd name="connsiteX7" fmla="*/ 3098800 w 4585882"/>
                  <a:gd name="connsiteY7" fmla="*/ 2997830 h 3213730"/>
                  <a:gd name="connsiteX8" fmla="*/ 1892300 w 4585882"/>
                  <a:gd name="connsiteY8" fmla="*/ 3213730 h 3213730"/>
                  <a:gd name="connsiteX9" fmla="*/ 584200 w 4585882"/>
                  <a:gd name="connsiteY9" fmla="*/ 3086730 h 3213730"/>
                  <a:gd name="connsiteX10" fmla="*/ 0 w 4585882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213730"/>
                  <a:gd name="connsiteX1" fmla="*/ 101600 w 4570821"/>
                  <a:gd name="connsiteY1" fmla="*/ 775330 h 3213730"/>
                  <a:gd name="connsiteX2" fmla="*/ 1054100 w 4570821"/>
                  <a:gd name="connsiteY2" fmla="*/ 356230 h 3213730"/>
                  <a:gd name="connsiteX3" fmla="*/ 2044700 w 4570821"/>
                  <a:gd name="connsiteY3" fmla="*/ 140330 h 3213730"/>
                  <a:gd name="connsiteX4" fmla="*/ 2959100 w 4570821"/>
                  <a:gd name="connsiteY4" fmla="*/ 330830 h 3213730"/>
                  <a:gd name="connsiteX5" fmla="*/ 3695700 w 4570821"/>
                  <a:gd name="connsiteY5" fmla="*/ 788030 h 3213730"/>
                  <a:gd name="connsiteX6" fmla="*/ 4203700 w 4570821"/>
                  <a:gd name="connsiteY6" fmla="*/ 2121530 h 3213730"/>
                  <a:gd name="connsiteX7" fmla="*/ 3098800 w 4570821"/>
                  <a:gd name="connsiteY7" fmla="*/ 2997830 h 3213730"/>
                  <a:gd name="connsiteX8" fmla="*/ 1892300 w 4570821"/>
                  <a:gd name="connsiteY8" fmla="*/ 3213730 h 3213730"/>
                  <a:gd name="connsiteX9" fmla="*/ 584200 w 4570821"/>
                  <a:gd name="connsiteY9" fmla="*/ 3086730 h 3213730"/>
                  <a:gd name="connsiteX10" fmla="*/ 0 w 4570821"/>
                  <a:gd name="connsiteY10" fmla="*/ 2146930 h 3213730"/>
                  <a:gd name="connsiteX0" fmla="*/ 0 w 4570821"/>
                  <a:gd name="connsiteY0" fmla="*/ 2146930 h 3391660"/>
                  <a:gd name="connsiteX1" fmla="*/ 101600 w 4570821"/>
                  <a:gd name="connsiteY1" fmla="*/ 775330 h 3391660"/>
                  <a:gd name="connsiteX2" fmla="*/ 1054100 w 4570821"/>
                  <a:gd name="connsiteY2" fmla="*/ 356230 h 3391660"/>
                  <a:gd name="connsiteX3" fmla="*/ 2044700 w 4570821"/>
                  <a:gd name="connsiteY3" fmla="*/ 140330 h 3391660"/>
                  <a:gd name="connsiteX4" fmla="*/ 2959100 w 4570821"/>
                  <a:gd name="connsiteY4" fmla="*/ 330830 h 3391660"/>
                  <a:gd name="connsiteX5" fmla="*/ 3695700 w 4570821"/>
                  <a:gd name="connsiteY5" fmla="*/ 788030 h 3391660"/>
                  <a:gd name="connsiteX6" fmla="*/ 4203700 w 4570821"/>
                  <a:gd name="connsiteY6" fmla="*/ 2121530 h 3391660"/>
                  <a:gd name="connsiteX7" fmla="*/ 3098800 w 4570821"/>
                  <a:gd name="connsiteY7" fmla="*/ 2997830 h 3391660"/>
                  <a:gd name="connsiteX8" fmla="*/ 1892300 w 4570821"/>
                  <a:gd name="connsiteY8" fmla="*/ 3213730 h 3391660"/>
                  <a:gd name="connsiteX9" fmla="*/ 584200 w 4570821"/>
                  <a:gd name="connsiteY9" fmla="*/ 3086730 h 3391660"/>
                  <a:gd name="connsiteX10" fmla="*/ 0 w 4570821"/>
                  <a:gd name="connsiteY10" fmla="*/ 2146930 h 3391660"/>
                  <a:gd name="connsiteX0" fmla="*/ 0 w 4570821"/>
                  <a:gd name="connsiteY0" fmla="*/ 2146930 h 3691815"/>
                  <a:gd name="connsiteX1" fmla="*/ 101600 w 4570821"/>
                  <a:gd name="connsiteY1" fmla="*/ 775330 h 3691815"/>
                  <a:gd name="connsiteX2" fmla="*/ 1054100 w 4570821"/>
                  <a:gd name="connsiteY2" fmla="*/ 356230 h 3691815"/>
                  <a:gd name="connsiteX3" fmla="*/ 2044700 w 4570821"/>
                  <a:gd name="connsiteY3" fmla="*/ 140330 h 3691815"/>
                  <a:gd name="connsiteX4" fmla="*/ 2959100 w 4570821"/>
                  <a:gd name="connsiteY4" fmla="*/ 330830 h 3691815"/>
                  <a:gd name="connsiteX5" fmla="*/ 3695700 w 4570821"/>
                  <a:gd name="connsiteY5" fmla="*/ 788030 h 3691815"/>
                  <a:gd name="connsiteX6" fmla="*/ 4203700 w 4570821"/>
                  <a:gd name="connsiteY6" fmla="*/ 2121530 h 3691815"/>
                  <a:gd name="connsiteX7" fmla="*/ 3098800 w 4570821"/>
                  <a:gd name="connsiteY7" fmla="*/ 2997830 h 3691815"/>
                  <a:gd name="connsiteX8" fmla="*/ 1892300 w 4570821"/>
                  <a:gd name="connsiteY8" fmla="*/ 3213730 h 3691815"/>
                  <a:gd name="connsiteX9" fmla="*/ 584200 w 4570821"/>
                  <a:gd name="connsiteY9" fmla="*/ 3086730 h 3691815"/>
                  <a:gd name="connsiteX10" fmla="*/ 0 w 4570821"/>
                  <a:gd name="connsiteY10" fmla="*/ 2146930 h 3691815"/>
                  <a:gd name="connsiteX0" fmla="*/ 0 w 4570821"/>
                  <a:gd name="connsiteY0" fmla="*/ 2146930 h 3667856"/>
                  <a:gd name="connsiteX1" fmla="*/ 101600 w 4570821"/>
                  <a:gd name="connsiteY1" fmla="*/ 775330 h 3667856"/>
                  <a:gd name="connsiteX2" fmla="*/ 1054100 w 4570821"/>
                  <a:gd name="connsiteY2" fmla="*/ 356230 h 3667856"/>
                  <a:gd name="connsiteX3" fmla="*/ 2044700 w 4570821"/>
                  <a:gd name="connsiteY3" fmla="*/ 140330 h 3667856"/>
                  <a:gd name="connsiteX4" fmla="*/ 2959100 w 4570821"/>
                  <a:gd name="connsiteY4" fmla="*/ 330830 h 3667856"/>
                  <a:gd name="connsiteX5" fmla="*/ 3695700 w 4570821"/>
                  <a:gd name="connsiteY5" fmla="*/ 788030 h 3667856"/>
                  <a:gd name="connsiteX6" fmla="*/ 4203700 w 4570821"/>
                  <a:gd name="connsiteY6" fmla="*/ 2121530 h 3667856"/>
                  <a:gd name="connsiteX7" fmla="*/ 3098800 w 4570821"/>
                  <a:gd name="connsiteY7" fmla="*/ 2997830 h 3667856"/>
                  <a:gd name="connsiteX8" fmla="*/ 1892300 w 4570821"/>
                  <a:gd name="connsiteY8" fmla="*/ 3213730 h 3667856"/>
                  <a:gd name="connsiteX9" fmla="*/ 584200 w 4570821"/>
                  <a:gd name="connsiteY9" fmla="*/ 3086730 h 3667856"/>
                  <a:gd name="connsiteX10" fmla="*/ 0 w 4570821"/>
                  <a:gd name="connsiteY10" fmla="*/ 2146930 h 3667856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0 w 4570821"/>
                  <a:gd name="connsiteY0" fmla="*/ 2146930 h 3694839"/>
                  <a:gd name="connsiteX1" fmla="*/ 101600 w 4570821"/>
                  <a:gd name="connsiteY1" fmla="*/ 775330 h 3694839"/>
                  <a:gd name="connsiteX2" fmla="*/ 1054100 w 4570821"/>
                  <a:gd name="connsiteY2" fmla="*/ 356230 h 3694839"/>
                  <a:gd name="connsiteX3" fmla="*/ 2044700 w 4570821"/>
                  <a:gd name="connsiteY3" fmla="*/ 140330 h 3694839"/>
                  <a:gd name="connsiteX4" fmla="*/ 2959100 w 4570821"/>
                  <a:gd name="connsiteY4" fmla="*/ 330830 h 3694839"/>
                  <a:gd name="connsiteX5" fmla="*/ 3695700 w 4570821"/>
                  <a:gd name="connsiteY5" fmla="*/ 788030 h 3694839"/>
                  <a:gd name="connsiteX6" fmla="*/ 4203700 w 4570821"/>
                  <a:gd name="connsiteY6" fmla="*/ 2121530 h 3694839"/>
                  <a:gd name="connsiteX7" fmla="*/ 3098800 w 4570821"/>
                  <a:gd name="connsiteY7" fmla="*/ 2997830 h 3694839"/>
                  <a:gd name="connsiteX8" fmla="*/ 1892300 w 4570821"/>
                  <a:gd name="connsiteY8" fmla="*/ 3213730 h 3694839"/>
                  <a:gd name="connsiteX9" fmla="*/ 584200 w 4570821"/>
                  <a:gd name="connsiteY9" fmla="*/ 3086730 h 3694839"/>
                  <a:gd name="connsiteX10" fmla="*/ 0 w 4570821"/>
                  <a:gd name="connsiteY10" fmla="*/ 2146930 h 3694839"/>
                  <a:gd name="connsiteX0" fmla="*/ 98681 w 4669502"/>
                  <a:gd name="connsiteY0" fmla="*/ 2146930 h 3694839"/>
                  <a:gd name="connsiteX1" fmla="*/ 200281 w 4669502"/>
                  <a:gd name="connsiteY1" fmla="*/ 775330 h 3694839"/>
                  <a:gd name="connsiteX2" fmla="*/ 1152781 w 4669502"/>
                  <a:gd name="connsiteY2" fmla="*/ 356230 h 3694839"/>
                  <a:gd name="connsiteX3" fmla="*/ 2143381 w 4669502"/>
                  <a:gd name="connsiteY3" fmla="*/ 140330 h 3694839"/>
                  <a:gd name="connsiteX4" fmla="*/ 3057781 w 4669502"/>
                  <a:gd name="connsiteY4" fmla="*/ 330830 h 3694839"/>
                  <a:gd name="connsiteX5" fmla="*/ 3794381 w 4669502"/>
                  <a:gd name="connsiteY5" fmla="*/ 788030 h 3694839"/>
                  <a:gd name="connsiteX6" fmla="*/ 4302381 w 4669502"/>
                  <a:gd name="connsiteY6" fmla="*/ 2121530 h 3694839"/>
                  <a:gd name="connsiteX7" fmla="*/ 3197481 w 4669502"/>
                  <a:gd name="connsiteY7" fmla="*/ 2997830 h 3694839"/>
                  <a:gd name="connsiteX8" fmla="*/ 1990981 w 4669502"/>
                  <a:gd name="connsiteY8" fmla="*/ 3213730 h 3694839"/>
                  <a:gd name="connsiteX9" fmla="*/ 682881 w 4669502"/>
                  <a:gd name="connsiteY9" fmla="*/ 3086730 h 3694839"/>
                  <a:gd name="connsiteX10" fmla="*/ 98681 w 4669502"/>
                  <a:gd name="connsiteY10" fmla="*/ 2146930 h 3694839"/>
                  <a:gd name="connsiteX0" fmla="*/ 244057 w 4814878"/>
                  <a:gd name="connsiteY0" fmla="*/ 2146930 h 3694839"/>
                  <a:gd name="connsiteX1" fmla="*/ 345657 w 4814878"/>
                  <a:gd name="connsiteY1" fmla="*/ 775330 h 3694839"/>
                  <a:gd name="connsiteX2" fmla="*/ 1298157 w 4814878"/>
                  <a:gd name="connsiteY2" fmla="*/ 356230 h 3694839"/>
                  <a:gd name="connsiteX3" fmla="*/ 2288757 w 4814878"/>
                  <a:gd name="connsiteY3" fmla="*/ 140330 h 3694839"/>
                  <a:gd name="connsiteX4" fmla="*/ 3203157 w 4814878"/>
                  <a:gd name="connsiteY4" fmla="*/ 330830 h 3694839"/>
                  <a:gd name="connsiteX5" fmla="*/ 3939757 w 4814878"/>
                  <a:gd name="connsiteY5" fmla="*/ 788030 h 3694839"/>
                  <a:gd name="connsiteX6" fmla="*/ 4447757 w 4814878"/>
                  <a:gd name="connsiteY6" fmla="*/ 2121530 h 3694839"/>
                  <a:gd name="connsiteX7" fmla="*/ 3342857 w 4814878"/>
                  <a:gd name="connsiteY7" fmla="*/ 2997830 h 3694839"/>
                  <a:gd name="connsiteX8" fmla="*/ 2136357 w 4814878"/>
                  <a:gd name="connsiteY8" fmla="*/ 3213730 h 3694839"/>
                  <a:gd name="connsiteX9" fmla="*/ 828257 w 4814878"/>
                  <a:gd name="connsiteY9" fmla="*/ 3086730 h 3694839"/>
                  <a:gd name="connsiteX10" fmla="*/ 244057 w 4814878"/>
                  <a:gd name="connsiteY10" fmla="*/ 2146930 h 3694839"/>
                  <a:gd name="connsiteX0" fmla="*/ 454104 w 5024925"/>
                  <a:gd name="connsiteY0" fmla="*/ 2146930 h 3694839"/>
                  <a:gd name="connsiteX1" fmla="*/ 555704 w 5024925"/>
                  <a:gd name="connsiteY1" fmla="*/ 775330 h 3694839"/>
                  <a:gd name="connsiteX2" fmla="*/ 1508204 w 5024925"/>
                  <a:gd name="connsiteY2" fmla="*/ 356230 h 3694839"/>
                  <a:gd name="connsiteX3" fmla="*/ 2498804 w 5024925"/>
                  <a:gd name="connsiteY3" fmla="*/ 140330 h 3694839"/>
                  <a:gd name="connsiteX4" fmla="*/ 3413204 w 5024925"/>
                  <a:gd name="connsiteY4" fmla="*/ 330830 h 3694839"/>
                  <a:gd name="connsiteX5" fmla="*/ 4149804 w 5024925"/>
                  <a:gd name="connsiteY5" fmla="*/ 788030 h 3694839"/>
                  <a:gd name="connsiteX6" fmla="*/ 4657804 w 5024925"/>
                  <a:gd name="connsiteY6" fmla="*/ 2121530 h 3694839"/>
                  <a:gd name="connsiteX7" fmla="*/ 3552904 w 5024925"/>
                  <a:gd name="connsiteY7" fmla="*/ 2997830 h 3694839"/>
                  <a:gd name="connsiteX8" fmla="*/ 2346404 w 5024925"/>
                  <a:gd name="connsiteY8" fmla="*/ 3213730 h 3694839"/>
                  <a:gd name="connsiteX9" fmla="*/ 1038304 w 5024925"/>
                  <a:gd name="connsiteY9" fmla="*/ 3086730 h 3694839"/>
                  <a:gd name="connsiteX10" fmla="*/ 454104 w 5024925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488347 w 5059168"/>
                  <a:gd name="connsiteY0" fmla="*/ 2146930 h 3694839"/>
                  <a:gd name="connsiteX1" fmla="*/ 589947 w 5059168"/>
                  <a:gd name="connsiteY1" fmla="*/ 775330 h 3694839"/>
                  <a:gd name="connsiteX2" fmla="*/ 1542447 w 5059168"/>
                  <a:gd name="connsiteY2" fmla="*/ 356230 h 3694839"/>
                  <a:gd name="connsiteX3" fmla="*/ 2533047 w 5059168"/>
                  <a:gd name="connsiteY3" fmla="*/ 140330 h 3694839"/>
                  <a:gd name="connsiteX4" fmla="*/ 3447447 w 5059168"/>
                  <a:gd name="connsiteY4" fmla="*/ 330830 h 3694839"/>
                  <a:gd name="connsiteX5" fmla="*/ 4184047 w 5059168"/>
                  <a:gd name="connsiteY5" fmla="*/ 788030 h 3694839"/>
                  <a:gd name="connsiteX6" fmla="*/ 4692047 w 5059168"/>
                  <a:gd name="connsiteY6" fmla="*/ 2121530 h 3694839"/>
                  <a:gd name="connsiteX7" fmla="*/ 3587147 w 5059168"/>
                  <a:gd name="connsiteY7" fmla="*/ 2997830 h 3694839"/>
                  <a:gd name="connsiteX8" fmla="*/ 2380647 w 5059168"/>
                  <a:gd name="connsiteY8" fmla="*/ 3213730 h 3694839"/>
                  <a:gd name="connsiteX9" fmla="*/ 1072547 w 5059168"/>
                  <a:gd name="connsiteY9" fmla="*/ 3086730 h 3694839"/>
                  <a:gd name="connsiteX10" fmla="*/ 488347 w 5059168"/>
                  <a:gd name="connsiteY10" fmla="*/ 2146930 h 3694839"/>
                  <a:gd name="connsiteX0" fmla="*/ 518386 w 5089207"/>
                  <a:gd name="connsiteY0" fmla="*/ 2146930 h 3694839"/>
                  <a:gd name="connsiteX1" fmla="*/ 619986 w 5089207"/>
                  <a:gd name="connsiteY1" fmla="*/ 775330 h 3694839"/>
                  <a:gd name="connsiteX2" fmla="*/ 1572486 w 5089207"/>
                  <a:gd name="connsiteY2" fmla="*/ 356230 h 3694839"/>
                  <a:gd name="connsiteX3" fmla="*/ 2563086 w 5089207"/>
                  <a:gd name="connsiteY3" fmla="*/ 140330 h 3694839"/>
                  <a:gd name="connsiteX4" fmla="*/ 3477486 w 5089207"/>
                  <a:gd name="connsiteY4" fmla="*/ 330830 h 3694839"/>
                  <a:gd name="connsiteX5" fmla="*/ 4214086 w 5089207"/>
                  <a:gd name="connsiteY5" fmla="*/ 788030 h 3694839"/>
                  <a:gd name="connsiteX6" fmla="*/ 4722086 w 5089207"/>
                  <a:gd name="connsiteY6" fmla="*/ 2121530 h 3694839"/>
                  <a:gd name="connsiteX7" fmla="*/ 3617186 w 5089207"/>
                  <a:gd name="connsiteY7" fmla="*/ 2997830 h 3694839"/>
                  <a:gd name="connsiteX8" fmla="*/ 2410686 w 5089207"/>
                  <a:gd name="connsiteY8" fmla="*/ 3213730 h 3694839"/>
                  <a:gd name="connsiteX9" fmla="*/ 1102586 w 5089207"/>
                  <a:gd name="connsiteY9" fmla="*/ 3086730 h 3694839"/>
                  <a:gd name="connsiteX10" fmla="*/ 518386 w 5089207"/>
                  <a:gd name="connsiteY10" fmla="*/ 2146930 h 3694839"/>
                  <a:gd name="connsiteX0" fmla="*/ 479570 w 5050391"/>
                  <a:gd name="connsiteY0" fmla="*/ 2146930 h 3694839"/>
                  <a:gd name="connsiteX1" fmla="*/ 581170 w 5050391"/>
                  <a:gd name="connsiteY1" fmla="*/ 775330 h 3694839"/>
                  <a:gd name="connsiteX2" fmla="*/ 1533670 w 5050391"/>
                  <a:gd name="connsiteY2" fmla="*/ 356230 h 3694839"/>
                  <a:gd name="connsiteX3" fmla="*/ 2524270 w 5050391"/>
                  <a:gd name="connsiteY3" fmla="*/ 140330 h 3694839"/>
                  <a:gd name="connsiteX4" fmla="*/ 3438670 w 5050391"/>
                  <a:gd name="connsiteY4" fmla="*/ 330830 h 3694839"/>
                  <a:gd name="connsiteX5" fmla="*/ 4175270 w 5050391"/>
                  <a:gd name="connsiteY5" fmla="*/ 788030 h 3694839"/>
                  <a:gd name="connsiteX6" fmla="*/ 4683270 w 5050391"/>
                  <a:gd name="connsiteY6" fmla="*/ 2121530 h 3694839"/>
                  <a:gd name="connsiteX7" fmla="*/ 3578370 w 5050391"/>
                  <a:gd name="connsiteY7" fmla="*/ 2997830 h 3694839"/>
                  <a:gd name="connsiteX8" fmla="*/ 2371870 w 5050391"/>
                  <a:gd name="connsiteY8" fmla="*/ 3213730 h 3694839"/>
                  <a:gd name="connsiteX9" fmla="*/ 1063770 w 5050391"/>
                  <a:gd name="connsiteY9" fmla="*/ 3086730 h 3694839"/>
                  <a:gd name="connsiteX10" fmla="*/ 479570 w 5050391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  <a:gd name="connsiteX0" fmla="*/ 475396 w 5046217"/>
                  <a:gd name="connsiteY0" fmla="*/ 2146930 h 3694839"/>
                  <a:gd name="connsiteX1" fmla="*/ 576996 w 5046217"/>
                  <a:gd name="connsiteY1" fmla="*/ 775330 h 3694839"/>
                  <a:gd name="connsiteX2" fmla="*/ 1529496 w 5046217"/>
                  <a:gd name="connsiteY2" fmla="*/ 356230 h 3694839"/>
                  <a:gd name="connsiteX3" fmla="*/ 2520096 w 5046217"/>
                  <a:gd name="connsiteY3" fmla="*/ 140330 h 3694839"/>
                  <a:gd name="connsiteX4" fmla="*/ 3434496 w 5046217"/>
                  <a:gd name="connsiteY4" fmla="*/ 330830 h 3694839"/>
                  <a:gd name="connsiteX5" fmla="*/ 4171096 w 5046217"/>
                  <a:gd name="connsiteY5" fmla="*/ 788030 h 3694839"/>
                  <a:gd name="connsiteX6" fmla="*/ 4679096 w 5046217"/>
                  <a:gd name="connsiteY6" fmla="*/ 2121530 h 3694839"/>
                  <a:gd name="connsiteX7" fmla="*/ 3574196 w 5046217"/>
                  <a:gd name="connsiteY7" fmla="*/ 2997830 h 3694839"/>
                  <a:gd name="connsiteX8" fmla="*/ 2367696 w 5046217"/>
                  <a:gd name="connsiteY8" fmla="*/ 3213730 h 3694839"/>
                  <a:gd name="connsiteX9" fmla="*/ 1059596 w 5046217"/>
                  <a:gd name="connsiteY9" fmla="*/ 3086730 h 3694839"/>
                  <a:gd name="connsiteX10" fmla="*/ 475396 w 5046217"/>
                  <a:gd name="connsiteY10" fmla="*/ 2146930 h 3694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046217" h="3694839">
                    <a:moveTo>
                      <a:pt x="475396" y="2146930"/>
                    </a:moveTo>
                    <a:cubicBezTo>
                      <a:pt x="-278137" y="2007230"/>
                      <a:pt x="-53771" y="813430"/>
                      <a:pt x="576996" y="775330"/>
                    </a:cubicBezTo>
                    <a:cubicBezTo>
                      <a:pt x="627796" y="280030"/>
                      <a:pt x="1250096" y="76830"/>
                      <a:pt x="1529496" y="356230"/>
                    </a:cubicBezTo>
                    <a:cubicBezTo>
                      <a:pt x="1707296" y="17563"/>
                      <a:pt x="2126396" y="-130603"/>
                      <a:pt x="2520096" y="140330"/>
                    </a:cubicBezTo>
                    <a:cubicBezTo>
                      <a:pt x="2862996" y="-88270"/>
                      <a:pt x="3243996" y="127630"/>
                      <a:pt x="3434496" y="330830"/>
                    </a:cubicBezTo>
                    <a:cubicBezTo>
                      <a:pt x="3705429" y="267330"/>
                      <a:pt x="4103363" y="470530"/>
                      <a:pt x="4171096" y="788030"/>
                    </a:cubicBezTo>
                    <a:cubicBezTo>
                      <a:pt x="4899229" y="699130"/>
                      <a:pt x="5436863" y="1461130"/>
                      <a:pt x="4679096" y="2121530"/>
                    </a:cubicBezTo>
                    <a:cubicBezTo>
                      <a:pt x="5174396" y="2985130"/>
                      <a:pt x="4069496" y="3442330"/>
                      <a:pt x="3574196" y="2997830"/>
                    </a:cubicBezTo>
                    <a:cubicBezTo>
                      <a:pt x="3807029" y="3704797"/>
                      <a:pt x="2503163" y="4030763"/>
                      <a:pt x="2367696" y="3213730"/>
                    </a:cubicBezTo>
                    <a:cubicBezTo>
                      <a:pt x="2198363" y="3780997"/>
                      <a:pt x="1165429" y="3611663"/>
                      <a:pt x="1059596" y="3086730"/>
                    </a:cubicBezTo>
                    <a:cubicBezTo>
                      <a:pt x="496563" y="3103663"/>
                      <a:pt x="212929" y="2472897"/>
                      <a:pt x="475396" y="214693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D3C4D5C-8AAA-489A-B3AC-44BE716978AD}"/>
                </a:ext>
              </a:extLst>
            </p:cNvPr>
            <p:cNvGrpSpPr/>
            <p:nvPr/>
          </p:nvGrpSpPr>
          <p:grpSpPr>
            <a:xfrm>
              <a:off x="564316" y="378816"/>
              <a:ext cx="5393413" cy="3914606"/>
              <a:chOff x="564316" y="378816"/>
              <a:chExt cx="5393413" cy="3914606"/>
            </a:xfrm>
          </p:grpSpPr>
          <p:sp>
            <p:nvSpPr>
              <p:cNvPr id="12" name="任意多边形: 形状 11">
                <a:extLst>
                  <a:ext uri="{FF2B5EF4-FFF2-40B4-BE49-F238E27FC236}">
                    <a16:creationId xmlns:a16="http://schemas.microsoft.com/office/drawing/2014/main" id="{722212AA-F86D-4FEA-A554-6896BB629869}"/>
                  </a:ext>
                </a:extLst>
              </p:cNvPr>
              <p:cNvSpPr/>
              <p:nvPr/>
            </p:nvSpPr>
            <p:spPr>
              <a:xfrm>
                <a:off x="2832100" y="378816"/>
                <a:ext cx="787400" cy="129184"/>
              </a:xfrm>
              <a:custGeom>
                <a:avLst/>
                <a:gdLst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0 h 127000"/>
                  <a:gd name="connsiteX1" fmla="*/ 419100 w 787400"/>
                  <a:gd name="connsiteY1" fmla="*/ 127000 h 127000"/>
                  <a:gd name="connsiteX2" fmla="*/ 787400 w 787400"/>
                  <a:gd name="connsiteY2" fmla="*/ 76200 h 127000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  <a:gd name="connsiteX0" fmla="*/ 0 w 787400"/>
                  <a:gd name="connsiteY0" fmla="*/ 2184 h 129184"/>
                  <a:gd name="connsiteX1" fmla="*/ 419100 w 787400"/>
                  <a:gd name="connsiteY1" fmla="*/ 129184 h 129184"/>
                  <a:gd name="connsiteX2" fmla="*/ 787400 w 787400"/>
                  <a:gd name="connsiteY2" fmla="*/ 78384 h 129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7400" h="129184">
                    <a:moveTo>
                      <a:pt x="0" y="2184"/>
                    </a:moveTo>
                    <a:cubicBezTo>
                      <a:pt x="95250" y="67"/>
                      <a:pt x="273050" y="-21099"/>
                      <a:pt x="419100" y="129184"/>
                    </a:cubicBezTo>
                    <a:cubicBezTo>
                      <a:pt x="529167" y="93201"/>
                      <a:pt x="632883" y="38167"/>
                      <a:pt x="787400" y="78384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任意多边形: 形状 12">
                <a:extLst>
                  <a:ext uri="{FF2B5EF4-FFF2-40B4-BE49-F238E27FC236}">
                    <a16:creationId xmlns:a16="http://schemas.microsoft.com/office/drawing/2014/main" id="{995AEA96-F41B-4DC6-9E67-6D65E3246410}"/>
                  </a:ext>
                </a:extLst>
              </p:cNvPr>
              <p:cNvSpPr/>
              <p:nvPr/>
            </p:nvSpPr>
            <p:spPr>
              <a:xfrm>
                <a:off x="4329430" y="699823"/>
                <a:ext cx="693420" cy="454660"/>
              </a:xfrm>
              <a:custGeom>
                <a:avLst/>
                <a:gdLst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09600"/>
                  <a:gd name="connsiteY0" fmla="*/ 0 h 508000"/>
                  <a:gd name="connsiteX1" fmla="*/ 609600 w 609600"/>
                  <a:gd name="connsiteY1" fmla="*/ 508000 h 50800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  <a:gd name="connsiteX0" fmla="*/ 0 w 693420"/>
                  <a:gd name="connsiteY0" fmla="*/ 0 h 454660"/>
                  <a:gd name="connsiteX1" fmla="*/ 693420 w 693420"/>
                  <a:gd name="connsiteY1" fmla="*/ 454660 h 454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693420" h="454660">
                    <a:moveTo>
                      <a:pt x="0" y="0"/>
                    </a:moveTo>
                    <a:cubicBezTo>
                      <a:pt x="320040" y="15663"/>
                      <a:pt x="607060" y="169757"/>
                      <a:pt x="693420" y="45466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任意多边形: 形状 13">
                <a:extLst>
                  <a:ext uri="{FF2B5EF4-FFF2-40B4-BE49-F238E27FC236}">
                    <a16:creationId xmlns:a16="http://schemas.microsoft.com/office/drawing/2014/main" id="{BEC21BA5-5C50-45D7-9578-F48CD8DB701B}"/>
                  </a:ext>
                </a:extLst>
              </p:cNvPr>
              <p:cNvSpPr/>
              <p:nvPr/>
            </p:nvSpPr>
            <p:spPr>
              <a:xfrm>
                <a:off x="5203190" y="1234440"/>
                <a:ext cx="754539" cy="1361183"/>
              </a:xfrm>
              <a:custGeom>
                <a:avLst/>
                <a:gdLst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520700"/>
                  <a:gd name="connsiteY0" fmla="*/ 1358900 h 1358900"/>
                  <a:gd name="connsiteX1" fmla="*/ 0 w 520700"/>
                  <a:gd name="connsiteY1" fmla="*/ 0 h 1358900"/>
                  <a:gd name="connsiteX0" fmla="*/ 520700 w 772251"/>
                  <a:gd name="connsiteY0" fmla="*/ 1358900 h 1358900"/>
                  <a:gd name="connsiteX1" fmla="*/ 0 w 772251"/>
                  <a:gd name="connsiteY1" fmla="*/ 0 h 1358900"/>
                  <a:gd name="connsiteX0" fmla="*/ 520700 w 754539"/>
                  <a:gd name="connsiteY0" fmla="*/ 1361183 h 1361183"/>
                  <a:gd name="connsiteX1" fmla="*/ 0 w 754539"/>
                  <a:gd name="connsiteY1" fmla="*/ 2283 h 1361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754539" h="1361183">
                    <a:moveTo>
                      <a:pt x="520700" y="1361183"/>
                    </a:moveTo>
                    <a:cubicBezTo>
                      <a:pt x="1071033" y="692316"/>
                      <a:pt x="548217" y="-46400"/>
                      <a:pt x="0" y="2283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任意多边形: 形状 14">
                <a:extLst>
                  <a:ext uri="{FF2B5EF4-FFF2-40B4-BE49-F238E27FC236}">
                    <a16:creationId xmlns:a16="http://schemas.microsoft.com/office/drawing/2014/main" id="{7A567A10-3D96-4AC6-A356-255C9403AD6F}"/>
                  </a:ext>
                </a:extLst>
              </p:cNvPr>
              <p:cNvSpPr/>
              <p:nvPr/>
            </p:nvSpPr>
            <p:spPr>
              <a:xfrm>
                <a:off x="564316" y="1257300"/>
                <a:ext cx="578684" cy="857250"/>
              </a:xfrm>
              <a:custGeom>
                <a:avLst/>
                <a:gdLst>
                  <a:gd name="connsiteX0" fmla="*/ 660400 w 660400"/>
                  <a:gd name="connsiteY0" fmla="*/ 0 h 819150"/>
                  <a:gd name="connsiteX1" fmla="*/ 0 w 660400"/>
                  <a:gd name="connsiteY1" fmla="*/ 819150 h 8191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647700 w 647700"/>
                  <a:gd name="connsiteY0" fmla="*/ 0 h 781050"/>
                  <a:gd name="connsiteX1" fmla="*/ 0 w 647700"/>
                  <a:gd name="connsiteY1" fmla="*/ 781050 h 781050"/>
                  <a:gd name="connsiteX0" fmla="*/ 571500 w 571500"/>
                  <a:gd name="connsiteY0" fmla="*/ 0 h 857250"/>
                  <a:gd name="connsiteX1" fmla="*/ 0 w 571500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  <a:gd name="connsiteX0" fmla="*/ 578684 w 578684"/>
                  <a:gd name="connsiteY0" fmla="*/ 0 h 857250"/>
                  <a:gd name="connsiteX1" fmla="*/ 7184 w 578684"/>
                  <a:gd name="connsiteY1" fmla="*/ 857250 h 857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578684" h="857250">
                    <a:moveTo>
                      <a:pt x="578684" y="0"/>
                    </a:moveTo>
                    <a:cubicBezTo>
                      <a:pt x="237901" y="15240"/>
                      <a:pt x="-49543" y="426720"/>
                      <a:pt x="7184" y="8572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任意多边形: 形状 15">
                <a:extLst>
                  <a:ext uri="{FF2B5EF4-FFF2-40B4-BE49-F238E27FC236}">
                    <a16:creationId xmlns:a16="http://schemas.microsoft.com/office/drawing/2014/main" id="{BB5C8988-84DA-4932-AD3F-6BD09D93D40B}"/>
                  </a:ext>
                </a:extLst>
              </p:cNvPr>
              <p:cNvSpPr/>
              <p:nvPr/>
            </p:nvSpPr>
            <p:spPr>
              <a:xfrm>
                <a:off x="666750" y="2463800"/>
                <a:ext cx="317500" cy="577850"/>
              </a:xfrm>
              <a:custGeom>
                <a:avLst/>
                <a:gdLst>
                  <a:gd name="connsiteX0" fmla="*/ 0 w 355600"/>
                  <a:gd name="connsiteY0" fmla="*/ 0 h 577850"/>
                  <a:gd name="connsiteX1" fmla="*/ 355600 w 355600"/>
                  <a:gd name="connsiteY1" fmla="*/ 260350 h 577850"/>
                  <a:gd name="connsiteX2" fmla="*/ 304800 w 3556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  <a:gd name="connsiteX0" fmla="*/ 0 w 317500"/>
                  <a:gd name="connsiteY0" fmla="*/ 0 h 577850"/>
                  <a:gd name="connsiteX1" fmla="*/ 317500 w 317500"/>
                  <a:gd name="connsiteY1" fmla="*/ 260350 h 577850"/>
                  <a:gd name="connsiteX2" fmla="*/ 266700 w 31750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7500" h="577850">
                    <a:moveTo>
                      <a:pt x="0" y="0"/>
                    </a:moveTo>
                    <a:cubicBezTo>
                      <a:pt x="35983" y="143933"/>
                      <a:pt x="179917" y="205317"/>
                      <a:pt x="317500" y="260350"/>
                    </a:cubicBezTo>
                    <a:cubicBezTo>
                      <a:pt x="243417" y="359833"/>
                      <a:pt x="245533" y="478367"/>
                      <a:pt x="26670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任意多边形: 形状 17">
                <a:extLst>
                  <a:ext uri="{FF2B5EF4-FFF2-40B4-BE49-F238E27FC236}">
                    <a16:creationId xmlns:a16="http://schemas.microsoft.com/office/drawing/2014/main" id="{2D79BDA9-90BF-4DC9-A855-2296791876F1}"/>
                  </a:ext>
                </a:extLst>
              </p:cNvPr>
              <p:cNvSpPr/>
              <p:nvPr/>
            </p:nvSpPr>
            <p:spPr>
              <a:xfrm>
                <a:off x="1066800" y="3479800"/>
                <a:ext cx="806450" cy="577850"/>
              </a:xfrm>
              <a:custGeom>
                <a:avLst/>
                <a:gdLst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768350"/>
                  <a:gd name="connsiteY0" fmla="*/ 0 h 571500"/>
                  <a:gd name="connsiteX1" fmla="*/ 654050 w 768350"/>
                  <a:gd name="connsiteY1" fmla="*/ 330200 h 571500"/>
                  <a:gd name="connsiteX2" fmla="*/ 768350 w 768350"/>
                  <a:gd name="connsiteY2" fmla="*/ 571500 h 571500"/>
                  <a:gd name="connsiteX0" fmla="*/ 0 w 806450"/>
                  <a:gd name="connsiteY0" fmla="*/ 0 h 577850"/>
                  <a:gd name="connsiteX1" fmla="*/ 654050 w 806450"/>
                  <a:gd name="connsiteY1" fmla="*/ 3302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  <a:gd name="connsiteX0" fmla="*/ 0 w 806450"/>
                  <a:gd name="connsiteY0" fmla="*/ 0 h 577850"/>
                  <a:gd name="connsiteX1" fmla="*/ 615950 w 806450"/>
                  <a:gd name="connsiteY1" fmla="*/ 304800 h 577850"/>
                  <a:gd name="connsiteX2" fmla="*/ 806450 w 806450"/>
                  <a:gd name="connsiteY2" fmla="*/ 577850 h 577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06450" h="577850">
                    <a:moveTo>
                      <a:pt x="0" y="0"/>
                    </a:moveTo>
                    <a:cubicBezTo>
                      <a:pt x="122767" y="110067"/>
                      <a:pt x="201083" y="315383"/>
                      <a:pt x="615950" y="304800"/>
                    </a:cubicBezTo>
                    <a:cubicBezTo>
                      <a:pt x="660400" y="493183"/>
                      <a:pt x="736600" y="529167"/>
                      <a:pt x="806450" y="57785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rPr>
                  <a:t>·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任意多边形: 形状 18">
                <a:extLst>
                  <a:ext uri="{FF2B5EF4-FFF2-40B4-BE49-F238E27FC236}">
                    <a16:creationId xmlns:a16="http://schemas.microsoft.com/office/drawing/2014/main" id="{4D42AAA1-FA0E-40E1-84EC-3EC99BA2E2CB}"/>
                  </a:ext>
                </a:extLst>
              </p:cNvPr>
              <p:cNvSpPr/>
              <p:nvPr/>
            </p:nvSpPr>
            <p:spPr>
              <a:xfrm>
                <a:off x="2252980" y="4009390"/>
                <a:ext cx="829310" cy="284032"/>
              </a:xfrm>
              <a:custGeom>
                <a:avLst/>
                <a:gdLst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92150 w 692150"/>
                  <a:gd name="connsiteY0" fmla="*/ 0 h 400050"/>
                  <a:gd name="connsiteX1" fmla="*/ 0 w 692150"/>
                  <a:gd name="connsiteY1" fmla="*/ 400050 h 400050"/>
                  <a:gd name="connsiteX0" fmla="*/ 669290 w 669290"/>
                  <a:gd name="connsiteY0" fmla="*/ 0 h 240208"/>
                  <a:gd name="connsiteX1" fmla="*/ 0 w 669290"/>
                  <a:gd name="connsiteY1" fmla="*/ 240030 h 240208"/>
                  <a:gd name="connsiteX0" fmla="*/ 669290 w 669290"/>
                  <a:gd name="connsiteY0" fmla="*/ 0 h 308610"/>
                  <a:gd name="connsiteX1" fmla="*/ 0 w 669290"/>
                  <a:gd name="connsiteY1" fmla="*/ 308610 h 308610"/>
                  <a:gd name="connsiteX0" fmla="*/ 829310 w 829310"/>
                  <a:gd name="connsiteY0" fmla="*/ 0 h 240208"/>
                  <a:gd name="connsiteX1" fmla="*/ 0 w 829310"/>
                  <a:gd name="connsiteY1" fmla="*/ 240030 h 240208"/>
                  <a:gd name="connsiteX0" fmla="*/ 829310 w 829310"/>
                  <a:gd name="connsiteY0" fmla="*/ 0 h 284032"/>
                  <a:gd name="connsiteX1" fmla="*/ 0 w 829310"/>
                  <a:gd name="connsiteY1" fmla="*/ 240030 h 2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29310" h="284032">
                    <a:moveTo>
                      <a:pt x="829310" y="0"/>
                    </a:moveTo>
                    <a:cubicBezTo>
                      <a:pt x="643043" y="304800"/>
                      <a:pt x="226907" y="326390"/>
                      <a:pt x="0" y="240030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任意多边形: 形状 19">
                <a:extLst>
                  <a:ext uri="{FF2B5EF4-FFF2-40B4-BE49-F238E27FC236}">
                    <a16:creationId xmlns:a16="http://schemas.microsoft.com/office/drawing/2014/main" id="{A0A312A6-5AFF-4EAE-A567-8143017A38BC}"/>
                  </a:ext>
                </a:extLst>
              </p:cNvPr>
              <p:cNvSpPr/>
              <p:nvPr/>
            </p:nvSpPr>
            <p:spPr>
              <a:xfrm>
                <a:off x="1866900" y="680081"/>
                <a:ext cx="323850" cy="62867"/>
              </a:xfrm>
              <a:custGeom>
                <a:avLst/>
                <a:gdLst>
                  <a:gd name="connsiteX0" fmla="*/ 0 w 381000"/>
                  <a:gd name="connsiteY0" fmla="*/ 0 h 101600"/>
                  <a:gd name="connsiteX1" fmla="*/ 381000 w 381000"/>
                  <a:gd name="connsiteY1" fmla="*/ 101600 h 101600"/>
                  <a:gd name="connsiteX0" fmla="*/ 0 w 317500"/>
                  <a:gd name="connsiteY0" fmla="*/ 0 h 88900"/>
                  <a:gd name="connsiteX1" fmla="*/ 317500 w 317500"/>
                  <a:gd name="connsiteY1" fmla="*/ 88900 h 88900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2541 h 91441"/>
                  <a:gd name="connsiteX1" fmla="*/ 317500 w 317500"/>
                  <a:gd name="connsiteY1" fmla="*/ 91441 h 91441"/>
                  <a:gd name="connsiteX0" fmla="*/ 0 w 317500"/>
                  <a:gd name="connsiteY0" fmla="*/ 4794 h 93694"/>
                  <a:gd name="connsiteX1" fmla="*/ 317500 w 317500"/>
                  <a:gd name="connsiteY1" fmla="*/ 93694 h 93694"/>
                  <a:gd name="connsiteX0" fmla="*/ 0 w 317500"/>
                  <a:gd name="connsiteY0" fmla="*/ 4294 h 93194"/>
                  <a:gd name="connsiteX1" fmla="*/ 317500 w 317500"/>
                  <a:gd name="connsiteY1" fmla="*/ 93194 h 93194"/>
                  <a:gd name="connsiteX0" fmla="*/ 0 w 323850"/>
                  <a:gd name="connsiteY0" fmla="*/ 8743 h 65893"/>
                  <a:gd name="connsiteX1" fmla="*/ 323850 w 323850"/>
                  <a:gd name="connsiteY1" fmla="*/ 65893 h 65893"/>
                  <a:gd name="connsiteX0" fmla="*/ 0 w 323850"/>
                  <a:gd name="connsiteY0" fmla="*/ 5717 h 62867"/>
                  <a:gd name="connsiteX1" fmla="*/ 323850 w 323850"/>
                  <a:gd name="connsiteY1" fmla="*/ 62867 h 62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323850" h="62867">
                    <a:moveTo>
                      <a:pt x="0" y="5717"/>
                    </a:moveTo>
                    <a:cubicBezTo>
                      <a:pt x="133350" y="-11216"/>
                      <a:pt x="203200" y="9950"/>
                      <a:pt x="323850" y="62867"/>
                    </a:cubicBezTo>
                  </a:path>
                </a:pathLst>
              </a:custGeom>
              <a:noFill/>
              <a:ln w="38100" cap="rnd">
                <a:solidFill>
                  <a:schemeClr val="tx1">
                    <a:lumMod val="75000"/>
                    <a:lumOff val="25000"/>
                  </a:schemeClr>
                </a:soli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23" name="任意多边形: 形状 22">
              <a:extLst>
                <a:ext uri="{FF2B5EF4-FFF2-40B4-BE49-F238E27FC236}">
                  <a16:creationId xmlns:a16="http://schemas.microsoft.com/office/drawing/2014/main" id="{D72F5CF6-CD98-4EC9-BB77-A55936235751}"/>
                </a:ext>
              </a:extLst>
            </p:cNvPr>
            <p:cNvSpPr/>
            <p:nvPr/>
          </p:nvSpPr>
          <p:spPr>
            <a:xfrm>
              <a:off x="4191000" y="3375660"/>
              <a:ext cx="1447800" cy="868680"/>
            </a:xfrm>
            <a:custGeom>
              <a:avLst/>
              <a:gdLst>
                <a:gd name="connsiteX0" fmla="*/ 0 w 1135380"/>
                <a:gd name="connsiteY0" fmla="*/ 472440 h 472440"/>
                <a:gd name="connsiteX1" fmla="*/ 1135380 w 1135380"/>
                <a:gd name="connsiteY1" fmla="*/ 0 h 472440"/>
                <a:gd name="connsiteX0" fmla="*/ 0 w 1135380"/>
                <a:gd name="connsiteY0" fmla="*/ 472440 h 472440"/>
                <a:gd name="connsiteX1" fmla="*/ 213360 w 1135380"/>
                <a:gd name="connsiteY1" fmla="*/ 388620 h 472440"/>
                <a:gd name="connsiteX2" fmla="*/ 1135380 w 1135380"/>
                <a:gd name="connsiteY2" fmla="*/ 0 h 472440"/>
                <a:gd name="connsiteX0" fmla="*/ 0 w 1447800"/>
                <a:gd name="connsiteY0" fmla="*/ 868680 h 868680"/>
                <a:gd name="connsiteX1" fmla="*/ 525780 w 1447800"/>
                <a:gd name="connsiteY1" fmla="*/ 38862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13360 w 1447800"/>
                <a:gd name="connsiteY1" fmla="*/ 43434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  <a:gd name="connsiteX0" fmla="*/ 0 w 1447800"/>
                <a:gd name="connsiteY0" fmla="*/ 868680 h 868680"/>
                <a:gd name="connsiteX1" fmla="*/ 259080 w 1447800"/>
                <a:gd name="connsiteY1" fmla="*/ 365760 h 868680"/>
                <a:gd name="connsiteX2" fmla="*/ 1447800 w 1447800"/>
                <a:gd name="connsiteY2" fmla="*/ 0 h 86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7800" h="868680">
                  <a:moveTo>
                    <a:pt x="0" y="868680"/>
                  </a:moveTo>
                  <a:cubicBezTo>
                    <a:pt x="170180" y="807720"/>
                    <a:pt x="241300" y="655320"/>
                    <a:pt x="259080" y="365760"/>
                  </a:cubicBezTo>
                  <a:cubicBezTo>
                    <a:pt x="767080" y="673100"/>
                    <a:pt x="1244600" y="401320"/>
                    <a:pt x="1447800" y="0"/>
                  </a:cubicBezTo>
                </a:path>
              </a:pathLst>
            </a:custGeom>
            <a:noFill/>
            <a:ln w="38100" cap="rnd">
              <a:solidFill>
                <a:schemeClr val="tx1">
                  <a:lumMod val="75000"/>
                  <a:lumOff val="25000"/>
                </a:scheme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E35665DE-0BB6-43EE-BF9C-69D13552E5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0305125" y="0"/>
            <a:ext cx="1886875" cy="2228248"/>
          </a:xfrm>
          <a:custGeom>
            <a:avLst/>
            <a:gdLst>
              <a:gd name="connsiteX0" fmla="*/ 902940 w 2274541"/>
              <a:gd name="connsiteY0" fmla="*/ 0 h 2686050"/>
              <a:gd name="connsiteX1" fmla="*/ 1360140 w 2274541"/>
              <a:gd name="connsiteY1" fmla="*/ 133350 h 2686050"/>
              <a:gd name="connsiteX2" fmla="*/ 1436340 w 2274541"/>
              <a:gd name="connsiteY2" fmla="*/ 133350 h 2686050"/>
              <a:gd name="connsiteX3" fmla="*/ 2274541 w 2274541"/>
              <a:gd name="connsiteY3" fmla="*/ 1399205 h 2686050"/>
              <a:gd name="connsiteX4" fmla="*/ 2274541 w 2274541"/>
              <a:gd name="connsiteY4" fmla="*/ 2686050 h 2686050"/>
              <a:gd name="connsiteX5" fmla="*/ 0 w 2274541"/>
              <a:gd name="connsiteY5" fmla="*/ 2686050 h 2686050"/>
              <a:gd name="connsiteX6" fmla="*/ 0 w 2274541"/>
              <a:gd name="connsiteY6" fmla="*/ 1175526 h 2686050"/>
              <a:gd name="connsiteX7" fmla="*/ 902940 w 2274541"/>
              <a:gd name="connsiteY7" fmla="*/ 0 h 2686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2686050">
                <a:moveTo>
                  <a:pt x="902940" y="0"/>
                </a:moveTo>
                <a:lnTo>
                  <a:pt x="1360140" y="133350"/>
                </a:lnTo>
                <a:lnTo>
                  <a:pt x="1436340" y="133350"/>
                </a:lnTo>
                <a:lnTo>
                  <a:pt x="2274541" y="1399205"/>
                </a:lnTo>
                <a:lnTo>
                  <a:pt x="2274541" y="2686050"/>
                </a:lnTo>
                <a:lnTo>
                  <a:pt x="0" y="2686050"/>
                </a:lnTo>
                <a:lnTo>
                  <a:pt x="0" y="1175526"/>
                </a:lnTo>
                <a:lnTo>
                  <a:pt x="902940" y="0"/>
                </a:lnTo>
                <a:close/>
              </a:path>
            </a:pathLst>
          </a:cu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8296B1CA-F6D8-4F81-B2FB-C6F6809BC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0800000" flipH="1">
            <a:off x="1" y="0"/>
            <a:ext cx="1886875" cy="2123313"/>
          </a:xfrm>
          <a:custGeom>
            <a:avLst/>
            <a:gdLst>
              <a:gd name="connsiteX0" fmla="*/ 1386037 w 2801257"/>
              <a:gd name="connsiteY0" fmla="*/ 0 h 3152274"/>
              <a:gd name="connsiteX1" fmla="*/ 2801257 w 2801257"/>
              <a:gd name="connsiteY1" fmla="*/ 190351 h 3152274"/>
              <a:gd name="connsiteX2" fmla="*/ 2801257 w 2801257"/>
              <a:gd name="connsiteY2" fmla="*/ 3152274 h 3152274"/>
              <a:gd name="connsiteX3" fmla="*/ 0 w 2801257"/>
              <a:gd name="connsiteY3" fmla="*/ 3152274 h 3152274"/>
              <a:gd name="connsiteX4" fmla="*/ 0 w 2801257"/>
              <a:gd name="connsiteY4" fmla="*/ 924025 h 3152274"/>
              <a:gd name="connsiteX5" fmla="*/ 529388 w 2801257"/>
              <a:gd name="connsiteY5" fmla="*/ 404261 h 3152274"/>
              <a:gd name="connsiteX6" fmla="*/ 1386037 w 2801257"/>
              <a:gd name="connsiteY6" fmla="*/ 0 h 3152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3152274">
                <a:moveTo>
                  <a:pt x="1386037" y="0"/>
                </a:moveTo>
                <a:lnTo>
                  <a:pt x="2801257" y="190351"/>
                </a:lnTo>
                <a:lnTo>
                  <a:pt x="2801257" y="3152274"/>
                </a:lnTo>
                <a:lnTo>
                  <a:pt x="0" y="3152274"/>
                </a:lnTo>
                <a:lnTo>
                  <a:pt x="0" y="924025"/>
                </a:lnTo>
                <a:lnTo>
                  <a:pt x="529388" y="404261"/>
                </a:lnTo>
                <a:lnTo>
                  <a:pt x="1386037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1CB082E4-A508-4E25-95C5-F146A0E49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76C58C0-6461-460D-B545-545E23E4D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582878" cy="68580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7E1ABED-A9EF-4D86-81BE-6EDAED0E55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CC28A636-F456-4D8A-9909-A42C4C74C8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5C4D965-55B6-475C-9389-E0536FA467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77" y="2113583"/>
            <a:ext cx="5882998" cy="1475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3502A43-2B4B-42F9-BEFD-43A68CBCE1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433" y="3178928"/>
            <a:ext cx="4079109" cy="4079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0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 descr="4ef6b7c9486052b6069210c143670dcb">
            <a:extLst>
              <a:ext uri="{FF2B5EF4-FFF2-40B4-BE49-F238E27FC236}">
                <a16:creationId xmlns:a16="http://schemas.microsoft.com/office/drawing/2014/main" id="{9C17F9DC-E030-4274-9C45-8CBE39A943D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10192043" y="473710"/>
            <a:ext cx="1684020" cy="1878330"/>
          </a:xfrm>
          <a:prstGeom prst="rect">
            <a:avLst/>
          </a:prstGeom>
        </p:spPr>
      </p:pic>
      <p:grpSp>
        <p:nvGrpSpPr>
          <p:cNvPr id="9" name="组合 26">
            <a:extLst>
              <a:ext uri="{FF2B5EF4-FFF2-40B4-BE49-F238E27FC236}">
                <a16:creationId xmlns:a16="http://schemas.microsoft.com/office/drawing/2014/main" id="{039A0AD5-D8DD-4E41-B86C-823C814E71A8}"/>
              </a:ext>
            </a:extLst>
          </p:cNvPr>
          <p:cNvGrpSpPr/>
          <p:nvPr/>
        </p:nvGrpSpPr>
        <p:grpSpPr>
          <a:xfrm>
            <a:off x="2983607" y="613318"/>
            <a:ext cx="5622279" cy="3882404"/>
            <a:chOff x="1652956" y="-308918"/>
            <a:chExt cx="5139669" cy="3632184"/>
          </a:xfrm>
        </p:grpSpPr>
        <p:pic>
          <p:nvPicPr>
            <p:cNvPr id="10" name="Picture 9" descr="C:\Users\Administrator\Desktop\新作卡通用图\1130.png">
              <a:extLst>
                <a:ext uri="{FF2B5EF4-FFF2-40B4-BE49-F238E27FC236}">
                  <a16:creationId xmlns:a16="http://schemas.microsoft.com/office/drawing/2014/main" id="{D40114FF-EB05-494E-8380-BB57BE1832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956" y="-308918"/>
              <a:ext cx="5139669" cy="36321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E:\我图PPT\00001PNG素材\儿童卡通\fty.png">
              <a:extLst>
                <a:ext uri="{FF2B5EF4-FFF2-40B4-BE49-F238E27FC236}">
                  <a16:creationId xmlns:a16="http://schemas.microsoft.com/office/drawing/2014/main" id="{B7CF8480-3DC7-4EC9-8CE4-F2CADD5C79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7548" y="48132"/>
              <a:ext cx="1245105" cy="17803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6DC1008-F746-4BA3-88C9-9C4E72ED5229}"/>
              </a:ext>
            </a:extLst>
          </p:cNvPr>
          <p:cNvGrpSpPr/>
          <p:nvPr/>
        </p:nvGrpSpPr>
        <p:grpSpPr>
          <a:xfrm>
            <a:off x="3130643" y="201459"/>
            <a:ext cx="5818792" cy="823718"/>
            <a:chOff x="3130643" y="201459"/>
            <a:chExt cx="5818792" cy="823718"/>
          </a:xfrm>
        </p:grpSpPr>
        <p:sp>
          <p:nvSpPr>
            <p:cNvPr id="14" name="Google Shape;1244;p45">
              <a:extLst>
                <a:ext uri="{FF2B5EF4-FFF2-40B4-BE49-F238E27FC236}">
                  <a16:creationId xmlns:a16="http://schemas.microsoft.com/office/drawing/2014/main" id="{552BFA98-8EC6-4DDF-B38F-87683686A318}"/>
                </a:ext>
              </a:extLst>
            </p:cNvPr>
            <p:cNvSpPr/>
            <p:nvPr/>
          </p:nvSpPr>
          <p:spPr>
            <a:xfrm>
              <a:off x="3326044" y="201459"/>
              <a:ext cx="5437491" cy="82371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FA88812-525F-42D5-90A4-0AAAAD3E0B53}"/>
                </a:ext>
              </a:extLst>
            </p:cNvPr>
            <p:cNvSpPr txBox="1"/>
            <p:nvPr/>
          </p:nvSpPr>
          <p:spPr>
            <a:xfrm>
              <a:off x="3130643" y="393603"/>
              <a:ext cx="58187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LẮNG NGHE ĐỌC MẪU</a:t>
              </a:r>
            </a:p>
          </p:txBody>
        </p:sp>
      </p:grpSp>
      <p:sp>
        <p:nvSpPr>
          <p:cNvPr id="18" name="TextBox 28">
            <a:extLst>
              <a:ext uri="{FF2B5EF4-FFF2-40B4-BE49-F238E27FC236}">
                <a16:creationId xmlns:a16="http://schemas.microsoft.com/office/drawing/2014/main" id="{ADFDD356-7BB7-4D6B-B302-38D0B605E2C4}"/>
              </a:ext>
            </a:extLst>
          </p:cNvPr>
          <p:cNvSpPr txBox="1"/>
          <p:nvPr/>
        </p:nvSpPr>
        <p:spPr>
          <a:xfrm>
            <a:off x="4824515" y="4842832"/>
            <a:ext cx="2926080" cy="2015168"/>
          </a:xfrm>
          <a:prstGeom prst="cloud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MẮT DÕI</a:t>
            </a:r>
          </a:p>
        </p:txBody>
      </p:sp>
      <p:sp>
        <p:nvSpPr>
          <p:cNvPr id="19" name="TextBox 28">
            <a:extLst>
              <a:ext uri="{FF2B5EF4-FFF2-40B4-BE49-F238E27FC236}">
                <a16:creationId xmlns:a16="http://schemas.microsoft.com/office/drawing/2014/main" id="{A1053546-DF81-4514-B946-923D61C66A8B}"/>
              </a:ext>
            </a:extLst>
          </p:cNvPr>
          <p:cNvSpPr txBox="1"/>
          <p:nvPr/>
        </p:nvSpPr>
        <p:spPr>
          <a:xfrm>
            <a:off x="8949435" y="2252260"/>
            <a:ext cx="3124835" cy="2032894"/>
          </a:xfrm>
          <a:prstGeom prst="cloud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TAI NGHE</a:t>
            </a:r>
          </a:p>
        </p:txBody>
      </p:sp>
      <p:sp>
        <p:nvSpPr>
          <p:cNvPr id="20" name="TextBox 28">
            <a:extLst>
              <a:ext uri="{FF2B5EF4-FFF2-40B4-BE49-F238E27FC236}">
                <a16:creationId xmlns:a16="http://schemas.microsoft.com/office/drawing/2014/main" id="{0A48B5E4-D43A-4855-A65C-9A770FC5683A}"/>
              </a:ext>
            </a:extLst>
          </p:cNvPr>
          <p:cNvSpPr txBox="1"/>
          <p:nvPr/>
        </p:nvSpPr>
        <p:spPr>
          <a:xfrm>
            <a:off x="235712" y="1749745"/>
            <a:ext cx="2813050" cy="205901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inpin heiti" charset="-122"/>
                <a:cs typeface="Calibri" panose="020F0502020204030204" charset="0"/>
              </a:rPr>
              <a:t>TAY DÒ</a:t>
            </a:r>
          </a:p>
        </p:txBody>
      </p:sp>
      <p:pic>
        <p:nvPicPr>
          <p:cNvPr id="21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302D327-4495-4784-9F62-B4F538402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688308" y="2119197"/>
            <a:ext cx="1369060" cy="136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D174E1B0-E47C-4FB4-9727-A858E7DDC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019612" y="2139570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6313E1D-5EA1-4C58-A239-D57BFCF63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4299" flipV="1">
            <a:off x="5658037" y="3837323"/>
            <a:ext cx="1120775" cy="112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32671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"/>
                            </p:stCondLst>
                            <p:childTnLst>
                              <p:par>
                                <p:cTn id="1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53" presetClass="entr" presetSubtype="52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">
            <a:extLst>
              <a:ext uri="{FF2B5EF4-FFF2-40B4-BE49-F238E27FC236}">
                <a16:creationId xmlns:a16="http://schemas.microsoft.com/office/drawing/2014/main" id="{B72B1BEF-2874-4C62-A4A5-8ADDDB464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25"/>
          <a:stretch/>
        </p:blipFill>
        <p:spPr>
          <a:xfrm>
            <a:off x="1384917" y="654614"/>
            <a:ext cx="9799252" cy="50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1593B6-01C0-4BA1-A489-A917BB7D8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000" b="100000" l="41622" r="76892"/>
                    </a14:imgEffect>
                  </a14:imgLayer>
                </a14:imgProps>
              </a:ext>
            </a:extLst>
          </a:blip>
          <a:srcRect l="45892" t="55059" r="23103"/>
          <a:stretch/>
        </p:blipFill>
        <p:spPr>
          <a:xfrm>
            <a:off x="1007831" y="3690366"/>
            <a:ext cx="2185416" cy="31676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BEB803F-6A48-4090-81A2-3A8B5CD27209}"/>
              </a:ext>
            </a:extLst>
          </p:cNvPr>
          <p:cNvSpPr txBox="1"/>
          <p:nvPr/>
        </p:nvSpPr>
        <p:spPr>
          <a:xfrm>
            <a:off x="4500979" y="1464816"/>
            <a:ext cx="44122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Giọng</a:t>
            </a:r>
            <a:r>
              <a:rPr lang="en-US" sz="4400" dirty="0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latin typeface="Coiny" panose="02000903060500060000" pitchFamily="2" charset="0"/>
              </a:rPr>
              <a:t>đọc</a:t>
            </a:r>
            <a:endParaRPr lang="en-US" sz="4400" dirty="0">
              <a:solidFill>
                <a:schemeClr val="bg1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latin typeface="Coiny" panose="0200090306050006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DCC176-5423-466B-936B-420744A88B11}"/>
              </a:ext>
            </a:extLst>
          </p:cNvPr>
          <p:cNvSpPr txBox="1"/>
          <p:nvPr/>
        </p:nvSpPr>
        <p:spPr>
          <a:xfrm>
            <a:off x="2663302" y="2234257"/>
            <a:ext cx="74128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của dê con thay đổi từ không lịch sự, hách dịch (lúc đầu) đến nhẹ nhàng (lúc cuối);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cún nhẹ nhàng, lịch sự;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cô hươu lạnh lùng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  <a:r>
              <a:rPr lang="vi-VN" sz="2400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iọng anh hà mã thay đổi tuỳ theo cách nói của dê hay của cún..</a:t>
            </a:r>
            <a:endParaRPr lang="en-US" sz="2400" b="1" dirty="0">
              <a:solidFill>
                <a:schemeClr val="bg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8656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9F27E-4426-4F88-B17B-798AF8641C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572042" y="488479"/>
            <a:ext cx="776411" cy="7002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82" y="4392037"/>
            <a:ext cx="1685296" cy="2476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rủ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rừng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chơi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quay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thì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lạc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Gặp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kia,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?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–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Hươu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lắc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đầu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tiếp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to: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hãy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đưa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tôi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phật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ý,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định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bỏ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Thấy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vậy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Chào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bọn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qua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/>
                <a:ea typeface="Arial-Rounded"/>
              </a:rPr>
              <a:t>không</a:t>
            </a:r>
            <a:r>
              <a:rPr lang="en-US" sz="2800" dirty="0">
                <a:solidFill>
                  <a:prstClr val="black"/>
                </a:solidFill>
                <a:latin typeface="Arial-Rounded"/>
                <a:ea typeface="Arial-Rounded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3460126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-Rounded"/>
                <a:ea typeface="Arial-Rounded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vi-VN" sz="2600" dirty="0">
                <a:solidFill>
                  <a:prstClr val="black"/>
                </a:solidFill>
                <a:latin typeface="Arial-Rounded"/>
                <a:ea typeface="Arial-Rounded"/>
              </a:rPr>
              <a:t>Đượ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c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chứ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ngoan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quá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vui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vẻ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endParaRPr lang="en-US" sz="2600" dirty="0">
              <a:solidFill>
                <a:prstClr val="black"/>
              </a:solidFill>
              <a:latin typeface="Arial-Rounded"/>
              <a:ea typeface="Arial-Rounded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! –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Cún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đáp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quay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nhỏ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Cậu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cô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dặn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à?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Muốn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ai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đó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hỏi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một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lịch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sự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còn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khi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họ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phải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“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”!</a:t>
            </a:r>
          </a:p>
          <a:p>
            <a:pPr algn="just">
              <a:lnSpc>
                <a:spcPct val="150000"/>
              </a:lnSpc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hơi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xấu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hổ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Sang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bên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kia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sông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,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dê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với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95786" y="4469052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Cảm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ơn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anh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giúp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mình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sai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xin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ạ!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Hà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mã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mỉm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cười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  <a:defRPr/>
            </a:pP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biết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lỗi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rồi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Giờ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các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em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cứ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theo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đường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này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về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làng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thôi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.</a:t>
            </a:r>
          </a:p>
          <a:p>
            <a:pPr algn="r">
              <a:lnSpc>
                <a:spcPct val="150000"/>
              </a:lnSpc>
              <a:defRPr/>
            </a:pP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(Theo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Cùng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con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rèn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thói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quen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 </a:t>
            </a:r>
            <a:r>
              <a:rPr lang="en-US" sz="2600" dirty="0" err="1">
                <a:solidFill>
                  <a:prstClr val="black"/>
                </a:solidFill>
                <a:latin typeface="Arial-Rounded"/>
                <a:ea typeface="Arial-Rounded"/>
              </a:rPr>
              <a:t>tốt</a:t>
            </a:r>
            <a:r>
              <a:rPr lang="en-US" sz="2600" dirty="0">
                <a:solidFill>
                  <a:prstClr val="black"/>
                </a:solidFill>
                <a:latin typeface="Arial-Rounded"/>
                <a:ea typeface="Arial-Rounded"/>
              </a:rPr>
              <a:t>)</a:t>
            </a:r>
          </a:p>
          <a:p>
            <a:endParaRPr lang="en-US" dirty="0">
              <a:solidFill>
                <a:prstClr val="black"/>
              </a:solidFill>
              <a:latin typeface="Arial-Rounded"/>
              <a:ea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1363740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3F00D6-EFDB-4C5C-9DE8-ADDCAADBE751}"/>
              </a:ext>
            </a:extLst>
          </p:cNvPr>
          <p:cNvGrpSpPr/>
          <p:nvPr/>
        </p:nvGrpSpPr>
        <p:grpSpPr>
          <a:xfrm>
            <a:off x="-1450436" y="439282"/>
            <a:ext cx="6773662" cy="584404"/>
            <a:chOff x="-1411627" y="118754"/>
            <a:chExt cx="5725867" cy="584404"/>
          </a:xfrm>
        </p:grpSpPr>
        <p:sp>
          <p:nvSpPr>
            <p:cNvPr id="13" name="Google Shape;1244;p45">
              <a:extLst>
                <a:ext uri="{FF2B5EF4-FFF2-40B4-BE49-F238E27FC236}">
                  <a16:creationId xmlns:a16="http://schemas.microsoft.com/office/drawing/2014/main" id="{AAC710DF-3E9B-4A8B-B1D7-DBB6742DDB44}"/>
                </a:ext>
              </a:extLst>
            </p:cNvPr>
            <p:cNvSpPr/>
            <p:nvPr/>
          </p:nvSpPr>
          <p:spPr>
            <a:xfrm>
              <a:off x="1152" y="118754"/>
              <a:ext cx="2900310" cy="550123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9A286BA-7BCF-4FA7-91FF-F0E2C97D3754}"/>
                </a:ext>
              </a:extLst>
            </p:cNvPr>
            <p:cNvSpPr txBox="1"/>
            <p:nvPr/>
          </p:nvSpPr>
          <p:spPr>
            <a:xfrm>
              <a:off x="-1411627" y="179938"/>
              <a:ext cx="57258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FF0000"/>
                  </a:solidFill>
                  <a:latin typeface="Coiny" panose="02000903060500060000" pitchFamily="2" charset="0"/>
                </a:rPr>
                <a:t>CÙNG CHIA ĐOẠN</a:t>
              </a:r>
            </a:p>
          </p:txBody>
        </p:sp>
      </p:grp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4CB9D0"/>
              </a:solidFill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80395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637049" y="4609755"/>
            <a:ext cx="1175498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80963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00037" y="4265069"/>
            <a:ext cx="11943155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US" sz="2800" dirty="0">
                <a:solidFill>
                  <a:srgbClr val="000000"/>
                </a:solidFill>
                <a:latin typeface="Coiny" panose="02000903060500060000" pitchFamily="2" charset="0"/>
                <a:cs typeface="Calibri" panose="020F0502020204030204" pitchFamily="34" charset="0"/>
                <a:sym typeface="Arial"/>
              </a:rPr>
              <a:t>3</a:t>
            </a:r>
          </a:p>
        </p:txBody>
      </p:sp>
      <p:sp>
        <p:nvSpPr>
          <p:cNvPr id="21" name="TextBox 19">
            <a:extLst>
              <a:ext uri="{FF2B5EF4-FFF2-40B4-BE49-F238E27FC236}">
                <a16:creationId xmlns:a16="http://schemas.microsoft.com/office/drawing/2014/main" id="{1900E816-511E-407A-8EF6-E7BFEE099860}"/>
              </a:ext>
            </a:extLst>
          </p:cNvPr>
          <p:cNvSpPr txBox="1"/>
          <p:nvPr/>
        </p:nvSpPr>
        <p:spPr>
          <a:xfrm>
            <a:off x="8464731" y="65354"/>
            <a:ext cx="3827286" cy="1341605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lang="en-US" sz="2800" dirty="0" err="1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lang="en-US" sz="2800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1)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843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9" grpId="0" animBg="1"/>
      <p:bldP spid="20" grpId="0" animBg="1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21568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9A326C9C-38E9-4301-A2D2-4C6C546DA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84" y="2375853"/>
            <a:ext cx="3748015" cy="351098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B617574-72AF-46F9-A53D-7B243103707C}"/>
              </a:ext>
            </a:extLst>
          </p:cNvPr>
          <p:cNvGrpSpPr/>
          <p:nvPr/>
        </p:nvGrpSpPr>
        <p:grpSpPr>
          <a:xfrm>
            <a:off x="5961615" y="2114052"/>
            <a:ext cx="3677724" cy="1121761"/>
            <a:chOff x="6410789" y="819970"/>
            <a:chExt cx="4322439" cy="112176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2F1F889-3B25-4A77-B78F-0194FDA4B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rgbClr val="31AA44">
                  <a:shade val="45000"/>
                  <a:satMod val="135000"/>
                </a:srgb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AE91BF-9457-4D80-ACB7-A3CDD8FBB8DC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15AA91-BD97-42C8-86F6-3F740BC5F092}"/>
              </a:ext>
            </a:extLst>
          </p:cNvPr>
          <p:cNvGrpSpPr/>
          <p:nvPr/>
        </p:nvGrpSpPr>
        <p:grpSpPr>
          <a:xfrm>
            <a:off x="5961615" y="3429000"/>
            <a:ext cx="3781464" cy="1121761"/>
            <a:chOff x="6410789" y="2733385"/>
            <a:chExt cx="4322439" cy="1121761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B15D4C6-1F42-4F76-A958-149320888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2733385"/>
              <a:ext cx="4322439" cy="112176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A2AF7DA-024A-4949-9A47-B9BDB7B8E168}"/>
                </a:ext>
              </a:extLst>
            </p:cNvPr>
            <p:cNvSpPr txBox="1"/>
            <p:nvPr/>
          </p:nvSpPr>
          <p:spPr>
            <a:xfrm>
              <a:off x="6735046" y="2868421"/>
              <a:ext cx="3440394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5000" b="1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lối</a:t>
              </a:r>
              <a:endParaRPr lang="en-US" sz="50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37EEB955-E28B-4DE1-9A72-9C0A15F9C172}"/>
              </a:ext>
            </a:extLst>
          </p:cNvPr>
          <p:cNvGrpSpPr/>
          <p:nvPr/>
        </p:nvGrpSpPr>
        <p:grpSpPr>
          <a:xfrm>
            <a:off x="6026343" y="4894019"/>
            <a:ext cx="3781464" cy="1121761"/>
            <a:chOff x="6404693" y="4731628"/>
            <a:chExt cx="4328535" cy="11217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DBEB8D4-962A-455E-B7B0-3502EF1BF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04693" y="4731628"/>
              <a:ext cx="4328535" cy="1121761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DB946A-A883-4528-8E8C-654DA547CDFE}"/>
                </a:ext>
              </a:extLst>
            </p:cNvPr>
            <p:cNvSpPr txBox="1"/>
            <p:nvPr/>
          </p:nvSpPr>
          <p:spPr>
            <a:xfrm>
              <a:off x="6484427" y="4861621"/>
              <a:ext cx="413868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lịch</a:t>
              </a: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sự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AF38D257-0A66-494D-B7DB-BC9CB99A511B}"/>
              </a:ext>
            </a:extLst>
          </p:cNvPr>
          <p:cNvSpPr/>
          <p:nvPr/>
        </p:nvSpPr>
        <p:spPr>
          <a:xfrm>
            <a:off x="683399" y="1514079"/>
            <a:ext cx="37385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000" b="1" dirty="0">
              <a:solidFill>
                <a:srgbClr val="338C8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D57C262-37D6-430D-B33C-7ADCB31959F5}"/>
              </a:ext>
            </a:extLst>
          </p:cNvPr>
          <p:cNvGrpSpPr/>
          <p:nvPr/>
        </p:nvGrpSpPr>
        <p:grpSpPr>
          <a:xfrm>
            <a:off x="5857874" y="746261"/>
            <a:ext cx="3781463" cy="1121761"/>
            <a:chOff x="6410789" y="819970"/>
            <a:chExt cx="4322439" cy="1121761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59E62D4-47E6-4981-8BC3-84E134667D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31AA44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410789" y="819970"/>
              <a:ext cx="4322439" cy="112176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556C395-7BCB-4AC1-9642-ABF1CB2B33D1}"/>
                </a:ext>
              </a:extLst>
            </p:cNvPr>
            <p:cNvSpPr txBox="1"/>
            <p:nvPr/>
          </p:nvSpPr>
          <p:spPr>
            <a:xfrm>
              <a:off x="6735045" y="915929"/>
              <a:ext cx="344039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hươu</a:t>
              </a:r>
              <a:endParaRPr kumimoji="0" lang="en-US" sz="5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845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C18311C-C6D3-4988-A82D-F5D969F92D95}"/>
              </a:ext>
            </a:extLst>
          </p:cNvPr>
          <p:cNvSpPr/>
          <p:nvPr/>
        </p:nvSpPr>
        <p:spPr>
          <a:xfrm>
            <a:off x="1065319" y="1242468"/>
            <a:ext cx="10984797" cy="2467213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CB9D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ardrop 16">
            <a:extLst>
              <a:ext uri="{FF2B5EF4-FFF2-40B4-BE49-F238E27FC236}">
                <a16:creationId xmlns:a16="http://schemas.microsoft.com/office/drawing/2014/main" id="{E67F81BA-1AF3-4343-8732-63B6FED5776F}"/>
              </a:ext>
            </a:extLst>
          </p:cNvPr>
          <p:cNvSpPr/>
          <p:nvPr/>
        </p:nvSpPr>
        <p:spPr>
          <a:xfrm>
            <a:off x="665059" y="1307108"/>
            <a:ext cx="469229" cy="445491"/>
          </a:xfrm>
          <a:prstGeom prst="teardrop">
            <a:avLst/>
          </a:prstGeom>
          <a:solidFill>
            <a:srgbClr val="F7943D"/>
          </a:solidFill>
          <a:ln w="12700" cap="flat" cmpd="sng" algn="ctr">
            <a:solidFill>
              <a:srgbClr val="F7943D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1</a:t>
            </a:r>
          </a:p>
        </p:txBody>
      </p:sp>
      <p:sp>
        <p:nvSpPr>
          <p:cNvPr id="18" name="Rounded Rectangle 21">
            <a:extLst>
              <a:ext uri="{FF2B5EF4-FFF2-40B4-BE49-F238E27FC236}">
                <a16:creationId xmlns:a16="http://schemas.microsoft.com/office/drawing/2014/main" id="{C01ADC52-C5FD-4393-B4E8-1EB356D91AA1}"/>
              </a:ext>
            </a:extLst>
          </p:cNvPr>
          <p:cNvSpPr/>
          <p:nvPr/>
        </p:nvSpPr>
        <p:spPr>
          <a:xfrm>
            <a:off x="1158818" y="3856128"/>
            <a:ext cx="1089129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9" name="Teardrop 18">
            <a:extLst>
              <a:ext uri="{FF2B5EF4-FFF2-40B4-BE49-F238E27FC236}">
                <a16:creationId xmlns:a16="http://schemas.microsoft.com/office/drawing/2014/main" id="{00E41DB4-AE93-4008-B87F-A454B0F59EFF}"/>
              </a:ext>
            </a:extLst>
          </p:cNvPr>
          <p:cNvSpPr/>
          <p:nvPr/>
        </p:nvSpPr>
        <p:spPr>
          <a:xfrm>
            <a:off x="732501" y="3889282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78CF433-C941-49A8-B848-E0AA6CAC46ED}"/>
              </a:ext>
            </a:extLst>
          </p:cNvPr>
          <p:cNvSpPr txBox="1"/>
          <p:nvPr/>
        </p:nvSpPr>
        <p:spPr>
          <a:xfrm>
            <a:off x="48807" y="6134761"/>
            <a:ext cx="4301251" cy="735696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91403" tIns="45702" rIns="91403" bIns="45702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đoạn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12828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0" y="15705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Rounded Rectangle 21">
            <a:extLst>
              <a:ext uri="{FF2B5EF4-FFF2-40B4-BE49-F238E27FC236}">
                <a16:creationId xmlns:a16="http://schemas.microsoft.com/office/drawing/2014/main" id="{55688209-2EDC-4607-B00B-1A9F86F580BF}"/>
              </a:ext>
            </a:extLst>
          </p:cNvPr>
          <p:cNvSpPr/>
          <p:nvPr/>
        </p:nvSpPr>
        <p:spPr>
          <a:xfrm>
            <a:off x="3511756" y="1361083"/>
            <a:ext cx="8631438" cy="23815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" name="Teardrop 10">
            <a:extLst>
              <a:ext uri="{FF2B5EF4-FFF2-40B4-BE49-F238E27FC236}">
                <a16:creationId xmlns:a16="http://schemas.microsoft.com/office/drawing/2014/main" id="{CEBA4ECB-ADFA-4920-A658-53773C51E80A}"/>
              </a:ext>
            </a:extLst>
          </p:cNvPr>
          <p:cNvSpPr/>
          <p:nvPr/>
        </p:nvSpPr>
        <p:spPr>
          <a:xfrm>
            <a:off x="3267156" y="1349063"/>
            <a:ext cx="460679" cy="432000"/>
          </a:xfrm>
          <a:prstGeom prst="teardrop">
            <a:avLst/>
          </a:prstGeom>
          <a:solidFill>
            <a:srgbClr val="00B050"/>
          </a:solidFill>
          <a:ln w="127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2</a:t>
            </a:r>
          </a:p>
        </p:txBody>
      </p:sp>
      <p:sp>
        <p:nvSpPr>
          <p:cNvPr id="19" name="Rounded Rectangle 23">
            <a:extLst>
              <a:ext uri="{FF2B5EF4-FFF2-40B4-BE49-F238E27FC236}">
                <a16:creationId xmlns:a16="http://schemas.microsoft.com/office/drawing/2014/main" id="{6511D5CF-A53F-4E1C-8151-4A3A34849D47}"/>
              </a:ext>
            </a:extLst>
          </p:cNvPr>
          <p:cNvSpPr/>
          <p:nvPr/>
        </p:nvSpPr>
        <p:spPr>
          <a:xfrm>
            <a:off x="241108" y="3823169"/>
            <a:ext cx="11344252" cy="2359927"/>
          </a:xfrm>
          <a:prstGeom prst="roundRect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20" name="Teardrop 19">
            <a:extLst>
              <a:ext uri="{FF2B5EF4-FFF2-40B4-BE49-F238E27FC236}">
                <a16:creationId xmlns:a16="http://schemas.microsoft.com/office/drawing/2014/main" id="{6013250C-37CE-4490-9367-0E7E2740FA0F}"/>
              </a:ext>
            </a:extLst>
          </p:cNvPr>
          <p:cNvSpPr/>
          <p:nvPr/>
        </p:nvSpPr>
        <p:spPr>
          <a:xfrm>
            <a:off x="48807" y="3812884"/>
            <a:ext cx="519364" cy="440165"/>
          </a:xfrm>
          <a:prstGeom prst="teardrop">
            <a:avLst/>
          </a:prstGeom>
          <a:solidFill>
            <a:srgbClr val="00B0F0"/>
          </a:solidFill>
          <a:ln w="12700" cap="flat" cmpd="sng" algn="ctr">
            <a:solidFill>
              <a:srgbClr val="00B0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08530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11B10A9-D529-44ED-9AB5-071390CE9925}"/>
              </a:ext>
            </a:extLst>
          </p:cNvPr>
          <p:cNvGrpSpPr/>
          <p:nvPr/>
        </p:nvGrpSpPr>
        <p:grpSpPr>
          <a:xfrm>
            <a:off x="692458" y="763480"/>
            <a:ext cx="11150354" cy="5868139"/>
            <a:chOff x="2657482" y="566057"/>
            <a:chExt cx="4881246" cy="5110390"/>
          </a:xfrm>
        </p:grpSpPr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98F8D89D-5D40-41C1-8D52-CB77DAE2925F}"/>
                </a:ext>
              </a:extLst>
            </p:cNvPr>
            <p:cNvSpPr/>
            <p:nvPr/>
          </p:nvSpPr>
          <p:spPr>
            <a:xfrm>
              <a:off x="2657482" y="566057"/>
              <a:ext cx="4881246" cy="5110390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矩形 1">
              <a:extLst>
                <a:ext uri="{FF2B5EF4-FFF2-40B4-BE49-F238E27FC236}">
                  <a16:creationId xmlns:a16="http://schemas.microsoft.com/office/drawing/2014/main" id="{61D6928D-6CFF-4DC8-BAF6-E98BD044950C}"/>
                </a:ext>
              </a:extLst>
            </p:cNvPr>
            <p:cNvSpPr/>
            <p:nvPr/>
          </p:nvSpPr>
          <p:spPr>
            <a:xfrm>
              <a:off x="2842933" y="743850"/>
              <a:ext cx="4541604" cy="4754804"/>
            </a:xfrm>
            <a:custGeom>
              <a:avLst/>
              <a:gdLst>
                <a:gd name="connsiteX0" fmla="*/ 0 w 4864688"/>
                <a:gd name="connsiteY0" fmla="*/ 0 h 4747428"/>
                <a:gd name="connsiteX1" fmla="*/ 4864688 w 4864688"/>
                <a:gd name="connsiteY1" fmla="*/ 0 h 4747428"/>
                <a:gd name="connsiteX2" fmla="*/ 4864688 w 4864688"/>
                <a:gd name="connsiteY2" fmla="*/ 4747428 h 4747428"/>
                <a:gd name="connsiteX3" fmla="*/ 0 w 4864688"/>
                <a:gd name="connsiteY3" fmla="*/ 4747428 h 4747428"/>
                <a:gd name="connsiteX4" fmla="*/ 0 w 4864688"/>
                <a:gd name="connsiteY4" fmla="*/ 0 h 4747428"/>
                <a:gd name="connsiteX0" fmla="*/ 0 w 5472773"/>
                <a:gd name="connsiteY0" fmla="*/ 593428 h 5340856"/>
                <a:gd name="connsiteX1" fmla="*/ 4864688 w 5472773"/>
                <a:gd name="connsiteY1" fmla="*/ 593428 h 5340856"/>
                <a:gd name="connsiteX2" fmla="*/ 4864688 w 5472773"/>
                <a:gd name="connsiteY2" fmla="*/ 5340856 h 5340856"/>
                <a:gd name="connsiteX3" fmla="*/ 0 w 5472773"/>
                <a:gd name="connsiteY3" fmla="*/ 5340856 h 5340856"/>
                <a:gd name="connsiteX4" fmla="*/ 0 w 5472773"/>
                <a:gd name="connsiteY4" fmla="*/ 593428 h 5340856"/>
                <a:gd name="connsiteX0" fmla="*/ 608085 w 6080858"/>
                <a:gd name="connsiteY0" fmla="*/ 593428 h 5340856"/>
                <a:gd name="connsiteX1" fmla="*/ 5472773 w 6080858"/>
                <a:gd name="connsiteY1" fmla="*/ 593428 h 5340856"/>
                <a:gd name="connsiteX2" fmla="*/ 5472773 w 6080858"/>
                <a:gd name="connsiteY2" fmla="*/ 5340856 h 5340856"/>
                <a:gd name="connsiteX3" fmla="*/ 608085 w 6080858"/>
                <a:gd name="connsiteY3" fmla="*/ 5340856 h 5340856"/>
                <a:gd name="connsiteX4" fmla="*/ 608085 w 6080858"/>
                <a:gd name="connsiteY4" fmla="*/ 593428 h 5340856"/>
                <a:gd name="connsiteX0" fmla="*/ 608085 w 6408982"/>
                <a:gd name="connsiteY0" fmla="*/ 593428 h 5340856"/>
                <a:gd name="connsiteX1" fmla="*/ 5472773 w 6408982"/>
                <a:gd name="connsiteY1" fmla="*/ 593428 h 5340856"/>
                <a:gd name="connsiteX2" fmla="*/ 5472773 w 6408982"/>
                <a:gd name="connsiteY2" fmla="*/ 5340856 h 5340856"/>
                <a:gd name="connsiteX3" fmla="*/ 608085 w 6408982"/>
                <a:gd name="connsiteY3" fmla="*/ 5340856 h 5340856"/>
                <a:gd name="connsiteX4" fmla="*/ 608085 w 6408982"/>
                <a:gd name="connsiteY4" fmla="*/ 593428 h 5340856"/>
                <a:gd name="connsiteX0" fmla="*/ 632944 w 6108442"/>
                <a:gd name="connsiteY0" fmla="*/ 592522 h 5687870"/>
                <a:gd name="connsiteX1" fmla="*/ 5497632 w 6108442"/>
                <a:gd name="connsiteY1" fmla="*/ 592522 h 5687870"/>
                <a:gd name="connsiteX2" fmla="*/ 5497632 w 6108442"/>
                <a:gd name="connsiteY2" fmla="*/ 5339950 h 5687870"/>
                <a:gd name="connsiteX3" fmla="*/ 589402 w 6108442"/>
                <a:gd name="connsiteY3" fmla="*/ 5325436 h 5687870"/>
                <a:gd name="connsiteX4" fmla="*/ 632944 w 6108442"/>
                <a:gd name="connsiteY4" fmla="*/ 592522 h 5687870"/>
                <a:gd name="connsiteX0" fmla="*/ 632944 w 6108442"/>
                <a:gd name="connsiteY0" fmla="*/ 592522 h 5925256"/>
                <a:gd name="connsiteX1" fmla="*/ 5497632 w 6108442"/>
                <a:gd name="connsiteY1" fmla="*/ 592522 h 5925256"/>
                <a:gd name="connsiteX2" fmla="*/ 5497632 w 6108442"/>
                <a:gd name="connsiteY2" fmla="*/ 5339950 h 5925256"/>
                <a:gd name="connsiteX3" fmla="*/ 589402 w 6108442"/>
                <a:gd name="connsiteY3" fmla="*/ 5325436 h 5925256"/>
                <a:gd name="connsiteX4" fmla="*/ 632944 w 6108442"/>
                <a:gd name="connsiteY4" fmla="*/ 592522 h 5925256"/>
                <a:gd name="connsiteX0" fmla="*/ 632944 w 5937184"/>
                <a:gd name="connsiteY0" fmla="*/ 592522 h 5952986"/>
                <a:gd name="connsiteX1" fmla="*/ 5497632 w 5937184"/>
                <a:gd name="connsiteY1" fmla="*/ 592522 h 5952986"/>
                <a:gd name="connsiteX2" fmla="*/ 5497632 w 5937184"/>
                <a:gd name="connsiteY2" fmla="*/ 5339950 h 5952986"/>
                <a:gd name="connsiteX3" fmla="*/ 589402 w 5937184"/>
                <a:gd name="connsiteY3" fmla="*/ 5325436 h 5952986"/>
                <a:gd name="connsiteX4" fmla="*/ 632944 w 5937184"/>
                <a:gd name="connsiteY4" fmla="*/ 592522 h 5952986"/>
                <a:gd name="connsiteX0" fmla="*/ 476221 w 5780461"/>
                <a:gd name="connsiteY0" fmla="*/ 705484 h 6065948"/>
                <a:gd name="connsiteX1" fmla="*/ 5340909 w 5780461"/>
                <a:gd name="connsiteY1" fmla="*/ 705484 h 6065948"/>
                <a:gd name="connsiteX2" fmla="*/ 5340909 w 5780461"/>
                <a:gd name="connsiteY2" fmla="*/ 5452912 h 6065948"/>
                <a:gd name="connsiteX3" fmla="*/ 432679 w 5780461"/>
                <a:gd name="connsiteY3" fmla="*/ 5438398 h 6065948"/>
                <a:gd name="connsiteX4" fmla="*/ 476221 w 5780461"/>
                <a:gd name="connsiteY4" fmla="*/ 705484 h 6065948"/>
                <a:gd name="connsiteX0" fmla="*/ 280006 w 5584246"/>
                <a:gd name="connsiteY0" fmla="*/ 705484 h 6076550"/>
                <a:gd name="connsiteX1" fmla="*/ 5144694 w 5584246"/>
                <a:gd name="connsiteY1" fmla="*/ 705484 h 6076550"/>
                <a:gd name="connsiteX2" fmla="*/ 5144694 w 5584246"/>
                <a:gd name="connsiteY2" fmla="*/ 5452912 h 6076550"/>
                <a:gd name="connsiteX3" fmla="*/ 236464 w 5584246"/>
                <a:gd name="connsiteY3" fmla="*/ 5438398 h 6076550"/>
                <a:gd name="connsiteX4" fmla="*/ 280006 w 5584246"/>
                <a:gd name="connsiteY4" fmla="*/ 705484 h 6076550"/>
                <a:gd name="connsiteX0" fmla="*/ 268516 w 5572756"/>
                <a:gd name="connsiteY0" fmla="*/ 705484 h 5994989"/>
                <a:gd name="connsiteX1" fmla="*/ 5133204 w 5572756"/>
                <a:gd name="connsiteY1" fmla="*/ 705484 h 5994989"/>
                <a:gd name="connsiteX2" fmla="*/ 5133204 w 5572756"/>
                <a:gd name="connsiteY2" fmla="*/ 5452912 h 5994989"/>
                <a:gd name="connsiteX3" fmla="*/ 224974 w 5572756"/>
                <a:gd name="connsiteY3" fmla="*/ 5438398 h 5994989"/>
                <a:gd name="connsiteX4" fmla="*/ 268516 w 5572756"/>
                <a:gd name="connsiteY4" fmla="*/ 705484 h 5994989"/>
                <a:gd name="connsiteX0" fmla="*/ 253378 w 5557618"/>
                <a:gd name="connsiteY0" fmla="*/ 524203 h 5813708"/>
                <a:gd name="connsiteX1" fmla="*/ 5118066 w 5557618"/>
                <a:gd name="connsiteY1" fmla="*/ 524203 h 5813708"/>
                <a:gd name="connsiteX2" fmla="*/ 5118066 w 5557618"/>
                <a:gd name="connsiteY2" fmla="*/ 5271631 h 5813708"/>
                <a:gd name="connsiteX3" fmla="*/ 209836 w 5557618"/>
                <a:gd name="connsiteY3" fmla="*/ 5257117 h 5813708"/>
                <a:gd name="connsiteX4" fmla="*/ 253378 w 5557618"/>
                <a:gd name="connsiteY4" fmla="*/ 524203 h 5813708"/>
                <a:gd name="connsiteX0" fmla="*/ 253378 w 5392923"/>
                <a:gd name="connsiteY0" fmla="*/ 359475 h 5648980"/>
                <a:gd name="connsiteX1" fmla="*/ 5118066 w 5392923"/>
                <a:gd name="connsiteY1" fmla="*/ 359475 h 5648980"/>
                <a:gd name="connsiteX2" fmla="*/ 5118066 w 5392923"/>
                <a:gd name="connsiteY2" fmla="*/ 5106903 h 5648980"/>
                <a:gd name="connsiteX3" fmla="*/ 209836 w 5392923"/>
                <a:gd name="connsiteY3" fmla="*/ 5092389 h 5648980"/>
                <a:gd name="connsiteX4" fmla="*/ 253378 w 5392923"/>
                <a:gd name="connsiteY4" fmla="*/ 359475 h 5648980"/>
                <a:gd name="connsiteX0" fmla="*/ 457647 w 5778162"/>
                <a:gd name="connsiteY0" fmla="*/ 452219 h 5714213"/>
                <a:gd name="connsiteX1" fmla="*/ 5278792 w 5778162"/>
                <a:gd name="connsiteY1" fmla="*/ 423190 h 5714213"/>
                <a:gd name="connsiteX2" fmla="*/ 5322335 w 5778162"/>
                <a:gd name="connsiteY2" fmla="*/ 5199647 h 5714213"/>
                <a:gd name="connsiteX3" fmla="*/ 414105 w 5778162"/>
                <a:gd name="connsiteY3" fmla="*/ 5185133 h 5714213"/>
                <a:gd name="connsiteX4" fmla="*/ 457647 w 5778162"/>
                <a:gd name="connsiteY4" fmla="*/ 452219 h 5714213"/>
                <a:gd name="connsiteX0" fmla="*/ 457647 w 5598630"/>
                <a:gd name="connsiteY0" fmla="*/ 452219 h 5536885"/>
                <a:gd name="connsiteX1" fmla="*/ 5278792 w 5598630"/>
                <a:gd name="connsiteY1" fmla="*/ 423190 h 5536885"/>
                <a:gd name="connsiteX2" fmla="*/ 5322335 w 5598630"/>
                <a:gd name="connsiteY2" fmla="*/ 5199647 h 5536885"/>
                <a:gd name="connsiteX3" fmla="*/ 414105 w 5598630"/>
                <a:gd name="connsiteY3" fmla="*/ 5185133 h 5536885"/>
                <a:gd name="connsiteX4" fmla="*/ 457647 w 5598630"/>
                <a:gd name="connsiteY4" fmla="*/ 452219 h 5536885"/>
                <a:gd name="connsiteX0" fmla="*/ 615481 w 5815817"/>
                <a:gd name="connsiteY0" fmla="*/ 611804 h 5801917"/>
                <a:gd name="connsiteX1" fmla="*/ 5436626 w 5815817"/>
                <a:gd name="connsiteY1" fmla="*/ 582775 h 5801917"/>
                <a:gd name="connsiteX2" fmla="*/ 5247940 w 5815817"/>
                <a:gd name="connsiteY2" fmla="*/ 5402775 h 5801917"/>
                <a:gd name="connsiteX3" fmla="*/ 571939 w 5815817"/>
                <a:gd name="connsiteY3" fmla="*/ 5344718 h 5801917"/>
                <a:gd name="connsiteX4" fmla="*/ 615481 w 5815817"/>
                <a:gd name="connsiteY4" fmla="*/ 611804 h 5801917"/>
                <a:gd name="connsiteX0" fmla="*/ 468108 w 5668444"/>
                <a:gd name="connsiteY0" fmla="*/ 611804 h 5671720"/>
                <a:gd name="connsiteX1" fmla="*/ 5289253 w 5668444"/>
                <a:gd name="connsiteY1" fmla="*/ 582775 h 5671720"/>
                <a:gd name="connsiteX2" fmla="*/ 5100567 w 5668444"/>
                <a:gd name="connsiteY2" fmla="*/ 5402775 h 5671720"/>
                <a:gd name="connsiteX3" fmla="*/ 424566 w 5668444"/>
                <a:gd name="connsiteY3" fmla="*/ 5344718 h 5671720"/>
                <a:gd name="connsiteX4" fmla="*/ 468108 w 5668444"/>
                <a:gd name="connsiteY4" fmla="*/ 611804 h 5671720"/>
                <a:gd name="connsiteX0" fmla="*/ 326939 w 5527275"/>
                <a:gd name="connsiteY0" fmla="*/ 484224 h 5544140"/>
                <a:gd name="connsiteX1" fmla="*/ 5148084 w 5527275"/>
                <a:gd name="connsiteY1" fmla="*/ 455195 h 5544140"/>
                <a:gd name="connsiteX2" fmla="*/ 4959398 w 5527275"/>
                <a:gd name="connsiteY2" fmla="*/ 5275195 h 5544140"/>
                <a:gd name="connsiteX3" fmla="*/ 283397 w 5527275"/>
                <a:gd name="connsiteY3" fmla="*/ 5217138 h 5544140"/>
                <a:gd name="connsiteX4" fmla="*/ 326939 w 5527275"/>
                <a:gd name="connsiteY4" fmla="*/ 484224 h 5544140"/>
                <a:gd name="connsiteX0" fmla="*/ 326939 w 5360832"/>
                <a:gd name="connsiteY0" fmla="*/ 301341 h 5361257"/>
                <a:gd name="connsiteX1" fmla="*/ 5148084 w 5360832"/>
                <a:gd name="connsiteY1" fmla="*/ 272312 h 5361257"/>
                <a:gd name="connsiteX2" fmla="*/ 4959398 w 5360832"/>
                <a:gd name="connsiteY2" fmla="*/ 5092312 h 5361257"/>
                <a:gd name="connsiteX3" fmla="*/ 283397 w 5360832"/>
                <a:gd name="connsiteY3" fmla="*/ 5034255 h 5361257"/>
                <a:gd name="connsiteX4" fmla="*/ 326939 w 5360832"/>
                <a:gd name="connsiteY4" fmla="*/ 301341 h 53612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60832" h="5361257">
                  <a:moveTo>
                    <a:pt x="326939" y="301341"/>
                  </a:moveTo>
                  <a:cubicBezTo>
                    <a:pt x="789377" y="-114945"/>
                    <a:pt x="4753380" y="-76240"/>
                    <a:pt x="5148084" y="272312"/>
                  </a:cubicBezTo>
                  <a:cubicBezTo>
                    <a:pt x="5542788" y="620864"/>
                    <a:pt x="5334751" y="4777627"/>
                    <a:pt x="4959398" y="5092312"/>
                  </a:cubicBezTo>
                  <a:cubicBezTo>
                    <a:pt x="4584045" y="5406997"/>
                    <a:pt x="634560" y="5513435"/>
                    <a:pt x="283397" y="5034255"/>
                  </a:cubicBezTo>
                  <a:cubicBezTo>
                    <a:pt x="-67766" y="4555075"/>
                    <a:pt x="-135499" y="717627"/>
                    <a:pt x="326939" y="301341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7C9A62C3-380F-4CA8-B4CE-3380D4D08D98}"/>
              </a:ext>
            </a:extLst>
          </p:cNvPr>
          <p:cNvSpPr txBox="1"/>
          <p:nvPr/>
        </p:nvSpPr>
        <p:spPr>
          <a:xfrm>
            <a:off x="3003116" y="1088985"/>
            <a:ext cx="7310670" cy="88094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4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C78EC29-5FE3-4880-9830-6C3E5AE3F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4064000" cy="2514044"/>
          </a:xfrm>
          <a:prstGeom prst="rect">
            <a:avLst/>
          </a:prstGeom>
        </p:spPr>
      </p:pic>
      <p:sp>
        <p:nvSpPr>
          <p:cNvPr id="10" name="文本框 17">
            <a:extLst>
              <a:ext uri="{FF2B5EF4-FFF2-40B4-BE49-F238E27FC236}">
                <a16:creationId xmlns:a16="http://schemas.microsoft.com/office/drawing/2014/main" id="{595B3CF3-2864-4D29-8E46-E46D9C273D0B}"/>
              </a:ext>
            </a:extLst>
          </p:cNvPr>
          <p:cNvSpPr txBox="1"/>
          <p:nvPr/>
        </p:nvSpPr>
        <p:spPr>
          <a:xfrm>
            <a:off x="1669001" y="2093520"/>
            <a:ext cx="9507985" cy="19366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cún lịch sự nhẹ nhàng: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Chào anh hà mã, anh giúp bọn em qua sông được không ạ?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8191E3B-66E9-4887-8BD4-CBDD644C1F82}"/>
              </a:ext>
            </a:extLst>
          </p:cNvPr>
          <p:cNvCxnSpPr/>
          <p:nvPr/>
        </p:nvCxnSpPr>
        <p:spPr>
          <a:xfrm flipH="1">
            <a:off x="5522434" y="2843622"/>
            <a:ext cx="128397" cy="504389"/>
          </a:xfrm>
          <a:prstGeom prst="line">
            <a:avLst/>
          </a:prstGeom>
          <a:ln w="571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ACA79998-0E53-4F4A-9DC4-421C1594F047}"/>
              </a:ext>
            </a:extLst>
          </p:cNvPr>
          <p:cNvGrpSpPr/>
          <p:nvPr/>
        </p:nvGrpSpPr>
        <p:grpSpPr>
          <a:xfrm>
            <a:off x="4776455" y="3386344"/>
            <a:ext cx="211768" cy="523043"/>
            <a:chOff x="3365666" y="3410346"/>
            <a:chExt cx="211768" cy="523043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322C53-5E19-4B8E-B225-08659C23780F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7119A6E-EA03-4E6F-BB6E-1F75E4B9F493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4" name="文本框 17">
            <a:extLst>
              <a:ext uri="{FF2B5EF4-FFF2-40B4-BE49-F238E27FC236}">
                <a16:creationId xmlns:a16="http://schemas.microsoft.com/office/drawing/2014/main" id="{A72B70EE-D277-4A55-920C-B413AB5C8C09}"/>
              </a:ext>
            </a:extLst>
          </p:cNvPr>
          <p:cNvSpPr txBox="1"/>
          <p:nvPr/>
        </p:nvSpPr>
        <p:spPr>
          <a:xfrm>
            <a:off x="1293224" y="4113543"/>
            <a:ext cx="9938058" cy="20128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l">
              <a:defRPr/>
            </a:pPr>
            <a:r>
              <a:rPr lang="vi-VN" altLang="zh-CN" sz="3200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nói của dê con thể hiện sự nhẹ nhàng hối lỗi:</a:t>
            </a:r>
            <a:endParaRPr lang="en-US" altLang="zh-CN" sz="3200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just">
              <a:defRPr/>
            </a:pP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anh đã giúp.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biết mình sai rồi.</a:t>
            </a:r>
            <a:r>
              <a:rPr lang="en-US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zh-CN" sz="32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xin lỗi ạ!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F04A5A6-3CD0-4F53-BB74-4485DF594B7F}"/>
              </a:ext>
            </a:extLst>
          </p:cNvPr>
          <p:cNvGrpSpPr/>
          <p:nvPr/>
        </p:nvGrpSpPr>
        <p:grpSpPr>
          <a:xfrm>
            <a:off x="5283243" y="4854318"/>
            <a:ext cx="211768" cy="523043"/>
            <a:chOff x="3365666" y="3410346"/>
            <a:chExt cx="211768" cy="523043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83665B3-00B8-4DE1-9D81-077ADDF9689B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C319B701-C8D0-4CB2-8CE6-3FFE593C85BC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9B4CDE-C3C7-4F08-9020-14D906C6607F}"/>
              </a:ext>
            </a:extLst>
          </p:cNvPr>
          <p:cNvGrpSpPr/>
          <p:nvPr/>
        </p:nvGrpSpPr>
        <p:grpSpPr>
          <a:xfrm>
            <a:off x="9568401" y="4854318"/>
            <a:ext cx="211768" cy="523043"/>
            <a:chOff x="3365666" y="3410346"/>
            <a:chExt cx="211768" cy="523043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EC84A97F-D2C2-49B1-B6AC-22E45590F34A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04141B8-3A59-4257-B77B-90C2A613881B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817C102-7AB8-4D8A-81D7-3D30B73B6533}"/>
              </a:ext>
            </a:extLst>
          </p:cNvPr>
          <p:cNvGrpSpPr/>
          <p:nvPr/>
        </p:nvGrpSpPr>
        <p:grpSpPr>
          <a:xfrm>
            <a:off x="2463342" y="5398431"/>
            <a:ext cx="211768" cy="523043"/>
            <a:chOff x="3365666" y="3410346"/>
            <a:chExt cx="211768" cy="523043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0E1500D-05C8-417C-87F2-38F295528273}"/>
                </a:ext>
              </a:extLst>
            </p:cNvPr>
            <p:cNvCxnSpPr/>
            <p:nvPr/>
          </p:nvCxnSpPr>
          <p:spPr>
            <a:xfrm flipH="1">
              <a:off x="3365666" y="3410346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7D71CA5D-472B-4CA9-AE70-FBF673F68627}"/>
                </a:ext>
              </a:extLst>
            </p:cNvPr>
            <p:cNvCxnSpPr/>
            <p:nvPr/>
          </p:nvCxnSpPr>
          <p:spPr>
            <a:xfrm flipH="1">
              <a:off x="3449037" y="3429000"/>
              <a:ext cx="128397" cy="504389"/>
            </a:xfrm>
            <a:prstGeom prst="line">
              <a:avLst/>
            </a:prstGeom>
            <a:ln w="5715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26766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B2BC289-22CC-4D6A-ABF2-A2D74FDC1A9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2254908" y="37097"/>
            <a:ext cx="9388452" cy="2215991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3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chú</a:t>
            </a:r>
            <a:r>
              <a:rPr kumimoji="0" lang="en-US" sz="138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gấu</a:t>
            </a:r>
            <a:endParaRPr kumimoji="0" lang="vi-VN" sz="138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9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941055"/>
            <a:ext cx="6553200" cy="5135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5bfd36810efa4">
            <a:hlinkClick r:id="" action="ppaction://media"/>
            <a:extLst>
              <a:ext uri="{FF2B5EF4-FFF2-40B4-BE49-F238E27FC236}">
                <a16:creationId xmlns:a16="http://schemas.microsoft.com/office/drawing/2014/main" id="{BA41DCE0-C926-4DC8-89D2-9068DF55C1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59172" y="3281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0901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58FCDE44-9AB5-4B80-B379-F47C4B000B02}"/>
              </a:ext>
            </a:extLst>
          </p:cNvPr>
          <p:cNvGrpSpPr/>
          <p:nvPr/>
        </p:nvGrpSpPr>
        <p:grpSpPr>
          <a:xfrm>
            <a:off x="1873188" y="609600"/>
            <a:ext cx="8993080" cy="4638145"/>
            <a:chOff x="2910287" y="436050"/>
            <a:chExt cx="6571708" cy="4811695"/>
          </a:xfrm>
        </p:grpSpPr>
        <p:sp>
          <p:nvSpPr>
            <p:cNvPr id="12" name="对话气泡: 椭圆形 11">
              <a:extLst>
                <a:ext uri="{FF2B5EF4-FFF2-40B4-BE49-F238E27FC236}">
                  <a16:creationId xmlns:a16="http://schemas.microsoft.com/office/drawing/2014/main" id="{4878F942-4ADB-4DF7-9E69-BEB07D015094}"/>
                </a:ext>
              </a:extLst>
            </p:cNvPr>
            <p:cNvSpPr/>
            <p:nvPr/>
          </p:nvSpPr>
          <p:spPr>
            <a:xfrm>
              <a:off x="2910287" y="436050"/>
              <a:ext cx="6571708" cy="4811695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对话气泡: 椭圆形 11">
              <a:extLst>
                <a:ext uri="{FF2B5EF4-FFF2-40B4-BE49-F238E27FC236}">
                  <a16:creationId xmlns:a16="http://schemas.microsoft.com/office/drawing/2014/main" id="{28C09948-978E-40C5-944D-2699E4C0EE7C}"/>
                </a:ext>
              </a:extLst>
            </p:cNvPr>
            <p:cNvSpPr/>
            <p:nvPr/>
          </p:nvSpPr>
          <p:spPr>
            <a:xfrm>
              <a:off x="3144598" y="630159"/>
              <a:ext cx="6103086" cy="4617586"/>
            </a:xfrm>
            <a:custGeom>
              <a:avLst/>
              <a:gdLst>
                <a:gd name="connsiteX0" fmla="*/ 3354240 w 6627100"/>
                <a:gd name="connsiteY0" fmla="*/ 5112996 h 4663440"/>
                <a:gd name="connsiteX1" fmla="*/ 2714813 w 6627100"/>
                <a:gd name="connsiteY1" fmla="*/ 4625059 h 4663440"/>
                <a:gd name="connsiteX2" fmla="*/ 48098 w 6627100"/>
                <a:gd name="connsiteY2" fmla="*/ 1935870 h 4663440"/>
                <a:gd name="connsiteX3" fmla="*/ 3280658 w 6627100"/>
                <a:gd name="connsiteY3" fmla="*/ 115 h 4663440"/>
                <a:gd name="connsiteX4" fmla="*/ 6554333 w 6627100"/>
                <a:gd name="connsiteY4" fmla="*/ 1845746 h 4663440"/>
                <a:gd name="connsiteX5" fmla="*/ 3979256 w 6627100"/>
                <a:gd name="connsiteY5" fmla="*/ 4615898 h 4663440"/>
                <a:gd name="connsiteX6" fmla="*/ 3354240 w 6627100"/>
                <a:gd name="connsiteY6" fmla="*/ 5112996 h 4663440"/>
                <a:gd name="connsiteX0" fmla="*/ 3310600 w 6584158"/>
                <a:gd name="connsiteY0" fmla="*/ 4789229 h 4789229"/>
                <a:gd name="connsiteX1" fmla="*/ 2671173 w 6584158"/>
                <a:gd name="connsiteY1" fmla="*/ 4301292 h 4789229"/>
                <a:gd name="connsiteX2" fmla="*/ 4458 w 6584158"/>
                <a:gd name="connsiteY2" fmla="*/ 1612103 h 4789229"/>
                <a:gd name="connsiteX3" fmla="*/ 3141768 w 6584158"/>
                <a:gd name="connsiteY3" fmla="*/ 198 h 4789229"/>
                <a:gd name="connsiteX4" fmla="*/ 6510693 w 6584158"/>
                <a:gd name="connsiteY4" fmla="*/ 1521979 h 4789229"/>
                <a:gd name="connsiteX5" fmla="*/ 3935616 w 6584158"/>
                <a:gd name="connsiteY5" fmla="*/ 4292131 h 4789229"/>
                <a:gd name="connsiteX6" fmla="*/ 3310600 w 6584158"/>
                <a:gd name="connsiteY6" fmla="*/ 4789229 h 4789229"/>
                <a:gd name="connsiteX0" fmla="*/ 3315483 w 6589041"/>
                <a:gd name="connsiteY0" fmla="*/ 4789229 h 4789229"/>
                <a:gd name="connsiteX1" fmla="*/ 2676056 w 6589041"/>
                <a:gd name="connsiteY1" fmla="*/ 4301292 h 4789229"/>
                <a:gd name="connsiteX2" fmla="*/ 9341 w 6589041"/>
                <a:gd name="connsiteY2" fmla="*/ 1612103 h 4789229"/>
                <a:gd name="connsiteX3" fmla="*/ 3146651 w 6589041"/>
                <a:gd name="connsiteY3" fmla="*/ 198 h 4789229"/>
                <a:gd name="connsiteX4" fmla="*/ 6515576 w 6589041"/>
                <a:gd name="connsiteY4" fmla="*/ 1521979 h 4789229"/>
                <a:gd name="connsiteX5" fmla="*/ 3940499 w 6589041"/>
                <a:gd name="connsiteY5" fmla="*/ 4292131 h 4789229"/>
                <a:gd name="connsiteX6" fmla="*/ 3315483 w 6589041"/>
                <a:gd name="connsiteY6" fmla="*/ 4789229 h 4789229"/>
                <a:gd name="connsiteX0" fmla="*/ 3359660 w 6633218"/>
                <a:gd name="connsiteY0" fmla="*/ 4789229 h 4789229"/>
                <a:gd name="connsiteX1" fmla="*/ 2720233 w 6633218"/>
                <a:gd name="connsiteY1" fmla="*/ 4301292 h 4789229"/>
                <a:gd name="connsiteX2" fmla="*/ 53518 w 6633218"/>
                <a:gd name="connsiteY2" fmla="*/ 1612103 h 4789229"/>
                <a:gd name="connsiteX3" fmla="*/ 3190828 w 6633218"/>
                <a:gd name="connsiteY3" fmla="*/ 198 h 4789229"/>
                <a:gd name="connsiteX4" fmla="*/ 6559753 w 6633218"/>
                <a:gd name="connsiteY4" fmla="*/ 1521979 h 4789229"/>
                <a:gd name="connsiteX5" fmla="*/ 3984676 w 6633218"/>
                <a:gd name="connsiteY5" fmla="*/ 4292131 h 4789229"/>
                <a:gd name="connsiteX6" fmla="*/ 3359660 w 6633218"/>
                <a:gd name="connsiteY6" fmla="*/ 4789229 h 4789229"/>
                <a:gd name="connsiteX0" fmla="*/ 3307887 w 6581445"/>
                <a:gd name="connsiteY0" fmla="*/ 4789229 h 4789229"/>
                <a:gd name="connsiteX1" fmla="*/ 2668460 w 6581445"/>
                <a:gd name="connsiteY1" fmla="*/ 4301292 h 4789229"/>
                <a:gd name="connsiteX2" fmla="*/ 1745 w 6581445"/>
                <a:gd name="connsiteY2" fmla="*/ 1612103 h 4789229"/>
                <a:gd name="connsiteX3" fmla="*/ 3139055 w 6581445"/>
                <a:gd name="connsiteY3" fmla="*/ 198 h 4789229"/>
                <a:gd name="connsiteX4" fmla="*/ 6507980 w 6581445"/>
                <a:gd name="connsiteY4" fmla="*/ 1521979 h 4789229"/>
                <a:gd name="connsiteX5" fmla="*/ 3932903 w 6581445"/>
                <a:gd name="connsiteY5" fmla="*/ 4292131 h 4789229"/>
                <a:gd name="connsiteX6" fmla="*/ 3307887 w 6581445"/>
                <a:gd name="connsiteY6" fmla="*/ 4789229 h 4789229"/>
                <a:gd name="connsiteX0" fmla="*/ 3307887 w 6581445"/>
                <a:gd name="connsiteY0" fmla="*/ 4789526 h 4789526"/>
                <a:gd name="connsiteX1" fmla="*/ 2668460 w 6581445"/>
                <a:gd name="connsiteY1" fmla="*/ 4301589 h 4789526"/>
                <a:gd name="connsiteX2" fmla="*/ 1745 w 6581445"/>
                <a:gd name="connsiteY2" fmla="*/ 1612400 h 4789526"/>
                <a:gd name="connsiteX3" fmla="*/ 3139055 w 6581445"/>
                <a:gd name="connsiteY3" fmla="*/ 495 h 4789526"/>
                <a:gd name="connsiteX4" fmla="*/ 6507980 w 6581445"/>
                <a:gd name="connsiteY4" fmla="*/ 1522276 h 4789526"/>
                <a:gd name="connsiteX5" fmla="*/ 3932903 w 6581445"/>
                <a:gd name="connsiteY5" fmla="*/ 4292428 h 4789526"/>
                <a:gd name="connsiteX6" fmla="*/ 3307887 w 6581445"/>
                <a:gd name="connsiteY6" fmla="*/ 4789526 h 4789526"/>
                <a:gd name="connsiteX0" fmla="*/ 3307887 w 6581445"/>
                <a:gd name="connsiteY0" fmla="*/ 4789354 h 4789354"/>
                <a:gd name="connsiteX1" fmla="*/ 2668460 w 6581445"/>
                <a:gd name="connsiteY1" fmla="*/ 4301417 h 4789354"/>
                <a:gd name="connsiteX2" fmla="*/ 1745 w 6581445"/>
                <a:gd name="connsiteY2" fmla="*/ 1612228 h 4789354"/>
                <a:gd name="connsiteX3" fmla="*/ 3139055 w 6581445"/>
                <a:gd name="connsiteY3" fmla="*/ 323 h 4789354"/>
                <a:gd name="connsiteX4" fmla="*/ 6507980 w 6581445"/>
                <a:gd name="connsiteY4" fmla="*/ 1522104 h 4789354"/>
                <a:gd name="connsiteX5" fmla="*/ 3932903 w 6581445"/>
                <a:gd name="connsiteY5" fmla="*/ 4292256 h 4789354"/>
                <a:gd name="connsiteX6" fmla="*/ 3307887 w 6581445"/>
                <a:gd name="connsiteY6" fmla="*/ 4789354 h 4789354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07887 w 6544171"/>
                <a:gd name="connsiteY0" fmla="*/ 4800455 h 4800455"/>
                <a:gd name="connsiteX1" fmla="*/ 2668460 w 6544171"/>
                <a:gd name="connsiteY1" fmla="*/ 4312518 h 4800455"/>
                <a:gd name="connsiteX2" fmla="*/ 1745 w 6544171"/>
                <a:gd name="connsiteY2" fmla="*/ 1623329 h 4800455"/>
                <a:gd name="connsiteX3" fmla="*/ 3139055 w 6544171"/>
                <a:gd name="connsiteY3" fmla="*/ 11424 h 4800455"/>
                <a:gd name="connsiteX4" fmla="*/ 6507980 w 6544171"/>
                <a:gd name="connsiteY4" fmla="*/ 1533205 h 4800455"/>
                <a:gd name="connsiteX5" fmla="*/ 3932903 w 6544171"/>
                <a:gd name="connsiteY5" fmla="*/ 4303357 h 4800455"/>
                <a:gd name="connsiteX6" fmla="*/ 3307887 w 6544171"/>
                <a:gd name="connsiteY6" fmla="*/ 4800455 h 4800455"/>
                <a:gd name="connsiteX0" fmla="*/ 3314145 w 6550429"/>
                <a:gd name="connsiteY0" fmla="*/ 4800455 h 4800455"/>
                <a:gd name="connsiteX1" fmla="*/ 2674718 w 6550429"/>
                <a:gd name="connsiteY1" fmla="*/ 4312518 h 4800455"/>
                <a:gd name="connsiteX2" fmla="*/ 8003 w 6550429"/>
                <a:gd name="connsiteY2" fmla="*/ 1623329 h 4800455"/>
                <a:gd name="connsiteX3" fmla="*/ 3145313 w 6550429"/>
                <a:gd name="connsiteY3" fmla="*/ 11424 h 4800455"/>
                <a:gd name="connsiteX4" fmla="*/ 6514238 w 6550429"/>
                <a:gd name="connsiteY4" fmla="*/ 1533205 h 4800455"/>
                <a:gd name="connsiteX5" fmla="*/ 3939161 w 6550429"/>
                <a:gd name="connsiteY5" fmla="*/ 4303357 h 4800455"/>
                <a:gd name="connsiteX6" fmla="*/ 3314145 w 6550429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10509 w 6546793"/>
                <a:gd name="connsiteY0" fmla="*/ 4800455 h 4800455"/>
                <a:gd name="connsiteX1" fmla="*/ 2671082 w 6546793"/>
                <a:gd name="connsiteY1" fmla="*/ 4312518 h 4800455"/>
                <a:gd name="connsiteX2" fmla="*/ 4367 w 6546793"/>
                <a:gd name="connsiteY2" fmla="*/ 1623329 h 4800455"/>
                <a:gd name="connsiteX3" fmla="*/ 3141677 w 6546793"/>
                <a:gd name="connsiteY3" fmla="*/ 11424 h 4800455"/>
                <a:gd name="connsiteX4" fmla="*/ 6510602 w 6546793"/>
                <a:gd name="connsiteY4" fmla="*/ 1533205 h 4800455"/>
                <a:gd name="connsiteX5" fmla="*/ 3935525 w 6546793"/>
                <a:gd name="connsiteY5" fmla="*/ 4303357 h 4800455"/>
                <a:gd name="connsiteX6" fmla="*/ 3310509 w 6546793"/>
                <a:gd name="connsiteY6" fmla="*/ 4800455 h 4800455"/>
                <a:gd name="connsiteX0" fmla="*/ 3333398 w 6569682"/>
                <a:gd name="connsiteY0" fmla="*/ 4811319 h 4811319"/>
                <a:gd name="connsiteX1" fmla="*/ 2693971 w 6569682"/>
                <a:gd name="connsiteY1" fmla="*/ 4323382 h 4811319"/>
                <a:gd name="connsiteX2" fmla="*/ 27256 w 6569682"/>
                <a:gd name="connsiteY2" fmla="*/ 1634193 h 4811319"/>
                <a:gd name="connsiteX3" fmla="*/ 3164566 w 6569682"/>
                <a:gd name="connsiteY3" fmla="*/ 22288 h 4811319"/>
                <a:gd name="connsiteX4" fmla="*/ 6533491 w 6569682"/>
                <a:gd name="connsiteY4" fmla="*/ 1544069 h 4811319"/>
                <a:gd name="connsiteX5" fmla="*/ 3958414 w 6569682"/>
                <a:gd name="connsiteY5" fmla="*/ 4314221 h 4811319"/>
                <a:gd name="connsiteX6" fmla="*/ 3333398 w 6569682"/>
                <a:gd name="connsiteY6" fmla="*/ 4811319 h 4811319"/>
                <a:gd name="connsiteX0" fmla="*/ 3333398 w 6571708"/>
                <a:gd name="connsiteY0" fmla="*/ 4811695 h 4811695"/>
                <a:gd name="connsiteX1" fmla="*/ 2693971 w 6571708"/>
                <a:gd name="connsiteY1" fmla="*/ 4323758 h 4811695"/>
                <a:gd name="connsiteX2" fmla="*/ 27256 w 6571708"/>
                <a:gd name="connsiteY2" fmla="*/ 1634569 h 4811695"/>
                <a:gd name="connsiteX3" fmla="*/ 3164566 w 6571708"/>
                <a:gd name="connsiteY3" fmla="*/ 22664 h 4811695"/>
                <a:gd name="connsiteX4" fmla="*/ 6533491 w 6571708"/>
                <a:gd name="connsiteY4" fmla="*/ 1544445 h 4811695"/>
                <a:gd name="connsiteX5" fmla="*/ 3958414 w 6571708"/>
                <a:gd name="connsiteY5" fmla="*/ 4314597 h 4811695"/>
                <a:gd name="connsiteX6" fmla="*/ 3333398 w 6571708"/>
                <a:gd name="connsiteY6" fmla="*/ 4811695 h 481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71708" h="4811695">
                  <a:moveTo>
                    <a:pt x="3333398" y="4811695"/>
                  </a:moveTo>
                  <a:lnTo>
                    <a:pt x="2693971" y="4323758"/>
                  </a:lnTo>
                  <a:cubicBezTo>
                    <a:pt x="1552397" y="4194287"/>
                    <a:pt x="298769" y="3615031"/>
                    <a:pt x="27256" y="1634569"/>
                  </a:cubicBezTo>
                  <a:cubicBezTo>
                    <a:pt x="-244257" y="-345893"/>
                    <a:pt x="1564079" y="32972"/>
                    <a:pt x="3164566" y="22664"/>
                  </a:cubicBezTo>
                  <a:cubicBezTo>
                    <a:pt x="4874062" y="11654"/>
                    <a:pt x="6873908" y="-179091"/>
                    <a:pt x="6533491" y="1544445"/>
                  </a:cubicBezTo>
                  <a:cubicBezTo>
                    <a:pt x="6193074" y="3267981"/>
                    <a:pt x="5760864" y="4054472"/>
                    <a:pt x="3958414" y="4314597"/>
                  </a:cubicBezTo>
                  <a:lnTo>
                    <a:pt x="3333398" y="4811695"/>
                  </a:ln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3463871-6701-4C85-A224-F696DD812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440"/>
            <a:ext cx="12192000" cy="219456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59C05B9-2A81-4BC7-8F08-8970BC0F43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372" y="5021942"/>
            <a:ext cx="2293257" cy="16197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90611B4-7E04-4611-961E-9C10276738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9316" y="4248686"/>
            <a:ext cx="1432684" cy="26093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0BCADC3-9377-43AE-9C26-B9C0A56D18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2073"/>
            <a:ext cx="3761558" cy="10059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35BBC2-2AA1-4697-94EB-3A0477C43F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30442" y="5852073"/>
            <a:ext cx="3761558" cy="100592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01937B0C-C850-4723-89B2-5508026E945D}"/>
              </a:ext>
            </a:extLst>
          </p:cNvPr>
          <p:cNvSpPr txBox="1"/>
          <p:nvPr/>
        </p:nvSpPr>
        <p:spPr>
          <a:xfrm>
            <a:off x="3360773" y="1610255"/>
            <a:ext cx="6198034" cy="174810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3200" b="0" i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 algn="ctr">
              <a:defRPr/>
            </a:pPr>
            <a:r>
              <a:rPr lang="vi-VN" altLang="zh-CN" sz="4400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bài đọc có từ ngữ nào em chưa hiểu nghĩa?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4D2766A9-ED95-484D-956F-C37D9400D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040128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4145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361070" y="267286"/>
            <a:ext cx="11413587" cy="64011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Google Shape;95;p2">
            <a:extLst>
              <a:ext uri="{FF2B5EF4-FFF2-40B4-BE49-F238E27FC236}">
                <a16:creationId xmlns:a16="http://schemas.microsoft.com/office/drawing/2014/main" id="{464D43CE-42CF-42E1-A3E4-11DDC0EE318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17613" y="228511"/>
            <a:ext cx="1733333" cy="1191816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674255E-EA88-4971-8FAD-9331ECCDCC36}"/>
              </a:ext>
            </a:extLst>
          </p:cNvPr>
          <p:cNvSpPr txBox="1"/>
          <p:nvPr/>
        </p:nvSpPr>
        <p:spPr>
          <a:xfrm>
            <a:off x="3093752" y="2388642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Phật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Không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hài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lòng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B0B032B-3AB9-4AF0-9731-1BD3392C8707}"/>
              </a:ext>
            </a:extLst>
          </p:cNvPr>
          <p:cNvGrpSpPr/>
          <p:nvPr/>
        </p:nvGrpSpPr>
        <p:grpSpPr>
          <a:xfrm>
            <a:off x="4889020" y="492124"/>
            <a:ext cx="3264379" cy="747902"/>
            <a:chOff x="7783121" y="104148"/>
            <a:chExt cx="3911755" cy="997202"/>
          </a:xfrm>
        </p:grpSpPr>
        <p:sp>
          <p:nvSpPr>
            <p:cNvPr id="25" name="Rectangle: Rounded Corners 43">
              <a:extLst>
                <a:ext uri="{FF2B5EF4-FFF2-40B4-BE49-F238E27FC236}">
                  <a16:creationId xmlns:a16="http://schemas.microsoft.com/office/drawing/2014/main" id="{10788FF4-0424-4C9D-A11F-0D1E0E7568D0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endParaRPr lang="en-US" kern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763CBC5-21F9-4BEA-A7A4-6031BE4DBA4A}"/>
                </a:ext>
              </a:extLst>
            </p:cNvPr>
            <p:cNvSpPr/>
            <p:nvPr/>
          </p:nvSpPr>
          <p:spPr>
            <a:xfrm>
              <a:off x="7783121" y="157503"/>
              <a:ext cx="3911755" cy="9438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  <a:defRPr/>
              </a:pP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Giải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nghĩa</a:t>
              </a:r>
              <a:r>
                <a:rPr lang="en-US" altLang="zh-CN" sz="4000" b="1" kern="0" dirty="0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FFC000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từ</a:t>
              </a:r>
              <a:endParaRPr lang="zh-CN" altLang="en-US" sz="4000" b="1" kern="0" dirty="0">
                <a:solidFill>
                  <a:srgbClr val="FFC000">
                    <a:lumMod val="50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B5A55A6F-6837-4130-909D-9D4E8E84FA31}"/>
              </a:ext>
            </a:extLst>
          </p:cNvPr>
          <p:cNvSpPr txBox="1"/>
          <p:nvPr/>
        </p:nvSpPr>
        <p:spPr>
          <a:xfrm>
            <a:off x="3093752" y="3754270"/>
            <a:ext cx="7489883" cy="715089"/>
          </a:xfrm>
          <a:prstGeom prst="roundRect">
            <a:avLst/>
          </a:prstGeom>
          <a:solidFill>
            <a:srgbClr val="FFE1D9"/>
          </a:solidFill>
          <a:ln w="57150">
            <a:solidFill>
              <a:sysClr val="window" lastClr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Lịch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sự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(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US" sz="36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):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Lễ</a:t>
            </a:r>
            <a:r>
              <a:rPr lang="en-US" sz="36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phép</a:t>
            </a:r>
            <a:endParaRPr lang="vi-VN" sz="36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6229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338B5F29-D446-42D6-869A-8AA9F7E3F256}"/>
              </a:ext>
            </a:extLst>
          </p:cNvPr>
          <p:cNvGrpSpPr/>
          <p:nvPr/>
        </p:nvGrpSpPr>
        <p:grpSpPr>
          <a:xfrm flipH="1">
            <a:off x="4867925" y="517314"/>
            <a:ext cx="4875422" cy="4050994"/>
            <a:chOff x="2206754" y="916448"/>
            <a:chExt cx="4695813" cy="3901755"/>
          </a:xfrm>
        </p:grpSpPr>
        <p:sp>
          <p:nvSpPr>
            <p:cNvPr id="9" name="对话气泡: 椭圆形 13">
              <a:extLst>
                <a:ext uri="{FF2B5EF4-FFF2-40B4-BE49-F238E27FC236}">
                  <a16:creationId xmlns:a16="http://schemas.microsoft.com/office/drawing/2014/main" id="{838AB474-48A1-4659-921B-B975AA8644CB}"/>
                </a:ext>
              </a:extLst>
            </p:cNvPr>
            <p:cNvSpPr/>
            <p:nvPr/>
          </p:nvSpPr>
          <p:spPr>
            <a:xfrm>
              <a:off x="2206754" y="916448"/>
              <a:ext cx="4695813" cy="3901755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对话气泡: 椭圆形 13">
              <a:extLst>
                <a:ext uri="{FF2B5EF4-FFF2-40B4-BE49-F238E27FC236}">
                  <a16:creationId xmlns:a16="http://schemas.microsoft.com/office/drawing/2014/main" id="{942E8D9D-2031-451D-8A08-C709260798C6}"/>
                </a:ext>
              </a:extLst>
            </p:cNvPr>
            <p:cNvSpPr/>
            <p:nvPr/>
          </p:nvSpPr>
          <p:spPr>
            <a:xfrm>
              <a:off x="2369895" y="1044434"/>
              <a:ext cx="4475657" cy="3718827"/>
            </a:xfrm>
            <a:custGeom>
              <a:avLst/>
              <a:gdLst>
                <a:gd name="connsiteX0" fmla="*/ 4993910 w 4908116"/>
                <a:gd name="connsiteY0" fmla="*/ 3358420 h 3696461"/>
                <a:gd name="connsiteX1" fmla="*/ 4054636 w 4908116"/>
                <a:gd name="connsiteY1" fmla="*/ 3249249 h 3696461"/>
                <a:gd name="connsiteX2" fmla="*/ 1269209 w 4908116"/>
                <a:gd name="connsiteY2" fmla="*/ 3466770 h 3696461"/>
                <a:gd name="connsiteX3" fmla="*/ 542086 w 4908116"/>
                <a:gd name="connsiteY3" fmla="*/ 689590 h 3696461"/>
                <a:gd name="connsiteX4" fmla="*/ 3307657 w 4908116"/>
                <a:gd name="connsiteY4" fmla="*/ 115408 h 3696461"/>
                <a:gd name="connsiteX5" fmla="*/ 4634953 w 4908116"/>
                <a:gd name="connsiteY5" fmla="*/ 2695664 h 3696461"/>
                <a:gd name="connsiteX6" fmla="*/ 4993910 w 4908116"/>
                <a:gd name="connsiteY6" fmla="*/ 3358420 h 3696461"/>
                <a:gd name="connsiteX0" fmla="*/ 5022203 w 5022203"/>
                <a:gd name="connsiteY0" fmla="*/ 3409591 h 3785087"/>
                <a:gd name="connsiteX1" fmla="*/ 4082929 w 5022203"/>
                <a:gd name="connsiteY1" fmla="*/ 3300420 h 3785087"/>
                <a:gd name="connsiteX2" fmla="*/ 1297502 w 5022203"/>
                <a:gd name="connsiteY2" fmla="*/ 3517941 h 3785087"/>
                <a:gd name="connsiteX3" fmla="*/ 341779 w 5022203"/>
                <a:gd name="connsiteY3" fmla="*/ 540736 h 3785087"/>
                <a:gd name="connsiteX4" fmla="*/ 3335950 w 5022203"/>
                <a:gd name="connsiteY4" fmla="*/ 166579 h 3785087"/>
                <a:gd name="connsiteX5" fmla="*/ 4663246 w 5022203"/>
                <a:gd name="connsiteY5" fmla="*/ 2746835 h 3785087"/>
                <a:gd name="connsiteX6" fmla="*/ 5022203 w 5022203"/>
                <a:gd name="connsiteY6" fmla="*/ 3409591 h 3785087"/>
                <a:gd name="connsiteX0" fmla="*/ 4940997 w 4940997"/>
                <a:gd name="connsiteY0" fmla="*/ 3402666 h 3926754"/>
                <a:gd name="connsiteX1" fmla="*/ 4001723 w 4940997"/>
                <a:gd name="connsiteY1" fmla="*/ 3293495 h 3926754"/>
                <a:gd name="connsiteX2" fmla="*/ 578121 w 4940997"/>
                <a:gd name="connsiteY2" fmla="*/ 3720566 h 3926754"/>
                <a:gd name="connsiteX3" fmla="*/ 260573 w 4940997"/>
                <a:gd name="connsiteY3" fmla="*/ 533811 h 3926754"/>
                <a:gd name="connsiteX4" fmla="*/ 3254744 w 4940997"/>
                <a:gd name="connsiteY4" fmla="*/ 159654 h 3926754"/>
                <a:gd name="connsiteX5" fmla="*/ 4582040 w 4940997"/>
                <a:gd name="connsiteY5" fmla="*/ 2739910 h 3926754"/>
                <a:gd name="connsiteX6" fmla="*/ 4940997 w 4940997"/>
                <a:gd name="connsiteY6" fmla="*/ 3402666 h 3926754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584795 w 4943752"/>
                <a:gd name="connsiteY5" fmla="*/ 2834839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021683"/>
                <a:gd name="connsiteX1" fmla="*/ 4004478 w 4943752"/>
                <a:gd name="connsiteY1" fmla="*/ 3388424 h 4021683"/>
                <a:gd name="connsiteX2" fmla="*/ 580876 w 4943752"/>
                <a:gd name="connsiteY2" fmla="*/ 3815495 h 4021683"/>
                <a:gd name="connsiteX3" fmla="*/ 263328 w 4943752"/>
                <a:gd name="connsiteY3" fmla="*/ 628740 h 4021683"/>
                <a:gd name="connsiteX4" fmla="*/ 3295599 w 4943752"/>
                <a:gd name="connsiteY4" fmla="*/ 130758 h 4021683"/>
                <a:gd name="connsiteX5" fmla="*/ 4422870 w 4943752"/>
                <a:gd name="connsiteY5" fmla="*/ 2901514 h 4021683"/>
                <a:gd name="connsiteX6" fmla="*/ 4943752 w 4943752"/>
                <a:gd name="connsiteY6" fmla="*/ 3497595 h 4021683"/>
                <a:gd name="connsiteX0" fmla="*/ 4943752 w 4943752"/>
                <a:gd name="connsiteY0" fmla="*/ 3497595 h 4207710"/>
                <a:gd name="connsiteX1" fmla="*/ 4004478 w 4943752"/>
                <a:gd name="connsiteY1" fmla="*/ 3388424 h 4207710"/>
                <a:gd name="connsiteX2" fmla="*/ 580876 w 4943752"/>
                <a:gd name="connsiteY2" fmla="*/ 3815495 h 4207710"/>
                <a:gd name="connsiteX3" fmla="*/ 263328 w 4943752"/>
                <a:gd name="connsiteY3" fmla="*/ 628740 h 4207710"/>
                <a:gd name="connsiteX4" fmla="*/ 3295599 w 4943752"/>
                <a:gd name="connsiteY4" fmla="*/ 130758 h 4207710"/>
                <a:gd name="connsiteX5" fmla="*/ 4422870 w 4943752"/>
                <a:gd name="connsiteY5" fmla="*/ 2901514 h 4207710"/>
                <a:gd name="connsiteX6" fmla="*/ 4943752 w 4943752"/>
                <a:gd name="connsiteY6" fmla="*/ 3497595 h 4207710"/>
                <a:gd name="connsiteX0" fmla="*/ 4943752 w 4943752"/>
                <a:gd name="connsiteY0" fmla="*/ 3497595 h 4107768"/>
                <a:gd name="connsiteX1" fmla="*/ 4004478 w 4943752"/>
                <a:gd name="connsiteY1" fmla="*/ 3388424 h 4107768"/>
                <a:gd name="connsiteX2" fmla="*/ 580876 w 4943752"/>
                <a:gd name="connsiteY2" fmla="*/ 3815495 h 4107768"/>
                <a:gd name="connsiteX3" fmla="*/ 263328 w 4943752"/>
                <a:gd name="connsiteY3" fmla="*/ 628740 h 4107768"/>
                <a:gd name="connsiteX4" fmla="*/ 3295599 w 4943752"/>
                <a:gd name="connsiteY4" fmla="*/ 130758 h 4107768"/>
                <a:gd name="connsiteX5" fmla="*/ 4422870 w 4943752"/>
                <a:gd name="connsiteY5" fmla="*/ 2901514 h 4107768"/>
                <a:gd name="connsiteX6" fmla="*/ 4943752 w 4943752"/>
                <a:gd name="connsiteY6" fmla="*/ 3497595 h 4107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943752" h="4107768">
                  <a:moveTo>
                    <a:pt x="4943752" y="3497595"/>
                  </a:moveTo>
                  <a:lnTo>
                    <a:pt x="4004478" y="3388424"/>
                  </a:lnTo>
                  <a:cubicBezTo>
                    <a:pt x="3484620" y="4234842"/>
                    <a:pt x="1204401" y="4275442"/>
                    <a:pt x="580876" y="3815495"/>
                  </a:cubicBezTo>
                  <a:cubicBezTo>
                    <a:pt x="-42649" y="3355548"/>
                    <a:pt x="-189126" y="1242863"/>
                    <a:pt x="263328" y="628740"/>
                  </a:cubicBezTo>
                  <a:cubicBezTo>
                    <a:pt x="715782" y="14617"/>
                    <a:pt x="2305722" y="-145824"/>
                    <a:pt x="3295599" y="130758"/>
                  </a:cubicBezTo>
                  <a:cubicBezTo>
                    <a:pt x="4676499" y="516595"/>
                    <a:pt x="4393347" y="1629971"/>
                    <a:pt x="4422870" y="2901514"/>
                  </a:cubicBezTo>
                  <a:lnTo>
                    <a:pt x="4943752" y="349759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592105BE-7C34-4220-8D36-CF98EDBB3D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88" y="575539"/>
            <a:ext cx="4354286" cy="6282461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8660FBC9-D99A-486C-8B0A-0C12514B64B3}"/>
              </a:ext>
            </a:extLst>
          </p:cNvPr>
          <p:cNvSpPr txBox="1"/>
          <p:nvPr/>
        </p:nvSpPr>
        <p:spPr>
          <a:xfrm>
            <a:off x="5559587" y="1751095"/>
            <a:ext cx="3939122" cy="14470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</a:t>
            </a:r>
            <a:r>
              <a:rPr kumimoji="0" lang="pt-BR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đặt câu có chứa từ lịch sự</a:t>
            </a:r>
            <a:endParaRPr kumimoji="0" lang="pt-BR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0FF78B5-648D-4F35-9A7F-B3AC4CD52B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09122" y="0"/>
            <a:ext cx="1582878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B2366F-1612-413E-A891-5A7D6770A4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9536"/>
            <a:ext cx="12192000" cy="21884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F5353A-13E9-41A8-BFF8-2948884C41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17460" y="1"/>
            <a:ext cx="2274541" cy="5571155"/>
          </a:xfrm>
          <a:custGeom>
            <a:avLst/>
            <a:gdLst>
              <a:gd name="connsiteX0" fmla="*/ 0 w 2274541"/>
              <a:gd name="connsiteY0" fmla="*/ 0 h 5571155"/>
              <a:gd name="connsiteX1" fmla="*/ 2274541 w 2274541"/>
              <a:gd name="connsiteY1" fmla="*/ 0 h 5571155"/>
              <a:gd name="connsiteX2" fmla="*/ 2274541 w 2274541"/>
              <a:gd name="connsiteY2" fmla="*/ 5571155 h 5571155"/>
              <a:gd name="connsiteX3" fmla="*/ 1436340 w 2274541"/>
              <a:gd name="connsiteY3" fmla="*/ 4305300 h 5571155"/>
              <a:gd name="connsiteX4" fmla="*/ 1360140 w 2274541"/>
              <a:gd name="connsiteY4" fmla="*/ 4305300 h 5571155"/>
              <a:gd name="connsiteX5" fmla="*/ 902940 w 2274541"/>
              <a:gd name="connsiteY5" fmla="*/ 4171950 h 5571155"/>
              <a:gd name="connsiteX6" fmla="*/ 0 w 2274541"/>
              <a:gd name="connsiteY6" fmla="*/ 5347476 h 5571155"/>
              <a:gd name="connsiteX7" fmla="*/ 0 w 2274541"/>
              <a:gd name="connsiteY7" fmla="*/ 0 h 55711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4541" h="5571155">
                <a:moveTo>
                  <a:pt x="0" y="0"/>
                </a:moveTo>
                <a:lnTo>
                  <a:pt x="2274541" y="0"/>
                </a:lnTo>
                <a:lnTo>
                  <a:pt x="2274541" y="5571155"/>
                </a:lnTo>
                <a:lnTo>
                  <a:pt x="1436340" y="4305300"/>
                </a:lnTo>
                <a:lnTo>
                  <a:pt x="1360140" y="4305300"/>
                </a:lnTo>
                <a:lnTo>
                  <a:pt x="902940" y="4171950"/>
                </a:lnTo>
                <a:lnTo>
                  <a:pt x="0" y="534747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8D12D5-38E1-487B-92D6-7FD9EE32BA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" y="1"/>
            <a:ext cx="2801257" cy="4629751"/>
          </a:xfrm>
          <a:custGeom>
            <a:avLst/>
            <a:gdLst>
              <a:gd name="connsiteX0" fmla="*/ 0 w 2801257"/>
              <a:gd name="connsiteY0" fmla="*/ 0 h 4629751"/>
              <a:gd name="connsiteX1" fmla="*/ 2801257 w 2801257"/>
              <a:gd name="connsiteY1" fmla="*/ 0 h 4629751"/>
              <a:gd name="connsiteX2" fmla="*/ 2801257 w 2801257"/>
              <a:gd name="connsiteY2" fmla="*/ 3896077 h 4629751"/>
              <a:gd name="connsiteX3" fmla="*/ 1386037 w 2801257"/>
              <a:gd name="connsiteY3" fmla="*/ 3705726 h 4629751"/>
              <a:gd name="connsiteX4" fmla="*/ 529388 w 2801257"/>
              <a:gd name="connsiteY4" fmla="*/ 4109987 h 4629751"/>
              <a:gd name="connsiteX5" fmla="*/ 0 w 2801257"/>
              <a:gd name="connsiteY5" fmla="*/ 4629751 h 4629751"/>
              <a:gd name="connsiteX6" fmla="*/ 0 w 2801257"/>
              <a:gd name="connsiteY6" fmla="*/ 0 h 4629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01257" h="4629751">
                <a:moveTo>
                  <a:pt x="0" y="0"/>
                </a:moveTo>
                <a:lnTo>
                  <a:pt x="2801257" y="0"/>
                </a:lnTo>
                <a:lnTo>
                  <a:pt x="2801257" y="3896077"/>
                </a:lnTo>
                <a:lnTo>
                  <a:pt x="1386037" y="3705726"/>
                </a:lnTo>
                <a:lnTo>
                  <a:pt x="529388" y="4109987"/>
                </a:lnTo>
                <a:lnTo>
                  <a:pt x="0" y="4629751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76522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69641F-D823-4803-8CAF-E94CB67F61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08280" y="2145681"/>
            <a:ext cx="616359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81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Hà Mã">
            <a:hlinkClick r:id="" action="ppaction://media"/>
            <a:extLst>
              <a:ext uri="{FF2B5EF4-FFF2-40B4-BE49-F238E27FC236}">
                <a16:creationId xmlns:a16="http://schemas.microsoft.com/office/drawing/2014/main" id="{28542884-05AD-4E38-9014-8D35123057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308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E68ED55E-D2F8-4FDB-833E-718594490FDF}"/>
              </a:ext>
            </a:extLst>
          </p:cNvPr>
          <p:cNvGrpSpPr/>
          <p:nvPr/>
        </p:nvGrpSpPr>
        <p:grpSpPr>
          <a:xfrm>
            <a:off x="434684" y="257035"/>
            <a:ext cx="5404973" cy="668878"/>
            <a:chOff x="434684" y="257035"/>
            <a:chExt cx="5404973" cy="668878"/>
          </a:xfrm>
        </p:grpSpPr>
        <p:sp>
          <p:nvSpPr>
            <p:cNvPr id="11" name="Google Shape;1244;p45">
              <a:extLst>
                <a:ext uri="{FF2B5EF4-FFF2-40B4-BE49-F238E27FC236}">
                  <a16:creationId xmlns:a16="http://schemas.microsoft.com/office/drawing/2014/main" id="{6888D36F-C9C1-4DE6-AF19-4666773EDD80}"/>
                </a:ext>
              </a:extLst>
            </p:cNvPr>
            <p:cNvSpPr/>
            <p:nvPr/>
          </p:nvSpPr>
          <p:spPr>
            <a:xfrm>
              <a:off x="893635" y="257035"/>
              <a:ext cx="4464750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6A04616-FF85-45C3-8B1A-72CDE75CF548}"/>
                </a:ext>
              </a:extLst>
            </p:cNvPr>
            <p:cNvSpPr txBox="1"/>
            <p:nvPr/>
          </p:nvSpPr>
          <p:spPr>
            <a:xfrm>
              <a:off x="434684" y="374257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NHÓM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E7E7ED0A-2310-4F47-80A5-0801052F5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0842" y="1488135"/>
            <a:ext cx="5065398" cy="25483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1C011C1-CA2D-4E20-8FE0-F27F68EEF0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7" b="100000" l="0" r="100000">
                        <a14:foregroundMark x1="3250" y1="68996" x2="3625" y2="70742"/>
                        <a14:foregroundMark x1="2875" y1="68122" x2="3125" y2="69432"/>
                        <a14:foregroundMark x1="34375" y1="37336" x2="43250" y2="51528"/>
                        <a14:foregroundMark x1="42375" y1="62009" x2="45250" y2="58734"/>
                        <a14:foregroundMark x1="45625" y1="60699" x2="47250" y2="58515"/>
                        <a14:foregroundMark x1="47000" y1="59389" x2="47625" y2="61572"/>
                        <a14:backgroundMark x1="42750" y1="58515" x2="45375" y2="54803"/>
                        <a14:backgroundMark x1="56375" y1="69214" x2="61875" y2="69651"/>
                        <a14:backgroundMark x1="77000" y1="78821" x2="80500" y2="82969"/>
                        <a14:backgroundMark x1="6625" y1="75764" x2="7625" y2="775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12440" y="3662570"/>
            <a:ext cx="5581537" cy="31954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5CAEB0B-FDFD-41E8-A0D8-5CDF50BD7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177" y="1296110"/>
            <a:ext cx="5785605" cy="293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673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776029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7834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1210DC5-B333-49A7-9849-DD321FEC581A}"/>
              </a:ext>
            </a:extLst>
          </p:cNvPr>
          <p:cNvGrpSpPr/>
          <p:nvPr/>
        </p:nvGrpSpPr>
        <p:grpSpPr>
          <a:xfrm>
            <a:off x="-186723" y="89773"/>
            <a:ext cx="5404973" cy="668878"/>
            <a:chOff x="-186723" y="89773"/>
            <a:chExt cx="5404973" cy="668878"/>
          </a:xfrm>
        </p:grpSpPr>
        <p:sp>
          <p:nvSpPr>
            <p:cNvPr id="6" name="Google Shape;1244;p45">
              <a:extLst>
                <a:ext uri="{FF2B5EF4-FFF2-40B4-BE49-F238E27FC236}">
                  <a16:creationId xmlns:a16="http://schemas.microsoft.com/office/drawing/2014/main" id="{F424EF2A-32FD-4A71-868B-9EB1A7D305FD}"/>
                </a:ext>
              </a:extLst>
            </p:cNvPr>
            <p:cNvSpPr/>
            <p:nvPr/>
          </p:nvSpPr>
          <p:spPr>
            <a:xfrm>
              <a:off x="81324" y="89773"/>
              <a:ext cx="4802431" cy="668878"/>
            </a:xfrm>
            <a:prstGeom prst="hexagon">
              <a:avLst>
                <a:gd name="adj" fmla="val 25000"/>
                <a:gd name="vf" fmla="val 115470"/>
              </a:avLst>
            </a:prstGeom>
            <a:solidFill>
              <a:srgbClr val="00B0F0">
                <a:alpha val="5363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1D85384-BC44-41CB-979F-42A1D3D7F8BD}"/>
                </a:ext>
              </a:extLst>
            </p:cNvPr>
            <p:cNvSpPr txBox="1"/>
            <p:nvPr/>
          </p:nvSpPr>
          <p:spPr>
            <a:xfrm>
              <a:off x="-186723" y="223252"/>
              <a:ext cx="54049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iny" panose="02000903060500060000" pitchFamily="2" charset="0"/>
                  <a:ea typeface="+mn-ea"/>
                  <a:cs typeface="+mn-cs"/>
                </a:rPr>
                <a:t>LUYỆN ĐỌC TOÀN BÀI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ACC16E0-E5BA-4527-A7B3-02BCA18F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275" y="1023957"/>
            <a:ext cx="7870618" cy="393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71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231751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BDF503-ED52-4020-BC1C-BB4ECAE72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" y="45374"/>
            <a:ext cx="1603757" cy="854000"/>
          </a:xfrm>
          <a:prstGeom prst="rect">
            <a:avLst/>
          </a:prstGeom>
        </p:spPr>
      </p:pic>
      <p:pic>
        <p:nvPicPr>
          <p:cNvPr id="10" name="Picture 2" descr="C:\Users\HP\Desktop\236-2363398_we-bare-bears-we-bare-bears-png-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64" b="99258" l="0" r="100000">
                        <a14:foregroundMark x1="61628" y1="17359" x2="80930" y2="37834"/>
                        <a14:foregroundMark x1="74186" y1="26855" x2="75814" y2="90356"/>
                        <a14:foregroundMark x1="64186" y1="24184" x2="61395" y2="42582"/>
                        <a14:foregroundMark x1="48605" y1="21810" x2="55349" y2="27745"/>
                        <a14:foregroundMark x1="88837" y1="6380" x2="86279" y2="47626"/>
                        <a14:foregroundMark x1="92093" y1="61276" x2="90233" y2="90950"/>
                        <a14:foregroundMark x1="27209" y1="18249" x2="33488" y2="70475"/>
                        <a14:foregroundMark x1="27209" y1="20623" x2="44419" y2="43175"/>
                        <a14:foregroundMark x1="10698" y1="49407" x2="9302" y2="681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52" y="4265357"/>
            <a:ext cx="3444240" cy="2699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0536C8-9574-4EB0-8E7A-DECEB038E125}"/>
              </a:ext>
            </a:extLst>
          </p:cNvPr>
          <p:cNvSpPr txBox="1"/>
          <p:nvPr/>
        </p:nvSpPr>
        <p:spPr>
          <a:xfrm>
            <a:off x="4403748" y="106482"/>
            <a:ext cx="4731108" cy="923330"/>
          </a:xfrm>
          <a:prstGeom prst="rect">
            <a:avLst/>
          </a:prstGeom>
          <a:solidFill>
            <a:srgbClr val="ED7D31">
              <a:alpha val="69804"/>
            </a:srgbClr>
          </a:solidFill>
          <a:ln w="38100">
            <a:solidFill>
              <a:srgbClr val="956947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2700">
                  <a:solidFill>
                    <a:prstClr val="black"/>
                  </a:solidFill>
                </a:ln>
                <a:solidFill>
                  <a:srgbClr val="EFEEDE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chơi</a:t>
            </a:r>
            <a:endParaRPr kumimoji="0" lang="vi-VN" sz="5400" b="1" i="0" u="none" strike="noStrike" kern="1200" cap="none" spc="0" normalizeH="0" baseline="0" noProof="0" dirty="0">
              <a:ln w="12700">
                <a:solidFill>
                  <a:prstClr val="black"/>
                </a:solidFill>
              </a:ln>
              <a:solidFill>
                <a:srgbClr val="EFEEDE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825240" y="1707468"/>
            <a:ext cx="7787640" cy="3907550"/>
          </a:xfrm>
          <a:prstGeom prst="roundRect">
            <a:avLst/>
          </a:prstGeom>
          <a:solidFill>
            <a:srgbClr val="C55A11">
              <a:alpha val="69804"/>
            </a:srgbClr>
          </a:solidFill>
          <a:ln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hãy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trả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lời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các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câu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hỏi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ra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nào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ghi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đúng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sẽ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nhận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bọn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mình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nhé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212411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2743200" y="1241775"/>
            <a:ext cx="9399993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200039" y="4218060"/>
            <a:ext cx="11991961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60632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164C8457-6C7B-4F57-826A-210806BB09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32889" y="531202"/>
            <a:ext cx="2965158" cy="1206543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C9554F4F-2356-42BB-88E3-20624315C540}"/>
              </a:ext>
            </a:extLst>
          </p:cNvPr>
          <p:cNvGrpSpPr/>
          <p:nvPr/>
        </p:nvGrpSpPr>
        <p:grpSpPr>
          <a:xfrm>
            <a:off x="10472242" y="782288"/>
            <a:ext cx="2352248" cy="1496818"/>
            <a:chOff x="10472242" y="782288"/>
            <a:chExt cx="2352248" cy="1496818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87D4AD4-623C-4A6A-B992-E97AC0468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10472242" y="1321960"/>
              <a:ext cx="2352248" cy="957146"/>
            </a:xfrm>
            <a:prstGeom prst="rect">
              <a:avLst/>
            </a:prstGeom>
          </p:spPr>
        </p:pic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07AF83B7-565D-4791-BFAD-7448A2BC20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F3F45CB4-6A7C-4B20-90C9-1DCEDED094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6" t="30550" r="2450" b="44079"/>
          <a:stretch/>
        </p:blipFill>
        <p:spPr>
          <a:xfrm flipH="1">
            <a:off x="1015267" y="2158901"/>
            <a:ext cx="1434005" cy="1087525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A0CD747E-BA94-4906-8ABE-E86D2FAB5E18}"/>
              </a:ext>
            </a:extLst>
          </p:cNvPr>
          <p:cNvGrpSpPr/>
          <p:nvPr/>
        </p:nvGrpSpPr>
        <p:grpSpPr>
          <a:xfrm>
            <a:off x="0" y="3465239"/>
            <a:ext cx="12216704" cy="3516131"/>
            <a:chOff x="6296269" y="5376694"/>
            <a:chExt cx="5968501" cy="153115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2DF3C4E-DC71-4BF3-A33E-283911EAD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4017056E-4CC8-487F-A4F3-4617B4505B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26F3F9C6-ACF9-4C01-9333-5353F2ACEB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9D95BC87-7196-44BE-AC4E-C406C8602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9FE09014-E81B-4CA0-BF22-BAEAE4529C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35" name="图片 34">
            <a:extLst>
              <a:ext uri="{FF2B5EF4-FFF2-40B4-BE49-F238E27FC236}">
                <a16:creationId xmlns:a16="http://schemas.microsoft.com/office/drawing/2014/main" id="{12F4DC9A-F408-4283-BB4E-1F7150FE9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16576" y="1457095"/>
            <a:ext cx="5358848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4791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C238813-6EDC-49C5-8D5C-B80523462C08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2E5D7E-E231-4441-AD37-098DC32BBD49}"/>
              </a:ext>
            </a:extLst>
          </p:cNvPr>
          <p:cNvSpPr txBox="1"/>
          <p:nvPr/>
        </p:nvSpPr>
        <p:spPr>
          <a:xfrm>
            <a:off x="3303535" y="1504438"/>
            <a:ext cx="980739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nghe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3DBA87-2F42-43B5-B593-C479F274A7BF}"/>
              </a:ext>
            </a:extLst>
          </p:cNvPr>
          <p:cNvSpPr txBox="1"/>
          <p:nvPr/>
        </p:nvSpPr>
        <p:spPr>
          <a:xfrm>
            <a:off x="2410633" y="3429000"/>
            <a:ext cx="8139812" cy="2826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342900" marR="0" lvl="2" indent="-34290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	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3A3F5A-5FD9-4D7B-A8DF-77AF4403A973}"/>
              </a:ext>
            </a:extLst>
          </p:cNvPr>
          <p:cNvSpPr txBox="1"/>
          <p:nvPr/>
        </p:nvSpPr>
        <p:spPr>
          <a:xfrm>
            <a:off x="3303535" y="2103259"/>
            <a:ext cx="9807393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362B01-8247-4DE5-8A8A-5E1CBF8DA732}"/>
              </a:ext>
            </a:extLst>
          </p:cNvPr>
          <p:cNvSpPr/>
          <p:nvPr/>
        </p:nvSpPr>
        <p:spPr>
          <a:xfrm flipV="1">
            <a:off x="2276152" y="5751585"/>
            <a:ext cx="739121" cy="6324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94F2393-C084-4743-B13A-3FCF1D3A35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09" y="4259732"/>
            <a:ext cx="1409879" cy="22623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3CF011A-F4A3-49C7-9453-1C9609BB1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62" b="99615" l="2778" r="979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462352" y="1058732"/>
            <a:ext cx="1491830" cy="2693581"/>
          </a:xfrm>
          <a:prstGeom prst="rect">
            <a:avLst/>
          </a:prstGeom>
        </p:spPr>
      </p:pic>
      <p:pic>
        <p:nvPicPr>
          <p:cNvPr id="24" name="Picture 2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A21C54F1-398B-4C45-9E36-1058911891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107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0" grpId="0"/>
      <p:bldP spid="21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200122D4-5B9A-4BDC-A69B-2354F08D68C5}"/>
              </a:ext>
            </a:extLst>
          </p:cNvPr>
          <p:cNvSpPr txBox="1"/>
          <p:nvPr/>
        </p:nvSpPr>
        <p:spPr>
          <a:xfrm>
            <a:off x="3929270" y="300463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 LỜI CÂU HỎI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0B8B991-0F18-4BC0-B86E-87ECEA101CEA}"/>
              </a:ext>
            </a:extLst>
          </p:cNvPr>
          <p:cNvSpPr txBox="1"/>
          <p:nvPr/>
        </p:nvSpPr>
        <p:spPr>
          <a:xfrm>
            <a:off x="2986003" y="119956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3.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E0C0C-9654-46E3-AC88-9F694413F7AE}"/>
              </a:ext>
            </a:extLst>
          </p:cNvPr>
          <p:cNvSpPr txBox="1"/>
          <p:nvPr/>
        </p:nvSpPr>
        <p:spPr>
          <a:xfrm>
            <a:off x="2711886" y="1850059"/>
            <a:ext cx="9139219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ra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90725-1C67-455A-A534-6AE2F629C887}"/>
              </a:ext>
            </a:extLst>
          </p:cNvPr>
          <p:cNvSpPr txBox="1"/>
          <p:nvPr/>
        </p:nvSpPr>
        <p:spPr>
          <a:xfrm>
            <a:off x="875155" y="3793220"/>
            <a:ext cx="11524080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4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85C12-7AEC-4BFC-8168-461B3D7D9F65}"/>
              </a:ext>
            </a:extLst>
          </p:cNvPr>
          <p:cNvSpPr txBox="1"/>
          <p:nvPr/>
        </p:nvSpPr>
        <p:spPr>
          <a:xfrm>
            <a:off x="875155" y="4421622"/>
            <a:ext cx="10645775" cy="1943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Khi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D664D66-8C5A-4CBF-BDDD-172DC32E45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20" b="100000" l="2532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030" y="2395794"/>
            <a:ext cx="2010509" cy="1337971"/>
          </a:xfrm>
          <a:prstGeom prst="rect">
            <a:avLst/>
          </a:prstGeom>
        </p:spPr>
      </p:pic>
      <p:pic>
        <p:nvPicPr>
          <p:cNvPr id="4" name="Picture 3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247E91A5-6B38-4586-AC34-026889693E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009" y="473995"/>
            <a:ext cx="1982704" cy="16075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85809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06C8F30-A583-4D2A-9EA2-B875056FB0D3}"/>
              </a:ext>
            </a:extLst>
          </p:cNvPr>
          <p:cNvSpPr txBox="1"/>
          <p:nvPr/>
        </p:nvSpPr>
        <p:spPr>
          <a:xfrm>
            <a:off x="2388770" y="2310330"/>
            <a:ext cx="76646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Luyện</a:t>
            </a:r>
            <a:r>
              <a:rPr kumimoji="0" lang="en-US" altLang="zh-CN" sz="9600" b="1" i="1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 </a:t>
            </a: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Verdana" panose="020B0604030504040204" charset="0"/>
                <a:ea typeface="Microsoft YaHei" panose="020B0503020204020204" charset="-122"/>
                <a:cs typeface="Verdana" panose="020B0604030504040204" charset="0"/>
                <a:sym typeface="+mn-ea"/>
              </a:rPr>
              <a:t>tập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erdana" panose="020B0604030504040204" charset="0"/>
              <a:ea typeface="Arial-Rounded"/>
              <a:cs typeface="Verdana" panose="020B060403050404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1522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4875926" y="293089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LUY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Ệ</a:t>
            </a: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 TẬP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F798510-DDF7-4713-8780-A61DD20F6717}"/>
              </a:ext>
            </a:extLst>
          </p:cNvPr>
          <p:cNvSpPr txBox="1"/>
          <p:nvPr/>
        </p:nvSpPr>
        <p:spPr>
          <a:xfrm>
            <a:off x="3216443" y="1070436"/>
            <a:ext cx="8093242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1.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lớn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tuổi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0B21825-1881-4F90-867B-4754BFBCAC90}"/>
              </a:ext>
            </a:extLst>
          </p:cNvPr>
          <p:cNvSpPr txBox="1"/>
          <p:nvPr/>
        </p:nvSpPr>
        <p:spPr>
          <a:xfrm>
            <a:off x="935715" y="2799539"/>
            <a:ext cx="11023797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FC7D77">
                    <a:lumMod val="75000"/>
                  </a:srgbClr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2.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Dựa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đọc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tiếp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dưới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đây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: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CC568E-7DA6-44D9-B902-E4FBB0658597}"/>
              </a:ext>
            </a:extLst>
          </p:cNvPr>
          <p:cNvSpPr txBox="1"/>
          <p:nvPr/>
        </p:nvSpPr>
        <p:spPr>
          <a:xfrm>
            <a:off x="584101" y="3614493"/>
            <a:ext cx="11023797" cy="1296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lphaLcPeriod"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Muốn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(……)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ai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phải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(……).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34B7851-DDB3-4CE5-BEFC-8B15CB98E5BC}"/>
              </a:ext>
            </a:extLst>
          </p:cNvPr>
          <p:cNvSpPr txBox="1"/>
          <p:nvPr/>
        </p:nvSpPr>
        <p:spPr>
          <a:xfrm>
            <a:off x="2496792" y="2153208"/>
            <a:ext cx="11129430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Chào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anh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bọn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qua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không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ạ?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485E3448-DB05-4D93-9868-6294398B4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35" b="100000" l="0" r="100000">
                        <a14:foregroundMark x1="55233" y1="16304" x2="55233" y2="16304"/>
                        <a14:foregroundMark x1="60465" y1="15942" x2="60465" y2="15942"/>
                        <a14:foregroundMark x1="53488" y1="17391" x2="53488" y2="17391"/>
                        <a14:backgroundMark x1="90698" y1="53986" x2="93023" y2="94928"/>
                        <a14:backgroundMark x1="6977" y1="91304" x2="0" y2="51449"/>
                        <a14:backgroundMark x1="47674" y1="93841" x2="52326" y2="9818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70321" y="389560"/>
            <a:ext cx="1067986" cy="171374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9CBB8F63-1025-48B1-962D-1CBD0F083736}"/>
              </a:ext>
            </a:extLst>
          </p:cNvPr>
          <p:cNvSpPr txBox="1"/>
          <p:nvPr/>
        </p:nvSpPr>
        <p:spPr>
          <a:xfrm>
            <a:off x="5838557" y="4244009"/>
            <a:ext cx="3048337" cy="6504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nói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FF0208-40EA-45B4-9CE4-D693244C55DE}"/>
              </a:ext>
            </a:extLst>
          </p:cNvPr>
          <p:cNvSpPr txBox="1"/>
          <p:nvPr/>
        </p:nvSpPr>
        <p:spPr>
          <a:xfrm>
            <a:off x="5814277" y="3614493"/>
            <a:ext cx="6145235" cy="73866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yêu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cầu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một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lịch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Arial"/>
                <a:sym typeface="Arial"/>
              </a:rPr>
              <a:t>sự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Arial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0864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uiExpand="1" build="p"/>
      <p:bldP spid="33" grpId="0"/>
      <p:bldP spid="35" grpId="0"/>
      <p:bldP spid="37" grpId="0" animBg="1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A3A07DA-427F-4D7A-BA88-23AE9E833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88798"/>
            <a:ext cx="4572000" cy="6096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ECEFBF6-B31D-4824-B886-F3B31A4C4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6D0801A-3BA3-4D2F-864A-E1655470A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510" t="64450" r="63336" b="-6857"/>
          <a:stretch/>
        </p:blipFill>
        <p:spPr>
          <a:xfrm flipH="1">
            <a:off x="9407308" y="52406"/>
            <a:ext cx="3428185" cy="25240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8181" y="2166880"/>
            <a:ext cx="6719804" cy="3486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2180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20"/>
            <a:ext cx="12191999" cy="650733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50B999-361E-4319-8BCD-9A573E86857D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F19CA0-26FA-4C52-85D1-E9F934836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2" y="4714043"/>
            <a:ext cx="1466166" cy="21544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A330D5-C1F7-429C-B7B9-AE50A35D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7872" y="5167509"/>
            <a:ext cx="1514127" cy="17010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238752-FB5E-4C56-919F-3DA3B1466C3F}"/>
              </a:ext>
            </a:extLst>
          </p:cNvPr>
          <p:cNvSpPr txBox="1"/>
          <p:nvPr/>
        </p:nvSpPr>
        <p:spPr>
          <a:xfrm>
            <a:off x="1207363" y="1062867"/>
            <a:ext cx="10402766" cy="5174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rừng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Gặp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Hươu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to: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ý,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định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ạ?</a:t>
            </a:r>
          </a:p>
        </p:txBody>
      </p:sp>
    </p:spTree>
    <p:extLst>
      <p:ext uri="{BB962C8B-B14F-4D97-AF65-F5344CB8AC3E}">
        <p14:creationId xmlns:p14="http://schemas.microsoft.com/office/powerpoint/2010/main" val="253249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C5FACBA-6DB2-478F-A9B6-916D9A84D5E4}"/>
              </a:ext>
            </a:extLst>
          </p:cNvPr>
          <p:cNvSpPr/>
          <p:nvPr/>
        </p:nvSpPr>
        <p:spPr>
          <a:xfrm>
            <a:off x="0" y="150919"/>
            <a:ext cx="12191999" cy="66913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604674-959F-4943-ACDA-BC9A1FE778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495845" y="255402"/>
            <a:ext cx="776411" cy="7002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10375F6-7472-440A-BD26-899CDE87D91F}"/>
              </a:ext>
            </a:extLst>
          </p:cNvPr>
          <p:cNvSpPr txBox="1"/>
          <p:nvPr/>
        </p:nvSpPr>
        <p:spPr>
          <a:xfrm>
            <a:off x="2544512" y="365820"/>
            <a:ext cx="7154436" cy="730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 ƠN ANH HÀ MÃ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70DD49E-4099-45BF-AB29-692D79C8A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038" y="1208622"/>
            <a:ext cx="3162300" cy="31146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FFE2EC-59FA-41BA-88BA-0F8BAD0106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7815" y="4323297"/>
            <a:ext cx="1904147" cy="235992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58FEF-8E13-4FA3-921F-BD8AD1D2AB7B}"/>
              </a:ext>
            </a:extLst>
          </p:cNvPr>
          <p:cNvSpPr txBox="1"/>
          <p:nvPr/>
        </p:nvSpPr>
        <p:spPr>
          <a:xfrm>
            <a:off x="3511755" y="1241775"/>
            <a:ext cx="8631438" cy="3011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ngoan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vui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vẻ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! –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Cún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đáp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quay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nhỏ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Cậu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à?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Muốn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lịch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sự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còn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“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”!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xấu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hổ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Sang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kia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dê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520B44-D93A-4BE1-939E-591898C52EF7}"/>
              </a:ext>
            </a:extLst>
          </p:cNvPr>
          <p:cNvSpPr txBox="1"/>
          <p:nvPr/>
        </p:nvSpPr>
        <p:spPr>
          <a:xfrm>
            <a:off x="388205" y="4253049"/>
            <a:ext cx="1019487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lvl="0" indent="-1714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giúp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mình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ạ!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mã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mỉm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biết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Giờ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em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cứ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theo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(Theo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rèn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quen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tốt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9309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164E429-6768-4497-A502-B4E1AD218A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7" y="5380212"/>
            <a:ext cx="1262487" cy="123918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23EF092-E474-4370-AEE7-1795EF20AD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640913"/>
            <a:ext cx="2102415" cy="1201359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4DA1253-7BFC-44A6-A8FC-F7A23ED213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218" y="4032624"/>
            <a:ext cx="1894239" cy="254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A2E2CA7-E51B-4D7E-A77B-66B04AD82A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516816" y="3766376"/>
            <a:ext cx="2736966" cy="2718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D2B7A612-920C-4583-AE97-3D3F25916D1E}"/>
              </a:ext>
            </a:extLst>
          </p:cNvPr>
          <p:cNvGrpSpPr/>
          <p:nvPr/>
        </p:nvGrpSpPr>
        <p:grpSpPr>
          <a:xfrm>
            <a:off x="1161143" y="372965"/>
            <a:ext cx="10261600" cy="2452411"/>
            <a:chOff x="692006" y="116442"/>
            <a:chExt cx="11176173" cy="2919244"/>
          </a:xfrm>
        </p:grpSpPr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FED634DA-CA32-4E71-A245-C6080A916446}"/>
                </a:ext>
              </a:extLst>
            </p:cNvPr>
            <p:cNvSpPr/>
            <p:nvPr/>
          </p:nvSpPr>
          <p:spPr>
            <a:xfrm>
              <a:off x="692006" y="116442"/>
              <a:ext cx="11176173" cy="2919244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矩形 16">
              <a:extLst>
                <a:ext uri="{FF2B5EF4-FFF2-40B4-BE49-F238E27FC236}">
                  <a16:creationId xmlns:a16="http://schemas.microsoft.com/office/drawing/2014/main" id="{EBFB435B-0DB8-43CD-AF8A-8A39B376E827}"/>
                </a:ext>
              </a:extLst>
            </p:cNvPr>
            <p:cNvSpPr/>
            <p:nvPr/>
          </p:nvSpPr>
          <p:spPr>
            <a:xfrm>
              <a:off x="790642" y="256970"/>
              <a:ext cx="11077537" cy="2778716"/>
            </a:xfrm>
            <a:custGeom>
              <a:avLst/>
              <a:gdLst>
                <a:gd name="connsiteX0" fmla="*/ 0 w 10552144"/>
                <a:gd name="connsiteY0" fmla="*/ 0 h 2375014"/>
                <a:gd name="connsiteX1" fmla="*/ 10552144 w 10552144"/>
                <a:gd name="connsiteY1" fmla="*/ 0 h 2375014"/>
                <a:gd name="connsiteX2" fmla="*/ 10552144 w 10552144"/>
                <a:gd name="connsiteY2" fmla="*/ 2375014 h 2375014"/>
                <a:gd name="connsiteX3" fmla="*/ 0 w 10552144"/>
                <a:gd name="connsiteY3" fmla="*/ 2375014 h 2375014"/>
                <a:gd name="connsiteX4" fmla="*/ 0 w 10552144"/>
                <a:gd name="connsiteY4" fmla="*/ 0 h 2375014"/>
                <a:gd name="connsiteX0" fmla="*/ 0 w 10554602"/>
                <a:gd name="connsiteY0" fmla="*/ 161269 h 2536283"/>
                <a:gd name="connsiteX1" fmla="*/ 10552144 w 10554602"/>
                <a:gd name="connsiteY1" fmla="*/ 161269 h 2536283"/>
                <a:gd name="connsiteX2" fmla="*/ 10552144 w 10554602"/>
                <a:gd name="connsiteY2" fmla="*/ 2536283 h 2536283"/>
                <a:gd name="connsiteX3" fmla="*/ 0 w 10554602"/>
                <a:gd name="connsiteY3" fmla="*/ 2536283 h 2536283"/>
                <a:gd name="connsiteX4" fmla="*/ 0 w 10554602"/>
                <a:gd name="connsiteY4" fmla="*/ 161269 h 2536283"/>
                <a:gd name="connsiteX0" fmla="*/ 0 w 10694061"/>
                <a:gd name="connsiteY0" fmla="*/ 161269 h 2536283"/>
                <a:gd name="connsiteX1" fmla="*/ 10552144 w 10694061"/>
                <a:gd name="connsiteY1" fmla="*/ 161269 h 2536283"/>
                <a:gd name="connsiteX2" fmla="*/ 10552144 w 10694061"/>
                <a:gd name="connsiteY2" fmla="*/ 2536283 h 2536283"/>
                <a:gd name="connsiteX3" fmla="*/ 0 w 10694061"/>
                <a:gd name="connsiteY3" fmla="*/ 2536283 h 2536283"/>
                <a:gd name="connsiteX4" fmla="*/ 0 w 10694061"/>
                <a:gd name="connsiteY4" fmla="*/ 161269 h 2536283"/>
                <a:gd name="connsiteX0" fmla="*/ 0 w 10694061"/>
                <a:gd name="connsiteY0" fmla="*/ 438720 h 2813734"/>
                <a:gd name="connsiteX1" fmla="*/ 10552144 w 10694061"/>
                <a:gd name="connsiteY1" fmla="*/ 438720 h 2813734"/>
                <a:gd name="connsiteX2" fmla="*/ 10552144 w 10694061"/>
                <a:gd name="connsiteY2" fmla="*/ 2813734 h 2813734"/>
                <a:gd name="connsiteX3" fmla="*/ 0 w 10694061"/>
                <a:gd name="connsiteY3" fmla="*/ 2813734 h 2813734"/>
                <a:gd name="connsiteX4" fmla="*/ 0 w 10694061"/>
                <a:gd name="connsiteY4" fmla="*/ 438720 h 2813734"/>
                <a:gd name="connsiteX0" fmla="*/ 0 w 10727132"/>
                <a:gd name="connsiteY0" fmla="*/ 334696 h 2709710"/>
                <a:gd name="connsiteX1" fmla="*/ 10595686 w 10727132"/>
                <a:gd name="connsiteY1" fmla="*/ 523382 h 2709710"/>
                <a:gd name="connsiteX2" fmla="*/ 10552144 w 10727132"/>
                <a:gd name="connsiteY2" fmla="*/ 2709710 h 2709710"/>
                <a:gd name="connsiteX3" fmla="*/ 0 w 10727132"/>
                <a:gd name="connsiteY3" fmla="*/ 2709710 h 2709710"/>
                <a:gd name="connsiteX4" fmla="*/ 0 w 10727132"/>
                <a:gd name="connsiteY4" fmla="*/ 334696 h 2709710"/>
                <a:gd name="connsiteX0" fmla="*/ 1319018 w 12046150"/>
                <a:gd name="connsiteY0" fmla="*/ 334696 h 2709710"/>
                <a:gd name="connsiteX1" fmla="*/ 11914704 w 12046150"/>
                <a:gd name="connsiteY1" fmla="*/ 523382 h 2709710"/>
                <a:gd name="connsiteX2" fmla="*/ 11871162 w 12046150"/>
                <a:gd name="connsiteY2" fmla="*/ 2709710 h 2709710"/>
                <a:gd name="connsiteX3" fmla="*/ 1319018 w 12046150"/>
                <a:gd name="connsiteY3" fmla="*/ 2709710 h 2709710"/>
                <a:gd name="connsiteX4" fmla="*/ 1319018 w 12046150"/>
                <a:gd name="connsiteY4" fmla="*/ 334696 h 2709710"/>
                <a:gd name="connsiteX0" fmla="*/ 805284 w 11532416"/>
                <a:gd name="connsiteY0" fmla="*/ 281540 h 2656554"/>
                <a:gd name="connsiteX1" fmla="*/ 11400970 w 11532416"/>
                <a:gd name="connsiteY1" fmla="*/ 470226 h 2656554"/>
                <a:gd name="connsiteX2" fmla="*/ 11357428 w 11532416"/>
                <a:gd name="connsiteY2" fmla="*/ 2656554 h 2656554"/>
                <a:gd name="connsiteX3" fmla="*/ 805284 w 11532416"/>
                <a:gd name="connsiteY3" fmla="*/ 2656554 h 2656554"/>
                <a:gd name="connsiteX4" fmla="*/ 805284 w 11532416"/>
                <a:gd name="connsiteY4" fmla="*/ 281540 h 2656554"/>
                <a:gd name="connsiteX0" fmla="*/ 405887 w 11133019"/>
                <a:gd name="connsiteY0" fmla="*/ 281540 h 2656554"/>
                <a:gd name="connsiteX1" fmla="*/ 11001573 w 11133019"/>
                <a:gd name="connsiteY1" fmla="*/ 470226 h 2656554"/>
                <a:gd name="connsiteX2" fmla="*/ 10958031 w 11133019"/>
                <a:gd name="connsiteY2" fmla="*/ 2656554 h 2656554"/>
                <a:gd name="connsiteX3" fmla="*/ 405887 w 11133019"/>
                <a:gd name="connsiteY3" fmla="*/ 2656554 h 2656554"/>
                <a:gd name="connsiteX4" fmla="*/ 405887 w 11133019"/>
                <a:gd name="connsiteY4" fmla="*/ 281540 h 2656554"/>
                <a:gd name="connsiteX0" fmla="*/ 2033007 w 12760139"/>
                <a:gd name="connsiteY0" fmla="*/ 281540 h 2656554"/>
                <a:gd name="connsiteX1" fmla="*/ 12628693 w 12760139"/>
                <a:gd name="connsiteY1" fmla="*/ 470226 h 2656554"/>
                <a:gd name="connsiteX2" fmla="*/ 12585151 w 12760139"/>
                <a:gd name="connsiteY2" fmla="*/ 2656554 h 2656554"/>
                <a:gd name="connsiteX3" fmla="*/ 2033007 w 12760139"/>
                <a:gd name="connsiteY3" fmla="*/ 2656554 h 2656554"/>
                <a:gd name="connsiteX4" fmla="*/ 2033007 w 12760139"/>
                <a:gd name="connsiteY4" fmla="*/ 281540 h 2656554"/>
                <a:gd name="connsiteX0" fmla="*/ 2033007 w 14234123"/>
                <a:gd name="connsiteY0" fmla="*/ 281540 h 2656554"/>
                <a:gd name="connsiteX1" fmla="*/ 12628693 w 14234123"/>
                <a:gd name="connsiteY1" fmla="*/ 470226 h 2656554"/>
                <a:gd name="connsiteX2" fmla="*/ 12585151 w 14234123"/>
                <a:gd name="connsiteY2" fmla="*/ 2656554 h 2656554"/>
                <a:gd name="connsiteX3" fmla="*/ 2033007 w 14234123"/>
                <a:gd name="connsiteY3" fmla="*/ 2656554 h 2656554"/>
                <a:gd name="connsiteX4" fmla="*/ 2033007 w 14234123"/>
                <a:gd name="connsiteY4" fmla="*/ 281540 h 2656554"/>
                <a:gd name="connsiteX0" fmla="*/ 2033007 w 12979287"/>
                <a:gd name="connsiteY0" fmla="*/ 281540 h 2998446"/>
                <a:gd name="connsiteX1" fmla="*/ 12628693 w 12979287"/>
                <a:gd name="connsiteY1" fmla="*/ 470226 h 2998446"/>
                <a:gd name="connsiteX2" fmla="*/ 12585151 w 12979287"/>
                <a:gd name="connsiteY2" fmla="*/ 2656554 h 2998446"/>
                <a:gd name="connsiteX3" fmla="*/ 2033007 w 12979287"/>
                <a:gd name="connsiteY3" fmla="*/ 2656554 h 2998446"/>
                <a:gd name="connsiteX4" fmla="*/ 2033007 w 12979287"/>
                <a:gd name="connsiteY4" fmla="*/ 281540 h 2998446"/>
                <a:gd name="connsiteX0" fmla="*/ 2033007 w 13028809"/>
                <a:gd name="connsiteY0" fmla="*/ 152857 h 2869763"/>
                <a:gd name="connsiteX1" fmla="*/ 12628693 w 13028809"/>
                <a:gd name="connsiteY1" fmla="*/ 341543 h 2869763"/>
                <a:gd name="connsiteX2" fmla="*/ 12585151 w 13028809"/>
                <a:gd name="connsiteY2" fmla="*/ 2527871 h 2869763"/>
                <a:gd name="connsiteX3" fmla="*/ 2033007 w 13028809"/>
                <a:gd name="connsiteY3" fmla="*/ 2527871 h 2869763"/>
                <a:gd name="connsiteX4" fmla="*/ 2033007 w 13028809"/>
                <a:gd name="connsiteY4" fmla="*/ 152857 h 2869763"/>
                <a:gd name="connsiteX0" fmla="*/ 1604954 w 12600756"/>
                <a:gd name="connsiteY0" fmla="*/ 368251 h 3085157"/>
                <a:gd name="connsiteX1" fmla="*/ 12200640 w 12600756"/>
                <a:gd name="connsiteY1" fmla="*/ 556937 h 3085157"/>
                <a:gd name="connsiteX2" fmla="*/ 12157098 w 12600756"/>
                <a:gd name="connsiteY2" fmla="*/ 2743265 h 3085157"/>
                <a:gd name="connsiteX3" fmla="*/ 1604954 w 12600756"/>
                <a:gd name="connsiteY3" fmla="*/ 2743265 h 3085157"/>
                <a:gd name="connsiteX4" fmla="*/ 1604954 w 12600756"/>
                <a:gd name="connsiteY4" fmla="*/ 368251 h 3085157"/>
                <a:gd name="connsiteX0" fmla="*/ 206217 w 11202019"/>
                <a:gd name="connsiteY0" fmla="*/ 368251 h 3176312"/>
                <a:gd name="connsiteX1" fmla="*/ 10801903 w 11202019"/>
                <a:gd name="connsiteY1" fmla="*/ 556937 h 3176312"/>
                <a:gd name="connsiteX2" fmla="*/ 10758361 w 11202019"/>
                <a:gd name="connsiteY2" fmla="*/ 2743265 h 3176312"/>
                <a:gd name="connsiteX3" fmla="*/ 206217 w 11202019"/>
                <a:gd name="connsiteY3" fmla="*/ 2743265 h 3176312"/>
                <a:gd name="connsiteX4" fmla="*/ 206217 w 11202019"/>
                <a:gd name="connsiteY4" fmla="*/ 368251 h 3176312"/>
                <a:gd name="connsiteX0" fmla="*/ 206217 w 11162019"/>
                <a:gd name="connsiteY0" fmla="*/ 423578 h 3231639"/>
                <a:gd name="connsiteX1" fmla="*/ 10801903 w 11162019"/>
                <a:gd name="connsiteY1" fmla="*/ 612264 h 3231639"/>
                <a:gd name="connsiteX2" fmla="*/ 10758361 w 11162019"/>
                <a:gd name="connsiteY2" fmla="*/ 2798592 h 3231639"/>
                <a:gd name="connsiteX3" fmla="*/ 206217 w 11162019"/>
                <a:gd name="connsiteY3" fmla="*/ 2798592 h 3231639"/>
                <a:gd name="connsiteX4" fmla="*/ 206217 w 11162019"/>
                <a:gd name="connsiteY4" fmla="*/ 423578 h 3231639"/>
                <a:gd name="connsiteX0" fmla="*/ 311930 w 11267732"/>
                <a:gd name="connsiteY0" fmla="*/ 282974 h 3091035"/>
                <a:gd name="connsiteX1" fmla="*/ 10907616 w 11267732"/>
                <a:gd name="connsiteY1" fmla="*/ 471660 h 3091035"/>
                <a:gd name="connsiteX2" fmla="*/ 10864074 w 11267732"/>
                <a:gd name="connsiteY2" fmla="*/ 2657988 h 3091035"/>
                <a:gd name="connsiteX3" fmla="*/ 311930 w 11267732"/>
                <a:gd name="connsiteY3" fmla="*/ 2657988 h 3091035"/>
                <a:gd name="connsiteX4" fmla="*/ 311930 w 11267732"/>
                <a:gd name="connsiteY4" fmla="*/ 282974 h 3091035"/>
                <a:gd name="connsiteX0" fmla="*/ 311930 w 11134849"/>
                <a:gd name="connsiteY0" fmla="*/ 282974 h 2935813"/>
                <a:gd name="connsiteX1" fmla="*/ 10907616 w 11134849"/>
                <a:gd name="connsiteY1" fmla="*/ 471660 h 2935813"/>
                <a:gd name="connsiteX2" fmla="*/ 10864074 w 11134849"/>
                <a:gd name="connsiteY2" fmla="*/ 2657988 h 2935813"/>
                <a:gd name="connsiteX3" fmla="*/ 311930 w 11134849"/>
                <a:gd name="connsiteY3" fmla="*/ 2657988 h 2935813"/>
                <a:gd name="connsiteX4" fmla="*/ 311930 w 11134849"/>
                <a:gd name="connsiteY4" fmla="*/ 282974 h 2935813"/>
                <a:gd name="connsiteX0" fmla="*/ 311930 w 11139774"/>
                <a:gd name="connsiteY0" fmla="*/ 282974 h 2970140"/>
                <a:gd name="connsiteX1" fmla="*/ 10907616 w 11139774"/>
                <a:gd name="connsiteY1" fmla="*/ 471660 h 2970140"/>
                <a:gd name="connsiteX2" fmla="*/ 10864074 w 11139774"/>
                <a:gd name="connsiteY2" fmla="*/ 2657988 h 2970140"/>
                <a:gd name="connsiteX3" fmla="*/ 311930 w 11139774"/>
                <a:gd name="connsiteY3" fmla="*/ 2657988 h 2970140"/>
                <a:gd name="connsiteX4" fmla="*/ 311930 w 11139774"/>
                <a:gd name="connsiteY4" fmla="*/ 282974 h 2970140"/>
                <a:gd name="connsiteX0" fmla="*/ 311930 w 11176173"/>
                <a:gd name="connsiteY0" fmla="*/ 282974 h 2919244"/>
                <a:gd name="connsiteX1" fmla="*/ 10907616 w 11176173"/>
                <a:gd name="connsiteY1" fmla="*/ 471660 h 2919244"/>
                <a:gd name="connsiteX2" fmla="*/ 10864074 w 11176173"/>
                <a:gd name="connsiteY2" fmla="*/ 2657988 h 2919244"/>
                <a:gd name="connsiteX3" fmla="*/ 311930 w 11176173"/>
                <a:gd name="connsiteY3" fmla="*/ 2657988 h 2919244"/>
                <a:gd name="connsiteX4" fmla="*/ 311930 w 11176173"/>
                <a:gd name="connsiteY4" fmla="*/ 282974 h 2919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76173" h="2919244">
                  <a:moveTo>
                    <a:pt x="311930" y="282974"/>
                  </a:moveTo>
                  <a:cubicBezTo>
                    <a:pt x="786106" y="-124957"/>
                    <a:pt x="10559273" y="-116811"/>
                    <a:pt x="10907616" y="471660"/>
                  </a:cubicBezTo>
                  <a:cubicBezTo>
                    <a:pt x="11255959" y="1060131"/>
                    <a:pt x="11289911" y="2309646"/>
                    <a:pt x="10864074" y="2657988"/>
                  </a:cubicBezTo>
                  <a:cubicBezTo>
                    <a:pt x="10438237" y="3006330"/>
                    <a:pt x="665197" y="3006331"/>
                    <a:pt x="311930" y="2657988"/>
                  </a:cubicBezTo>
                  <a:cubicBezTo>
                    <a:pt x="-41337" y="2309645"/>
                    <a:pt x="-162246" y="690905"/>
                    <a:pt x="311930" y="282974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3AABDD4-02A1-45F5-8EA7-9A3EA3891D69}"/>
              </a:ext>
            </a:extLst>
          </p:cNvPr>
          <p:cNvSpPr txBox="1"/>
          <p:nvPr/>
        </p:nvSpPr>
        <p:spPr>
          <a:xfrm>
            <a:off x="2102415" y="1216164"/>
            <a:ext cx="9632778" cy="9971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600" b="1" i="0">
                <a:solidFill>
                  <a:schemeClr val="bg1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oiny" panose="02000903060500060000" pitchFamily="2" charset="0"/>
                <a:ea typeface="思源黑体 CN Bold" panose="020B0800000000000000" pitchFamily="34" charset="-122"/>
                <a:cs typeface="+mn-cs"/>
              </a:rPr>
              <a:t>TẠM BIỆT VÀ HẸN GẶP LẠI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oiny" panose="02000903060500060000" pitchFamily="2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491EEDD-CFBC-4684-829D-77990CEC84C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0359" y="4864427"/>
            <a:ext cx="2607768" cy="197784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A14BAA-1A63-4F99-92C8-0E04EC1287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008" y="6039179"/>
            <a:ext cx="749763" cy="7359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69435246-66C5-4677-9CA6-B66FAA0C242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7263" y="5760042"/>
            <a:ext cx="1893936" cy="108223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ADFDA202-EF32-4B64-984A-19CDA5DF09F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2106611" cy="44849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D798B31-56CC-4B6F-8642-045F69162A9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085389" y="0"/>
            <a:ext cx="2106611" cy="448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875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4820679" y="1211580"/>
            <a:ext cx="6913629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học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ounded Rectangular Callout 25"/>
          <p:cNvSpPr/>
          <p:nvPr/>
        </p:nvSpPr>
        <p:spPr>
          <a:xfrm>
            <a:off x="4094424" y="3467741"/>
            <a:ext cx="5392476" cy="1935480"/>
          </a:xfrm>
          <a:prstGeom prst="wedgeRoundRectCallout">
            <a:avLst>
              <a:gd name="adj1" fmla="val 63381"/>
              <a:gd name="adj2" fmla="val 18031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endParaRPr kumimoji="0" lang="vi-V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6" name="Picture 4" descr="C:\Users\HP\Desktop\kisspng-honey-jar-cartoon-drawing-honey-jar-5a85496af33170.190410691518684522996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00" l="2222" r="9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424" y="1989461"/>
            <a:ext cx="1663065" cy="147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760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81481E-6 L 0.20807 4.81481E-6 C 0.3013 4.81481E-6 0.41627 0.09328 0.41627 0.16944 L 0.41627 0.33888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nổi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thế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956464" y="3467740"/>
            <a:ext cx="4821381" cy="1447799"/>
          </a:xfrm>
          <a:prstGeom prst="wedgeRoundRectCallout">
            <a:avLst>
              <a:gd name="adj1" fmla="val 56897"/>
              <a:gd name="adj2" fmla="val 52040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altLang="en-US" sz="36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Lô-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gô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xơ</a:t>
            </a:r>
            <a:endParaRPr kumimoji="0" lang="vi-V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123" name="Picture 3" descr="C:\Users\HP\Desktop\5a64aeaa58ab230cc1843f9719cce1c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440" y="1803671"/>
            <a:ext cx="5001630" cy="5001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P\Desktop\png-transparent-fish-drawing-fish-animals-seafood-carto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174" l="0" r="100000">
                        <a14:foregroundMark x1="24565" y1="40870" x2="18913" y2="5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9166">
            <a:off x="3618140" y="3177383"/>
            <a:ext cx="1920866" cy="9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3999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33333E-6 L 0.20938 -3.33333E-6 C 0.30313 -3.33333E-6 0.41875 0.06945 0.41875 0.12616 L 0.41875 0.2523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4820680" y="1211580"/>
            <a:ext cx="5974080" cy="1447800"/>
          </a:xfrm>
          <a:prstGeom prst="wedgeRoundRectCallout">
            <a:avLst>
              <a:gd name="adj1" fmla="val -64308"/>
              <a:gd name="adj2" fmla="val 5556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Người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quản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sách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thư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viên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tên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gọi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là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gì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" pitchFamily="2" charset="0"/>
                <a:ea typeface="+mn-ea"/>
                <a:cs typeface="+mn-cs"/>
              </a:rPr>
              <a:t>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mpleSoft" pitchFamily="2" charset="0"/>
              <a:ea typeface="+mn-ea"/>
              <a:cs typeface="+mn-cs"/>
            </a:endParaRPr>
          </a:p>
        </p:txBody>
      </p:sp>
      <p:pic>
        <p:nvPicPr>
          <p:cNvPr id="11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4405745" y="3467740"/>
            <a:ext cx="4917544" cy="1447799"/>
          </a:xfrm>
          <a:prstGeom prst="wedgeRoundRectCallout">
            <a:avLst>
              <a:gd name="adj1" fmla="val 58789"/>
              <a:gd name="adj2" fmla="val 5849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</a:t>
            </a:r>
            <a:r>
              <a:rPr lang="en-US" sz="40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098" name="Picture 2" descr="C:\Users\HP\Desktop\kisspng-giant-panda-polar-bear-chloe-park-portable-network-we-bare-bears-panda-waving-transparent-png-stick-5c75e0c8ebf877.8068092515512291289666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667" r="98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2062" y="1935480"/>
            <a:ext cx="4258618" cy="477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HP\Desktop\pngtree-spring-bamboo-shoots-bamboo-shoots-bamboo-shoots-commercial-image_107980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backgroundMark x1="18438" y1="77813" x2="51250" y2="88438"/>
                        <a14:backgroundMark x1="64375" y1="81563" x2="82188" y2="815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04428">
            <a:off x="3084278" y="1754976"/>
            <a:ext cx="2684357" cy="268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1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2168 1.11111E-6 C 0.31393 1.11111E-6 0.43372 0.09375 0.43372 0.17037 L 0.43372 0.3412 " pathEditMode="relative" rAng="0" ptsTypes="FfFF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80" y="1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074" name="Picture 2" descr="C:\Users\HP\Desktop\99-999314_we-bare-bears-png-pack-we-bare-bears-grizzly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43109" y="1935480"/>
            <a:ext cx="8540948" cy="524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ounded Rectangular Callout 24"/>
          <p:cNvSpPr/>
          <p:nvPr/>
        </p:nvSpPr>
        <p:spPr>
          <a:xfrm>
            <a:off x="2752078" y="53981"/>
            <a:ext cx="8982232" cy="1082361"/>
          </a:xfrm>
          <a:prstGeom prst="wedgeRoundRectCallout">
            <a:avLst>
              <a:gd name="adj1" fmla="val -59762"/>
              <a:gd name="adj2" fmla="val 40239"/>
              <a:gd name="adj3" fmla="val 16667"/>
            </a:avLst>
          </a:prstGeom>
          <a:solidFill>
            <a:srgbClr val="C55A11">
              <a:alpha val="60000"/>
            </a:srgbClr>
          </a:solidFill>
          <a:ln w="38100">
            <a:solidFill>
              <a:srgbClr val="9569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huống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075" name="Picture 3" descr="C:\Users\HP\Desktop\chloe-from-we-bare-bears-cartoon-female-girl-kneeling-kid-transparent-png-69681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58" b="97347" l="0" r="92300">
                        <a14:foregroundMark x1="34500" y1="18905" x2="29100" y2="34411"/>
                        <a14:foregroundMark x1="56200" y1="16667" x2="46500" y2="28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0007" y="3657600"/>
            <a:ext cx="268430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0149" y="1989460"/>
            <a:ext cx="2063560" cy="283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2628D0-4056-426F-9399-C3B85314B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0082" y="1213945"/>
            <a:ext cx="6448425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5939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0.20807 7.40741E-7 C 0.3013 7.40741E-7 0.41628 0.09329 0.41628 0.16944 L 0.41628 0.33889 " pathEditMode="relative" rAng="0" ptsTypes="AAAA">
                                      <p:cBhvr>
                                        <p:cTn id="17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07" y="1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04;p20">
            <a:extLst>
              <a:ext uri="{FF2B5EF4-FFF2-40B4-BE49-F238E27FC236}">
                <a16:creationId xmlns:a16="http://schemas.microsoft.com/office/drawing/2014/main" id="{A92BA682-03D4-4776-A86C-752529DEA937}"/>
              </a:ext>
            </a:extLst>
          </p:cNvPr>
          <p:cNvSpPr txBox="1">
            <a:spLocks/>
          </p:cNvSpPr>
          <p:nvPr/>
        </p:nvSpPr>
        <p:spPr>
          <a:xfrm>
            <a:off x="2632438" y="22335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A601A-4AE7-49B0-8C73-35E9E73A8BE1}"/>
              </a:ext>
            </a:extLst>
          </p:cNvPr>
          <p:cNvSpPr txBox="1"/>
          <p:nvPr/>
        </p:nvSpPr>
        <p:spPr>
          <a:xfrm>
            <a:off x="1769193" y="2032480"/>
            <a:ext cx="8822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19 –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BFE8E0">
                    <a:lumMod val="50000"/>
                  </a:srgbClr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 1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AFB6658-2D25-4A37-B92A-0FEB7FBF5998}"/>
              </a:ext>
            </a:extLst>
          </p:cNvPr>
          <p:cNvGrpSpPr/>
          <p:nvPr/>
        </p:nvGrpSpPr>
        <p:grpSpPr>
          <a:xfrm>
            <a:off x="4611064" y="1032826"/>
            <a:ext cx="2446326" cy="836513"/>
            <a:chOff x="4610130" y="1034269"/>
            <a:chExt cx="2446326" cy="836513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7465546-FF21-4F6D-AE46-1B383DE0C91A}"/>
                </a:ext>
              </a:extLst>
            </p:cNvPr>
            <p:cNvSpPr/>
            <p:nvPr/>
          </p:nvSpPr>
          <p:spPr bwMode="auto">
            <a:xfrm>
              <a:off x="4610130" y="1034269"/>
              <a:ext cx="2446326" cy="836513"/>
            </a:xfrm>
            <a:custGeom>
              <a:avLst/>
              <a:gdLst>
                <a:gd name="T0" fmla="*/ 360 w 2379"/>
                <a:gd name="T1" fmla="*/ 78 h 1260"/>
                <a:gd name="T2" fmla="*/ 141 w 2379"/>
                <a:gd name="T3" fmla="*/ 488 h 1260"/>
                <a:gd name="T4" fmla="*/ 189 w 2379"/>
                <a:gd name="T5" fmla="*/ 818 h 1260"/>
                <a:gd name="T6" fmla="*/ 454 w 2379"/>
                <a:gd name="T7" fmla="*/ 1194 h 1260"/>
                <a:gd name="T8" fmla="*/ 1705 w 2379"/>
                <a:gd name="T9" fmla="*/ 1177 h 1260"/>
                <a:gd name="T10" fmla="*/ 2349 w 2379"/>
                <a:gd name="T11" fmla="*/ 1068 h 1260"/>
                <a:gd name="T12" fmla="*/ 2300 w 2379"/>
                <a:gd name="T13" fmla="*/ 517 h 1260"/>
                <a:gd name="T14" fmla="*/ 1942 w 2379"/>
                <a:gd name="T15" fmla="*/ 60 h 1260"/>
                <a:gd name="T16" fmla="*/ 1215 w 2379"/>
                <a:gd name="T17" fmla="*/ 152 h 1260"/>
                <a:gd name="T18" fmla="*/ 360 w 2379"/>
                <a:gd name="T19" fmla="*/ 78 h 1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9" h="1260">
                  <a:moveTo>
                    <a:pt x="360" y="78"/>
                  </a:moveTo>
                  <a:cubicBezTo>
                    <a:pt x="189" y="79"/>
                    <a:pt x="0" y="144"/>
                    <a:pt x="141" y="488"/>
                  </a:cubicBezTo>
                  <a:cubicBezTo>
                    <a:pt x="198" y="627"/>
                    <a:pt x="190" y="731"/>
                    <a:pt x="189" y="818"/>
                  </a:cubicBezTo>
                  <a:cubicBezTo>
                    <a:pt x="186" y="972"/>
                    <a:pt x="95" y="1211"/>
                    <a:pt x="454" y="1194"/>
                  </a:cubicBezTo>
                  <a:cubicBezTo>
                    <a:pt x="791" y="1178"/>
                    <a:pt x="1367" y="1146"/>
                    <a:pt x="1705" y="1177"/>
                  </a:cubicBezTo>
                  <a:cubicBezTo>
                    <a:pt x="2167" y="1219"/>
                    <a:pt x="2326" y="1260"/>
                    <a:pt x="2349" y="1068"/>
                  </a:cubicBezTo>
                  <a:cubicBezTo>
                    <a:pt x="2372" y="876"/>
                    <a:pt x="2199" y="882"/>
                    <a:pt x="2300" y="517"/>
                  </a:cubicBezTo>
                  <a:cubicBezTo>
                    <a:pt x="2379" y="234"/>
                    <a:pt x="2197" y="0"/>
                    <a:pt x="1942" y="60"/>
                  </a:cubicBezTo>
                  <a:cubicBezTo>
                    <a:pt x="1637" y="132"/>
                    <a:pt x="1487" y="122"/>
                    <a:pt x="1215" y="152"/>
                  </a:cubicBezTo>
                  <a:cubicBezTo>
                    <a:pt x="970" y="179"/>
                    <a:pt x="753" y="74"/>
                    <a:pt x="360" y="78"/>
                  </a:cubicBezTo>
                  <a:close/>
                </a:path>
              </a:pathLst>
            </a:custGeom>
            <a:solidFill>
              <a:srgbClr val="FF9757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方正卡通简体" panose="03000509000000000000" pitchFamily="65" charset="-122"/>
                <a:ea typeface="方正卡通简体" panose="03000509000000000000" pitchFamily="65" charset="-122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5F84C9-58EC-40A4-99A8-3CFD46B5CE28}"/>
                </a:ext>
              </a:extLst>
            </p:cNvPr>
            <p:cNvSpPr/>
            <p:nvPr/>
          </p:nvSpPr>
          <p:spPr>
            <a:xfrm>
              <a:off x="4885785" y="1095981"/>
              <a:ext cx="1997726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Tiếng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VN Banh Mi" pitchFamily="2" charset="0"/>
                  <a:ea typeface="+mn-ea"/>
                  <a:cs typeface="+mn-cs"/>
                </a:rPr>
                <a:t>Việt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VN Banh Mi" pitchFamily="2" charset="0"/>
                <a:ea typeface="+mn-ea"/>
                <a:cs typeface="+mn-cs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DC5C096-30C8-4B21-87F6-EDCC0FDC17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472" y="3535379"/>
            <a:ext cx="3691812" cy="369181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B335DB2-58D4-40F8-8980-3BB77FEC09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927" y="3705853"/>
            <a:ext cx="3521338" cy="35213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2A3FEC2-1524-4783-B28C-99E3AA0FAD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989" y="2435738"/>
            <a:ext cx="1031532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3694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04167E-6 2.96296E-6 L -1.041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8" descr="1559c224c4d5100e6cd23e0b878086dd">
            <a:extLst>
              <a:ext uri="{FF2B5EF4-FFF2-40B4-BE49-F238E27FC236}">
                <a16:creationId xmlns:a16="http://schemas.microsoft.com/office/drawing/2014/main" id="{E6CBCE08-4372-4438-B7FE-27689E6900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09595"/>
            <a:ext cx="3741420" cy="3741420"/>
          </a:xfrm>
          <a:prstGeom prst="rect">
            <a:avLst/>
          </a:prstGeom>
        </p:spPr>
      </p:pic>
      <p:pic>
        <p:nvPicPr>
          <p:cNvPr id="47" name="图片 1" descr="4ef6b7c9486052b6069210c143670dcb">
            <a:extLst>
              <a:ext uri="{FF2B5EF4-FFF2-40B4-BE49-F238E27FC236}">
                <a16:creationId xmlns:a16="http://schemas.microsoft.com/office/drawing/2014/main" id="{1BBE9156-5CE4-48D5-B1E5-D5C89D00498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082"/>
          <a:stretch>
            <a:fillRect/>
          </a:stretch>
        </p:blipFill>
        <p:spPr>
          <a:xfrm>
            <a:off x="8217535" y="62221"/>
            <a:ext cx="1684020" cy="1826944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8E1B7B6F-A887-4529-A708-207EAA25C205}"/>
              </a:ext>
            </a:extLst>
          </p:cNvPr>
          <p:cNvGrpSpPr/>
          <p:nvPr/>
        </p:nvGrpSpPr>
        <p:grpSpPr>
          <a:xfrm>
            <a:off x="958631" y="1813474"/>
            <a:ext cx="10093472" cy="3187944"/>
            <a:chOff x="1334770" y="1715770"/>
            <a:chExt cx="9629140" cy="2694305"/>
          </a:xfrm>
        </p:grpSpPr>
        <p:sp>
          <p:nvSpPr>
            <p:cNvPr id="49" name="矩形: 圆角 8">
              <a:extLst>
                <a:ext uri="{FF2B5EF4-FFF2-40B4-BE49-F238E27FC236}">
                  <a16:creationId xmlns:a16="http://schemas.microsoft.com/office/drawing/2014/main" id="{E861620E-E87B-40B4-A398-3092608F7745}"/>
                </a:ext>
              </a:extLst>
            </p:cNvPr>
            <p:cNvSpPr/>
            <p:nvPr/>
          </p:nvSpPr>
          <p:spPr>
            <a:xfrm>
              <a:off x="1503045" y="1843711"/>
              <a:ext cx="9460865" cy="2334895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  <p:sp>
          <p:nvSpPr>
            <p:cNvPr id="50" name="矩形: 圆角 7">
              <a:extLst>
                <a:ext uri="{FF2B5EF4-FFF2-40B4-BE49-F238E27FC236}">
                  <a16:creationId xmlns:a16="http://schemas.microsoft.com/office/drawing/2014/main" id="{64A4E1AC-EF9D-41F1-9F6E-7BD69DA6956C}"/>
                </a:ext>
              </a:extLst>
            </p:cNvPr>
            <p:cNvSpPr/>
            <p:nvPr/>
          </p:nvSpPr>
          <p:spPr>
            <a:xfrm>
              <a:off x="1334770" y="1715770"/>
              <a:ext cx="9629140" cy="2694305"/>
            </a:xfrm>
            <a:prstGeom prst="roundRect">
              <a:avLst/>
            </a:prstGeom>
            <a:noFill/>
            <a:ln w="38100">
              <a:solidFill>
                <a:srgbClr val="11AF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cs typeface="+mn-ea"/>
                <a:sym typeface="+mn-lt"/>
              </a:endParaRPr>
            </a:p>
          </p:txBody>
        </p:sp>
      </p:grpSp>
      <p:pic>
        <p:nvPicPr>
          <p:cNvPr id="51" name="图片 12" descr="2e2443d50be4edde0f92218bf07fa4eb">
            <a:extLst>
              <a:ext uri="{FF2B5EF4-FFF2-40B4-BE49-F238E27FC236}">
                <a16:creationId xmlns:a16="http://schemas.microsoft.com/office/drawing/2014/main" id="{B64C666B-4B77-431E-AF42-E6E4A6A59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34" y="1095348"/>
            <a:ext cx="1263015" cy="1191260"/>
          </a:xfrm>
          <a:prstGeom prst="rect">
            <a:avLst/>
          </a:prstGeom>
        </p:spPr>
      </p:pic>
      <p:pic>
        <p:nvPicPr>
          <p:cNvPr id="52" name="图片 7" descr="cf6a03843171e56c4b8f06e4c8cde872">
            <a:extLst>
              <a:ext uri="{FF2B5EF4-FFF2-40B4-BE49-F238E27FC236}">
                <a16:creationId xmlns:a16="http://schemas.microsoft.com/office/drawing/2014/main" id="{7896BD05-EFEB-485D-BC7A-30AAE7CD8BC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1555" y="231775"/>
            <a:ext cx="1769745" cy="16637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EA4B43D-0225-4C5C-AFE6-5306E48D00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038" y="1287073"/>
            <a:ext cx="7415083" cy="363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35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2076</Words>
  <Application>Microsoft Office PowerPoint</Application>
  <PresentationFormat>Widescreen</PresentationFormat>
  <Paragraphs>182</Paragraphs>
  <Slides>39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39</vt:i4>
      </vt:variant>
    </vt:vector>
  </HeadingPairs>
  <TitlesOfParts>
    <vt:vector size="64" baseType="lpstr">
      <vt:lpstr>Microsoft YaHei</vt:lpstr>
      <vt:lpstr>Microsoft YaHei</vt:lpstr>
      <vt:lpstr>宋体</vt:lpstr>
      <vt:lpstr>#9Slide03 AmpleSoft</vt:lpstr>
      <vt:lpstr>Arial</vt:lpstr>
      <vt:lpstr>Arial-Rounded</vt:lpstr>
      <vt:lpstr>Calibri</vt:lpstr>
      <vt:lpstr>Calibri Light</vt:lpstr>
      <vt:lpstr>Coiny</vt:lpstr>
      <vt:lpstr>等线</vt:lpstr>
      <vt:lpstr>等线 Light</vt:lpstr>
      <vt:lpstr>iCiel Cadena</vt:lpstr>
      <vt:lpstr>inpin heiti</vt:lpstr>
      <vt:lpstr>Odibee Sans</vt:lpstr>
      <vt:lpstr>Times New Roman</vt:lpstr>
      <vt:lpstr>UVN Banh Mi</vt:lpstr>
      <vt:lpstr>Verdana</vt:lpstr>
      <vt:lpstr>Wingdings</vt:lpstr>
      <vt:lpstr>思源黑体 CN Bold</vt:lpstr>
      <vt:lpstr>方正卡通简体</vt:lpstr>
      <vt:lpstr>4_Office 主题​​</vt:lpstr>
      <vt:lpstr>1_Office 主题</vt:lpstr>
      <vt:lpstr>2_Office Theme</vt:lpstr>
      <vt:lpstr>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35</cp:revision>
  <dcterms:created xsi:type="dcterms:W3CDTF">2022-04-01T01:21:00Z</dcterms:created>
  <dcterms:modified xsi:type="dcterms:W3CDTF">2025-04-07T18:12:18Z</dcterms:modified>
</cp:coreProperties>
</file>