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4" r:id="rId4"/>
    <p:sldMasterId id="2147483726" r:id="rId5"/>
    <p:sldMasterId id="2147483739" r:id="rId6"/>
    <p:sldMasterId id="2147483751" r:id="rId7"/>
  </p:sldMasterIdLst>
  <p:notesMasterIdLst>
    <p:notesMasterId r:id="rId20"/>
  </p:notesMasterIdLst>
  <p:sldIdLst>
    <p:sldId id="2747" r:id="rId8"/>
    <p:sldId id="2007577134" r:id="rId9"/>
    <p:sldId id="2652" r:id="rId10"/>
    <p:sldId id="2651" r:id="rId11"/>
    <p:sldId id="2658" r:id="rId12"/>
    <p:sldId id="2007577135" r:id="rId13"/>
    <p:sldId id="2787" r:id="rId14"/>
    <p:sldId id="258" r:id="rId15"/>
    <p:sldId id="2795" r:id="rId16"/>
    <p:sldId id="2796" r:id="rId17"/>
    <p:sldId id="2797" r:id="rId18"/>
    <p:sldId id="27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7DD6-CEF1-4459-A273-461229D7B12C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C8C02-E2DD-4EC0-889B-5A1736CDF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1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9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6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8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630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6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363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5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7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685" y="0"/>
            <a:ext cx="3273669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453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38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71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912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02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4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821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91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5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6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7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9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2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3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5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3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6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6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1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1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02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76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6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80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13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81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2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45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3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6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8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5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7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0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3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1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029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6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3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7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A4F5F50-C48A-423F-877D-26B65310289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CB14-9B10-442D-A75A-134B4E2E6AA4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127E-8F58-40A2-8005-BA4AB873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0D02CA-0872-4F44-8B2D-85BD75E125F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A6C0348-73E4-4902-B04D-427663E2E90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8.gif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openxmlformats.org/officeDocument/2006/relationships/slide" Target="slide9.xm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gif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sosceles Triangle 108"/>
          <p:cNvSpPr/>
          <p:nvPr/>
        </p:nvSpPr>
        <p:spPr>
          <a:xfrm rot="10800000">
            <a:off x="8783060" y="-10187463"/>
            <a:ext cx="729731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2363333" y="-10312891"/>
            <a:ext cx="1112979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https://gallery.yopriceville.com/var/albums/Free-Clipart-Pictures/Rainbows-PNG/Rainbow_Clip_Art_PNG_Image.png?m=1455854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56"/>
            <a:ext cx="12188952" cy="50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组合 75"/>
          <p:cNvGrpSpPr/>
          <p:nvPr/>
        </p:nvGrpSpPr>
        <p:grpSpPr>
          <a:xfrm rot="691748">
            <a:off x="8705259" y="-1612615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40336" y="-2708386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7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4" y="1602319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95" y="0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1458735" y="2230430"/>
            <a:ext cx="4766980" cy="1908543"/>
            <a:chOff x="7481885" y="-661205"/>
            <a:chExt cx="3399270" cy="1360957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7481885" y="-622656"/>
              <a:ext cx="3388742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632677" y="-1499377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2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2673430" y="3450407"/>
            <a:ext cx="6790333" cy="28093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chemeClr val="bg1"/>
            </a:solidFill>
            <a:prstDash val="sys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4577" y="2810605"/>
            <a:ext cx="479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prstClr val="black"/>
                </a:solidFill>
                <a:latin typeface="Montserrat Alternates Black" panose="00000A00000000000000" pitchFamily="50" charset="0"/>
              </a:rPr>
              <a:t>BÀI 14- T3</a:t>
            </a:r>
          </a:p>
        </p:txBody>
      </p:sp>
      <p:sp>
        <p:nvSpPr>
          <p:cNvPr id="110" name="Isosceles Triangle 109"/>
          <p:cNvSpPr/>
          <p:nvPr/>
        </p:nvSpPr>
        <p:spPr>
          <a:xfrm rot="10800000">
            <a:off x="11195081" y="-11617391"/>
            <a:ext cx="543211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9738197" y="413725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032874" y="5442537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3B5A1E-0CC8-348E-0ACD-410D9FD39C8F}"/>
              </a:ext>
            </a:extLst>
          </p:cNvPr>
          <p:cNvSpPr txBox="1"/>
          <p:nvPr/>
        </p:nvSpPr>
        <p:spPr>
          <a:xfrm>
            <a:off x="2876550" y="3990975"/>
            <a:ext cx="6334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Nghe – </a:t>
            </a:r>
            <a:r>
              <a:rPr lang="en-US" sz="6000" b="1" dirty="0" err="1" smtClean="0">
                <a:solidFill>
                  <a:srgbClr val="FFFF00"/>
                </a:solidFill>
              </a:rPr>
              <a:t>viết</a:t>
            </a:r>
            <a:endParaRPr lang="en-US" sz="6000" b="1" dirty="0">
              <a:solidFill>
                <a:srgbClr val="FFFF00"/>
              </a:solidFill>
            </a:endParaRPr>
          </a:p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Cỏ</a:t>
            </a:r>
            <a:r>
              <a:rPr lang="en-US" sz="6000" b="1" dirty="0">
                <a:solidFill>
                  <a:srgbClr val="FFFF00"/>
                </a:solidFill>
              </a:rPr>
              <a:t> non </a:t>
            </a:r>
            <a:r>
              <a:rPr lang="en-US" sz="6000" b="1" dirty="0" err="1">
                <a:solidFill>
                  <a:srgbClr val="FFFF00"/>
                </a:solidFill>
              </a:rPr>
              <a:t>cười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rồi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604 -0.1118 L -0.9069 -0.29907 C -0.85117 -0.3412 -0.7668 -0.36435 -0.67891 -0.36435 C -0.57852 -0.36435 -0.49818 -0.3412 -0.44232 -0.29907 L -0.1737 -0.1118 " pathEditMode="relative" rAng="10800000" ptsTypes="AAAAA">
                                      <p:cBhvr>
                                        <p:cTn id="6" dur="5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17" y="-12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604 -0.1118 L -0.9069 -0.29907 C -0.85117 -0.3412 -0.76679 -0.36435 -0.6789 -0.36435 C -0.57851 -0.36435 -0.49817 -0.3412 -0.44231 -0.29907 L -0.1737 -0.1118 " pathEditMode="relative" rAng="10800000" ptsTypes="AAAAA">
                                      <p:cBhvr>
                                        <p:cTn id="8" dur="5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17" y="-12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639 -0.11173 L -0.90729 -0.29908 C -0.85156 -0.34105 -0.76719 -0.3642 -0.67934 -0.3642 C -0.579 -0.3642 -0.49861 -0.34105 -0.44271 -0.29908 L -0.17413 -0.11173 " pathEditMode="relative" rAng="10800000" ptsTypes="AAAAA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22" y="-126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0.95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5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939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4.375E-6 0.95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022E-16 L -4.16667E-7 0.981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9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4.79167E-6 1.027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0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2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4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7" grpId="0" animBg="1"/>
      <p:bldP spid="17" grpId="1" animBg="1"/>
      <p:bldP spid="167" grpId="0" animBg="1"/>
      <p:bldP spid="5" grpId="0"/>
      <p:bldP spid="110" grpId="0" animBg="1"/>
      <p:bldP spid="11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93649" y="2429463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6932835" y="423910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82" y="258143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69" y="4489562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571439" y="867057"/>
            <a:ext cx="935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0718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58445" y="251966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58445" y="4470776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78" y="267163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69" y="465179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548595" y="879239"/>
            <a:ext cx="1084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830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40" y="16531"/>
            <a:ext cx="5989123" cy="6181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2" y="1426510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7892" y="3627202"/>
            <a:ext cx="1931049" cy="2278599"/>
          </a:xfrm>
          <a:prstGeom prst="rect">
            <a:avLst/>
          </a:prstGeom>
        </p:spPr>
      </p:pic>
      <p:pic>
        <p:nvPicPr>
          <p:cNvPr id="10" name="轻音乐 - 天籁儿童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9162" y="-1547806"/>
            <a:ext cx="812519" cy="812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E0F47-BBD3-4260-9E26-3ED3A3B01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391" y="1950530"/>
            <a:ext cx="9803219" cy="25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7F49B-9729-48BF-BB45-76E5EB1864A0}"/>
              </a:ext>
            </a:extLst>
          </p:cNvPr>
          <p:cNvSpPr txBox="1"/>
          <p:nvPr/>
        </p:nvSpPr>
        <p:spPr>
          <a:xfrm>
            <a:off x="629509" y="1633708"/>
            <a:ext cx="109441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 Én nâu gọi các bạn của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đến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. 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Suốt đêm, cả đàn đi tìm cỏ khô tết thành dòng chữ “Không giẫm chân lên cỏ!”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rồi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 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đặt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tr</a:t>
            </a:r>
            <a:r>
              <a:rPr lang="vi-VN" sz="36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ên bãi 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cỏ. Xong việc, én nâu tươi cười bảo cỏ non:</a:t>
            </a:r>
          </a:p>
          <a:p>
            <a:pPr lvl="0" algn="just">
              <a:defRPr/>
            </a:pP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0"/>
                <a:cs typeface="HP001 4 hang 1 ô ly" panose="020B0603050302020204" charset="0"/>
              </a:rPr>
              <a:t>     - Từ nay em yên tâm ǟồi. Không còn ai giẫm lên em nữa đâu.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HP001 4 hang 1 ô ly" panose="020B060305030202020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A47B0F7-885F-427D-9AE6-9174872C1DA3}"/>
              </a:ext>
            </a:extLst>
          </p:cNvPr>
          <p:cNvSpPr/>
          <p:nvPr/>
        </p:nvSpPr>
        <p:spPr>
          <a:xfrm>
            <a:off x="6668324" y="4764957"/>
            <a:ext cx="4766115" cy="174777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chữ nào viết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DEEE2-848C-4833-A830-961013FF916D}"/>
              </a:ext>
            </a:extLst>
          </p:cNvPr>
          <p:cNvCxnSpPr>
            <a:cxnSpLocks/>
          </p:cNvCxnSpPr>
          <p:nvPr/>
        </p:nvCxnSpPr>
        <p:spPr>
          <a:xfrm>
            <a:off x="893444" y="2096232"/>
            <a:ext cx="33167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9DD47D0-0A1C-425B-A33A-38D9544E337E}"/>
              </a:ext>
            </a:extLst>
          </p:cNvPr>
          <p:cNvSpPr txBox="1"/>
          <p:nvPr/>
        </p:nvSpPr>
        <p:spPr>
          <a:xfrm>
            <a:off x="3864153" y="466018"/>
            <a:ext cx="549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9D92B9-6138-4314-A2ED-02103A4BBB3F}"/>
              </a:ext>
            </a:extLst>
          </p:cNvPr>
          <p:cNvCxnSpPr>
            <a:cxnSpLocks/>
          </p:cNvCxnSpPr>
          <p:nvPr/>
        </p:nvCxnSpPr>
        <p:spPr>
          <a:xfrm>
            <a:off x="7475050" y="2096232"/>
            <a:ext cx="31367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1E6773-7A00-481A-8D03-9F2ECB0E034F}"/>
              </a:ext>
            </a:extLst>
          </p:cNvPr>
          <p:cNvCxnSpPr>
            <a:cxnSpLocks/>
          </p:cNvCxnSpPr>
          <p:nvPr/>
        </p:nvCxnSpPr>
        <p:spPr>
          <a:xfrm>
            <a:off x="6946631" y="2636348"/>
            <a:ext cx="40511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95872D-7EB5-4003-8E85-1489DD076DDE}"/>
              </a:ext>
            </a:extLst>
          </p:cNvPr>
          <p:cNvCxnSpPr>
            <a:cxnSpLocks/>
          </p:cNvCxnSpPr>
          <p:nvPr/>
        </p:nvCxnSpPr>
        <p:spPr>
          <a:xfrm>
            <a:off x="6117056" y="3199333"/>
            <a:ext cx="40511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2D30B5-12B8-4DFF-A102-9B91717C521D}"/>
              </a:ext>
            </a:extLst>
          </p:cNvPr>
          <p:cNvCxnSpPr>
            <a:cxnSpLocks/>
          </p:cNvCxnSpPr>
          <p:nvPr/>
        </p:nvCxnSpPr>
        <p:spPr>
          <a:xfrm>
            <a:off x="2118808" y="4259483"/>
            <a:ext cx="313674" cy="1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0CA2F-5871-4E24-B03B-1C5251FDBAD1}"/>
              </a:ext>
            </a:extLst>
          </p:cNvPr>
          <p:cNvCxnSpPr>
            <a:cxnSpLocks/>
          </p:cNvCxnSpPr>
          <p:nvPr/>
        </p:nvCxnSpPr>
        <p:spPr>
          <a:xfrm>
            <a:off x="7471532" y="4259483"/>
            <a:ext cx="313674" cy="1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80">
            <a:extLst>
              <a:ext uri="{FF2B5EF4-FFF2-40B4-BE49-F238E27FC236}">
                <a16:creationId xmlns:a16="http://schemas.microsoft.com/office/drawing/2014/main" id="{9667A120-AB2F-4C2F-9779-E1D3CA2B52A9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1052" y="268783"/>
            <a:ext cx="9735405" cy="783607"/>
            <a:chOff x="718343" y="288470"/>
            <a:chExt cx="9735405" cy="783607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377">
                <a:defRPr/>
              </a:pPr>
              <a:endParaRPr lang="en-US" altLang="zh-CN" sz="1400" dirty="0">
                <a:solidFill>
                  <a:srgbClr val="000000"/>
                </a:solidFill>
                <a:latin typeface="Averta Std CY" panose="00000500000000000000" pitchFamily="50" charset="0"/>
                <a:ea typeface="微软雅黑"/>
              </a:endParaRPr>
            </a:p>
          </p:txBody>
        </p:sp>
        <p:sp>
          <p:nvSpPr>
            <p:cNvPr id="5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1219170">
                <a:buClr>
                  <a:prstClr val="black"/>
                </a:buClr>
                <a:defRPr/>
              </a:pP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endParaRPr lang="en-US" sz="4000" kern="0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6344" y="3086780"/>
            <a:ext cx="50193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/>
            <a:r>
              <a:rPr lang="en-US" sz="8800" dirty="0" err="1">
                <a:solidFill>
                  <a:srgbClr val="EA471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suốt</a:t>
            </a:r>
            <a:r>
              <a:rPr lang="en-US" sz="8800" dirty="0">
                <a:solidFill>
                  <a:srgbClr val="EA471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8800" dirty="0" err="1">
                <a:solidFill>
                  <a:srgbClr val="EA471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đêm</a:t>
            </a:r>
            <a:endParaRPr lang="en-US" sz="4800" dirty="0">
              <a:solidFill>
                <a:srgbClr val="EA471C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91052" y="1533507"/>
            <a:ext cx="2576123" cy="810508"/>
            <a:chOff x="1245361" y="1756845"/>
            <a:chExt cx="2576123" cy="1012727"/>
          </a:xfrm>
        </p:grpSpPr>
        <p:sp>
          <p:nvSpPr>
            <p:cNvPr id="9" name="Rounded Rectangle 8"/>
            <p:cNvSpPr/>
            <p:nvPr/>
          </p:nvSpPr>
          <p:spPr>
            <a:xfrm>
              <a:off x="1245361" y="1756845"/>
              <a:ext cx="2509448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suốt</a:t>
              </a:r>
              <a:r>
                <a:rPr lang="en-US" sz="32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đêm</a:t>
              </a:r>
              <a:endPara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502858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8" y="38168"/>
            <a:ext cx="1383848" cy="1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6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80">
            <a:extLst>
              <a:ext uri="{FF2B5EF4-FFF2-40B4-BE49-F238E27FC236}">
                <a16:creationId xmlns:a16="http://schemas.microsoft.com/office/drawing/2014/main" id="{125E63FB-D285-4983-869D-87072A6E0241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91052" y="268783"/>
            <a:ext cx="9735405" cy="783607"/>
            <a:chOff x="718343" y="288470"/>
            <a:chExt cx="9735405" cy="783607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914377">
                <a:defRPr/>
              </a:pPr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1219170">
                <a:buClr>
                  <a:prstClr val="black"/>
                </a:buClr>
                <a:defRPr/>
              </a:pP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kern="0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endParaRPr lang="en-US" sz="4000" kern="0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0579" y="3086780"/>
            <a:ext cx="2630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/>
            <a:r>
              <a:rPr lang="en-US" sz="8800" dirty="0" err="1">
                <a:solidFill>
                  <a:srgbClr val="EA471C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giẫm</a:t>
            </a:r>
            <a:endParaRPr lang="en-US" sz="4800" dirty="0">
              <a:solidFill>
                <a:srgbClr val="EA471C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7750" y="1638010"/>
            <a:ext cx="2313105" cy="810508"/>
            <a:chOff x="1012581" y="1756845"/>
            <a:chExt cx="2313105" cy="1012727"/>
          </a:xfrm>
        </p:grpSpPr>
        <p:sp>
          <p:nvSpPr>
            <p:cNvPr id="9" name="Rounded Rectangle 8"/>
            <p:cNvSpPr/>
            <p:nvPr/>
          </p:nvSpPr>
          <p:spPr>
            <a:xfrm>
              <a:off x="1022107" y="1756845"/>
              <a:ext cx="2233384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suốt</a:t>
              </a:r>
              <a:r>
                <a:rPr lang="en-US" sz="32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đêm</a:t>
              </a:r>
              <a:endPara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012581" y="1839292"/>
              <a:ext cx="2313105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42376" y="1655483"/>
            <a:ext cx="2353624" cy="810508"/>
            <a:chOff x="1245361" y="1756845"/>
            <a:chExt cx="2080325" cy="1012727"/>
          </a:xfrm>
        </p:grpSpPr>
        <p:sp>
          <p:nvSpPr>
            <p:cNvPr id="12" name="Rounded Rectangle 11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giẫm</a:t>
              </a:r>
              <a:endPara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zh-CN" altLang="en-US" sz="2400" kern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2" y="153475"/>
            <a:ext cx="1383848" cy="10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1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9EB24D1-F254-47F3-B938-FE87FCDF2E46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A5F74CE-F428-4B48-AC8B-CB725F5F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413165" y="-413163"/>
            <a:ext cx="804203" cy="16305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042D6E-9CB3-4040-B860-44F39A0A48E8}"/>
              </a:ext>
            </a:extLst>
          </p:cNvPr>
          <p:cNvSpPr/>
          <p:nvPr/>
        </p:nvSpPr>
        <p:spPr>
          <a:xfrm>
            <a:off x="2253179" y="432534"/>
            <a:ext cx="8081055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4267" u="sng" kern="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Chính</a:t>
            </a:r>
            <a:r>
              <a:rPr lang="en-US" sz="4267" u="sng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u="sng" kern="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4267" u="sng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- Nghe </a:t>
            </a:r>
            <a:r>
              <a:rPr lang="en-US" sz="4267" u="sng" kern="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viết</a:t>
            </a:r>
            <a:endParaRPr lang="en-US" sz="4267" u="sng" kern="0" dirty="0">
              <a:solidFill>
                <a:prstClr val="black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  <a:p>
            <a:pPr algn="ctr" defTabSz="1219170">
              <a:spcAft>
                <a:spcPts val="800"/>
              </a:spcAft>
              <a:defRPr/>
            </a:pP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  <a:sym typeface="Arial"/>
              </a:rPr>
              <a:t>Cỏ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  <a:sym typeface="Arial"/>
              </a:rPr>
              <a:t> con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  <a:sym typeface="Arial"/>
              </a:rPr>
              <a:t>cười</a:t>
            </a:r>
            <a:r>
              <a:rPr lang="en-US" sz="5867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5867" dirty="0" err="1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pitchFamily="2" charset="-122"/>
                <a:cs typeface="Arial" panose="020B0604020202020204" pitchFamily="34" charset="0"/>
                <a:sym typeface="Arial"/>
              </a:rPr>
              <a:t>rồi</a:t>
            </a:r>
            <a:endParaRPr lang="en-US" sz="8000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0D4560EF-F70C-4563-8779-73B3A32CFD07}"/>
              </a:ext>
            </a:extLst>
          </p:cNvPr>
          <p:cNvSpPr/>
          <p:nvPr/>
        </p:nvSpPr>
        <p:spPr>
          <a:xfrm>
            <a:off x="6907837" y="2532604"/>
            <a:ext cx="3095480" cy="154296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kern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Em hãy đánh giá bài viết của mình và của bạn.</a:t>
            </a:r>
            <a:endParaRPr lang="en-US" sz="2400" kern="0" dirty="0">
              <a:solidFill>
                <a:srgbClr val="29486D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E3D26-F519-4677-930C-4AB755CADB9A}"/>
              </a:ext>
            </a:extLst>
          </p:cNvPr>
          <p:cNvSpPr/>
          <p:nvPr/>
        </p:nvSpPr>
        <p:spPr>
          <a:xfrm>
            <a:off x="1096737" y="2507343"/>
            <a:ext cx="4847802" cy="200054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defTabSz="1219170">
              <a:spcAft>
                <a:spcPts val="800"/>
              </a:spcAft>
              <a:defRPr/>
            </a:pPr>
            <a:r>
              <a:rPr lang="en-US" sz="2600" b="1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Tiêu</a:t>
            </a:r>
            <a:r>
              <a:rPr lang="en-US" sz="2600" b="1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chí</a:t>
            </a:r>
            <a:r>
              <a:rPr lang="en-US" sz="2600" b="1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đánh</a:t>
            </a:r>
            <a:r>
              <a:rPr lang="en-US" sz="2600" b="1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giá</a:t>
            </a:r>
            <a:endParaRPr lang="en-US" sz="2600" b="1" kern="0" dirty="0">
              <a:solidFill>
                <a:srgbClr val="29486D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Sai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quá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5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lỗi</a:t>
            </a:r>
            <a:endParaRPr lang="en-US" sz="2600" b="1" kern="0" dirty="0">
              <a:solidFill>
                <a:srgbClr val="29486D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rõ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 smtClean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ràng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sạch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đẹp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609585" indent="-609585" defTabSz="1219170">
              <a:spcAft>
                <a:spcPts val="800"/>
              </a:spcAft>
              <a:buFont typeface="Arial"/>
              <a:buAutoNum type="arabicPeriod"/>
              <a:defRPr/>
            </a:pP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Trình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bày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600" kern="0" dirty="0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29486D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thức</a:t>
            </a:r>
            <a:endParaRPr lang="en-US" sz="2600" kern="0" dirty="0">
              <a:solidFill>
                <a:srgbClr val="29486D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A2497-68F2-4961-A244-C12413875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38" y="4647351"/>
            <a:ext cx="1623892" cy="11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5840F4-4DA5-43EB-922D-93049671B3C6}"/>
              </a:ext>
            </a:extLst>
          </p:cNvPr>
          <p:cNvSpPr txBox="1"/>
          <p:nvPr/>
        </p:nvSpPr>
        <p:spPr>
          <a:xfrm>
            <a:off x="832533" y="804967"/>
            <a:ext cx="1078636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8D44525-C3F9-4E60-A710-A242B7E37F03}"/>
              </a:ext>
            </a:extLst>
          </p:cNvPr>
          <p:cNvSpPr/>
          <p:nvPr/>
        </p:nvSpPr>
        <p:spPr>
          <a:xfrm>
            <a:off x="3448594" y="1776548"/>
            <a:ext cx="345391" cy="2220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BB65DA7B-1709-49C6-8412-74F2B84B0391}"/>
              </a:ext>
            </a:extLst>
          </p:cNvPr>
          <p:cNvSpPr/>
          <p:nvPr/>
        </p:nvSpPr>
        <p:spPr>
          <a:xfrm>
            <a:off x="9333789" y="1735182"/>
            <a:ext cx="497285" cy="3048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4176D6-F2B8-4099-B58B-FF98D8C83C54}"/>
              </a:ext>
            </a:extLst>
          </p:cNvPr>
          <p:cNvSpPr txBox="1"/>
          <p:nvPr/>
        </p:nvSpPr>
        <p:spPr>
          <a:xfrm>
            <a:off x="1998907" y="2903582"/>
            <a:ext cx="9613086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6E21FB37-C445-4FD7-B468-77A9F23A96D3}"/>
              </a:ext>
            </a:extLst>
          </p:cNvPr>
          <p:cNvSpPr/>
          <p:nvPr/>
        </p:nvSpPr>
        <p:spPr>
          <a:xfrm>
            <a:off x="5012381" y="3805644"/>
            <a:ext cx="378522" cy="3048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2EC7AE47-AE68-4B2B-B230-3245DDE72870}"/>
              </a:ext>
            </a:extLst>
          </p:cNvPr>
          <p:cNvSpPr/>
          <p:nvPr/>
        </p:nvSpPr>
        <p:spPr>
          <a:xfrm>
            <a:off x="3338229" y="5761567"/>
            <a:ext cx="316376" cy="304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071B0552-AE88-4FE4-B87C-010EB3637C0A}"/>
              </a:ext>
            </a:extLst>
          </p:cNvPr>
          <p:cNvSpPr/>
          <p:nvPr/>
        </p:nvSpPr>
        <p:spPr>
          <a:xfrm>
            <a:off x="6488942" y="4341080"/>
            <a:ext cx="408373" cy="36082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F2B36CA6-CE4D-4A93-94DA-F37B731C1409}"/>
              </a:ext>
            </a:extLst>
          </p:cNvPr>
          <p:cNvSpPr/>
          <p:nvPr/>
        </p:nvSpPr>
        <p:spPr>
          <a:xfrm>
            <a:off x="5058249" y="5022397"/>
            <a:ext cx="286785" cy="3048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1" y="3530568"/>
            <a:ext cx="6474991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" y="812522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" y="1277907"/>
            <a:ext cx="656563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" y="3327436"/>
            <a:ext cx="4798484" cy="3342053"/>
          </a:xfrm>
          <a:prstGeom prst="rect">
            <a:avLst/>
          </a:prstGeom>
        </p:spPr>
      </p:pic>
      <p:sp>
        <p:nvSpPr>
          <p:cNvPr id="8" name="Text Box 90">
            <a:extLst>
              <a:ext uri="{FF2B5EF4-FFF2-40B4-BE49-F238E27FC236}">
                <a16:creationId xmlns:a16="http://schemas.microsoft.com/office/drawing/2014/main" id="{0ADAC3DC-B9FB-428C-AF7A-2BF15E27485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219786" y="7785047"/>
            <a:ext cx="9801727" cy="2554545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CỦNG CỐ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DẶN DÒ</a:t>
            </a:r>
            <a:endParaRPr lang="zh-CN" altLang="en-US" sz="8000" b="1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Coiny" panose="02000903060500060000" pitchFamily="2" charset="0"/>
              <a:ea typeface="方正卡通简体" panose="03000509000000000000" pitchFamily="65" charset="-122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27DC9-E0C3-4B6B-8394-CA4122B15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353" y="2971007"/>
            <a:ext cx="980321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pic>
        <p:nvPicPr>
          <p:cNvPr id="19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67" y="2869260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94" y="1931577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7" y="6556280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45" y="449327"/>
            <a:ext cx="7449959" cy="1774091"/>
          </a:xfrm>
          <a:prstGeom prst="rect">
            <a:avLst/>
          </a:prstGeom>
        </p:spPr>
      </p:pic>
      <p:pic>
        <p:nvPicPr>
          <p:cNvPr id="31" name="Picture 2" descr="[crop output image]">
            <a:hlinkClick r:id="rId11" action="ppaction://hlinksldjump"/>
            <a:extLst>
              <a:ext uri="{FF2B5EF4-FFF2-40B4-BE49-F238E27FC236}">
                <a16:creationId xmlns:a16="http://schemas.microsoft.com/office/drawing/2014/main" id="{84899FCC-F606-4721-95F6-9E57E3A7B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4" y="1770366"/>
            <a:ext cx="1721007" cy="1376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E9C15-3C19-47D5-A818-09382187BE7E}"/>
              </a:ext>
            </a:extLst>
          </p:cNvPr>
          <p:cNvSpPr/>
          <p:nvPr/>
        </p:nvSpPr>
        <p:spPr>
          <a:xfrm>
            <a:off x="7746821" y="2420753"/>
            <a:ext cx="1236243" cy="72641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tráng pháo tay</a:t>
            </a:r>
          </a:p>
        </p:txBody>
      </p:sp>
      <p:pic>
        <p:nvPicPr>
          <p:cNvPr id="4" name="Tieng-vo-tay">
            <a:hlinkClick r:id="" action="ppaction://media"/>
            <a:extLst>
              <a:ext uri="{FF2B5EF4-FFF2-40B4-BE49-F238E27FC236}">
                <a16:creationId xmlns:a16="http://schemas.microsoft.com/office/drawing/2014/main" id="{24BFCA25-DC64-4C17-8D02-4F233A464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2876" y="-1053936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rId14" action="ppaction://hlinksldjump"/>
            <a:extLst>
              <a:ext uri="{FF2B5EF4-FFF2-40B4-BE49-F238E27FC236}">
                <a16:creationId xmlns:a16="http://schemas.microsoft.com/office/drawing/2014/main" id="{70446D1F-E19A-47AE-81F3-AAC09159DE4B}"/>
              </a:ext>
            </a:extLst>
          </p:cNvPr>
          <p:cNvSpPr/>
          <p:nvPr/>
        </p:nvSpPr>
        <p:spPr>
          <a:xfrm>
            <a:off x="10420767" y="5500753"/>
            <a:ext cx="1451429" cy="7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72922" y="4502308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ng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r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v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55" y="4654275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961731" y="846529"/>
            <a:ext cx="827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…a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020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309</Words>
  <Application>Microsoft Office PowerPoint</Application>
  <PresentationFormat>Widescreen</PresentationFormat>
  <Paragraphs>52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44" baseType="lpstr">
      <vt:lpstr>微软雅黑</vt:lpstr>
      <vt:lpstr>宋体</vt:lpstr>
      <vt:lpstr>微软雅黑 Light</vt:lpstr>
      <vt:lpstr>Arial</vt:lpstr>
      <vt:lpstr>Arial Black</vt:lpstr>
      <vt:lpstr>Arial-Rounded</vt:lpstr>
      <vt:lpstr>Averta Std CY</vt:lpstr>
      <vt:lpstr>Calibri</vt:lpstr>
      <vt:lpstr>Calibri Light</vt:lpstr>
      <vt:lpstr>Cambria</vt:lpstr>
      <vt:lpstr>Coiny</vt:lpstr>
      <vt:lpstr>等线</vt:lpstr>
      <vt:lpstr>等线 Light</vt:lpstr>
      <vt:lpstr>DFPOP1-W9</vt:lpstr>
      <vt:lpstr>Gloria Hallelujah</vt:lpstr>
      <vt:lpstr>HP001 4 hàng</vt:lpstr>
      <vt:lpstr>HP001 4 hang 1 ô ly</vt:lpstr>
      <vt:lpstr>Montserrat Alternates Black</vt:lpstr>
      <vt:lpstr>黑体</vt:lpstr>
      <vt:lpstr>Times New Roman</vt:lpstr>
      <vt:lpstr>Verdana</vt:lpstr>
      <vt:lpstr>Wingdings</vt:lpstr>
      <vt:lpstr>华康少女文字W5</vt:lpstr>
      <vt:lpstr>方正卡通简体</vt:lpstr>
      <vt:lpstr>站酷快乐体2016修订版</vt:lpstr>
      <vt:lpstr>Office 主题</vt:lpstr>
      <vt:lpstr>千图网拥有20W+精美PPT模板 更多PPT模板下载至：www.58pic.com/office/ppt​​</vt:lpstr>
      <vt:lpstr>2_Office 主题</vt:lpstr>
      <vt:lpstr>1_Office Theme</vt:lpstr>
      <vt:lpstr>4_sample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2021-08-02T10:01:29Z</dcterms:created>
  <dcterms:modified xsi:type="dcterms:W3CDTF">2025-03-13T03:12:51Z</dcterms:modified>
</cp:coreProperties>
</file>