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6"/>
  </p:notesMasterIdLst>
  <p:sldIdLst>
    <p:sldId id="256" r:id="rId4"/>
    <p:sldId id="259" r:id="rId5"/>
    <p:sldId id="279" r:id="rId6"/>
    <p:sldId id="281" r:id="rId7"/>
    <p:sldId id="282" r:id="rId8"/>
    <p:sldId id="283" r:id="rId9"/>
    <p:sldId id="284" r:id="rId10"/>
    <p:sldId id="285" r:id="rId11"/>
    <p:sldId id="307" r:id="rId12"/>
    <p:sldId id="308" r:id="rId13"/>
    <p:sldId id="309" r:id="rId14"/>
    <p:sldId id="29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208" autoAdjust="0"/>
  </p:normalViewPr>
  <p:slideViewPr>
    <p:cSldViewPr snapToGrid="0">
      <p:cViewPr varScale="1">
        <p:scale>
          <a:sx n="73" d="100"/>
          <a:sy n="73" d="100"/>
        </p:scale>
        <p:origin x="93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D2FB3-1BF4-431C-85D1-8653A91B021A}"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3057D3-4BF5-4EA8-A88A-9A9BF3159005}" type="slidenum">
              <a:rPr lang="en-US" smtClean="0"/>
              <a:t>‹#›</a:t>
            </a:fld>
            <a:endParaRPr lang="en-US"/>
          </a:p>
        </p:txBody>
      </p:sp>
    </p:spTree>
    <p:extLst>
      <p:ext uri="{BB962C8B-B14F-4D97-AF65-F5344CB8AC3E}">
        <p14:creationId xmlns:p14="http://schemas.microsoft.com/office/powerpoint/2010/main" val="3249567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6049A-0843-968A-D399-BD2563FD388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F7AC13-CB72-7E40-C5A8-1B101F83AEA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CE2672-8A68-B2D9-ED3D-76CE6ECB71B8}"/>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4/10/2025</a:t>
            </a:fld>
            <a:endParaRPr lang="en-US"/>
          </a:p>
        </p:txBody>
      </p:sp>
      <p:sp>
        <p:nvSpPr>
          <p:cNvPr id="5" name="Footer Placeholder 4">
            <a:extLst>
              <a:ext uri="{FF2B5EF4-FFF2-40B4-BE49-F238E27FC236}">
                <a16:creationId xmlns:a16="http://schemas.microsoft.com/office/drawing/2014/main" id="{E129CA98-5ACA-E4F1-0A47-6C7A9E3A9D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AEFA14-D33F-D0BA-AF67-2A891126599C}"/>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3799275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5D8A4-BF44-E7F0-4B29-56C3997EE9C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7A2325-2433-3EB8-36EE-EC1851C960B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120AE4-E076-C5B6-8BEA-2BEA70734162}"/>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4/10/2025</a:t>
            </a:fld>
            <a:endParaRPr lang="en-US"/>
          </a:p>
        </p:txBody>
      </p:sp>
      <p:sp>
        <p:nvSpPr>
          <p:cNvPr id="5" name="Footer Placeholder 4">
            <a:extLst>
              <a:ext uri="{FF2B5EF4-FFF2-40B4-BE49-F238E27FC236}">
                <a16:creationId xmlns:a16="http://schemas.microsoft.com/office/drawing/2014/main" id="{2D267C11-0018-1099-0945-33FA20DAF1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4EF552-FC36-893B-A99D-FE8B18E0617A}"/>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1534976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DD523D-E0E0-F40D-FAD3-09C3FE173BC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53BC8B-5BD4-F346-E06C-533DE37F23E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E563E-6544-B719-0E55-3455D889E164}"/>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4/10/2025</a:t>
            </a:fld>
            <a:endParaRPr lang="en-US"/>
          </a:p>
        </p:txBody>
      </p:sp>
      <p:sp>
        <p:nvSpPr>
          <p:cNvPr id="5" name="Footer Placeholder 4">
            <a:extLst>
              <a:ext uri="{FF2B5EF4-FFF2-40B4-BE49-F238E27FC236}">
                <a16:creationId xmlns:a16="http://schemas.microsoft.com/office/drawing/2014/main" id="{2CF4882F-03E5-AAED-613C-9737035975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72F497-5951-B3C2-2170-A16A54C81F77}"/>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3837025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8640" indent="0" algn="ctr">
              <a:buNone/>
              <a:defRPr/>
            </a:lvl2pPr>
            <a:lvl3pPr marL="1097280" indent="0" algn="ctr">
              <a:buNone/>
              <a:defRPr/>
            </a:lvl3pPr>
            <a:lvl4pPr marL="1645920" indent="0" algn="ctr">
              <a:buNone/>
              <a:defRPr/>
            </a:lvl4pPr>
            <a:lvl5pPr marL="2194560" indent="0" algn="ctr">
              <a:buNone/>
              <a:defRPr/>
            </a:lvl5pPr>
            <a:lvl6pPr marL="2743200" indent="0" algn="ctr">
              <a:buNone/>
              <a:defRPr/>
            </a:lvl6pPr>
            <a:lvl7pPr marL="3291840" indent="0" algn="ctr">
              <a:buNone/>
              <a:defRPr/>
            </a:lvl7pPr>
            <a:lvl8pPr marL="3840480" indent="0" algn="ctr">
              <a:buNone/>
              <a:defRPr/>
            </a:lvl8pPr>
            <a:lvl9pPr marL="438912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6446CB07-83C4-1EEC-091F-2A3759D72603}"/>
              </a:ext>
            </a:extLst>
          </p:cNvPr>
          <p:cNvSpPr>
            <a:spLocks noGrp="1"/>
          </p:cNvSpPr>
          <p:nvPr>
            <p:ph type="dt" sz="half" idx="10"/>
          </p:nvPr>
        </p:nvSpPr>
        <p:spPr/>
        <p:txBody>
          <a:bodyPr/>
          <a:lstStyle>
            <a:lvl1pPr>
              <a:defRPr/>
            </a:lvl1pPr>
          </a:lstStyle>
          <a:p>
            <a:pPr>
              <a:defRPr/>
            </a:pPr>
            <a:fld id="{187EF924-4EDE-4167-89D2-CD5BDCAF3ABB}" type="datetime1">
              <a:rPr lang="en-US" altLang="zh-CN"/>
              <a:pPr>
                <a:defRPr/>
              </a:pPr>
              <a:t>4/10/2025</a:t>
            </a:fld>
            <a:endParaRPr lang="en-US" altLang="zh-CN" sz="2160">
              <a:solidFill>
                <a:schemeClr val="tx1"/>
              </a:solidFill>
            </a:endParaRPr>
          </a:p>
        </p:txBody>
      </p:sp>
      <p:sp>
        <p:nvSpPr>
          <p:cNvPr id="5" name="Footer Placeholder 4">
            <a:extLst>
              <a:ext uri="{FF2B5EF4-FFF2-40B4-BE49-F238E27FC236}">
                <a16:creationId xmlns:a16="http://schemas.microsoft.com/office/drawing/2014/main" id="{08BB1B95-21A9-B78C-4952-11F8A65488A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AE064C9-3A24-AA45-2832-3B5285312702}"/>
              </a:ext>
            </a:extLst>
          </p:cNvPr>
          <p:cNvSpPr>
            <a:spLocks noGrp="1"/>
          </p:cNvSpPr>
          <p:nvPr>
            <p:ph type="sldNum" sz="quarter" idx="12"/>
          </p:nvPr>
        </p:nvSpPr>
        <p:spPr/>
        <p:txBody>
          <a:bodyPr/>
          <a:lstStyle>
            <a:lvl1pPr>
              <a:defRPr/>
            </a:lvl1pPr>
          </a:lstStyle>
          <a:p>
            <a:fld id="{864B5592-77F7-4EC7-868B-E2BA4A19994D}"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1067648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C95D23-0DF4-11D4-DE6A-08BDB3680E98}"/>
              </a:ext>
            </a:extLst>
          </p:cNvPr>
          <p:cNvSpPr>
            <a:spLocks noGrp="1"/>
          </p:cNvSpPr>
          <p:nvPr>
            <p:ph type="dt" sz="half" idx="10"/>
          </p:nvPr>
        </p:nvSpPr>
        <p:spPr/>
        <p:txBody>
          <a:bodyPr/>
          <a:lstStyle>
            <a:lvl1pPr>
              <a:defRPr/>
            </a:lvl1pPr>
          </a:lstStyle>
          <a:p>
            <a:pPr>
              <a:defRPr/>
            </a:pPr>
            <a:fld id="{5B6EE1D4-B189-49F2-A049-026C4501B5A5}" type="datetime1">
              <a:rPr lang="en-US" altLang="zh-CN"/>
              <a:pPr>
                <a:defRPr/>
              </a:pPr>
              <a:t>4/10/2025</a:t>
            </a:fld>
            <a:endParaRPr lang="en-US" altLang="zh-CN" sz="2160">
              <a:solidFill>
                <a:schemeClr val="tx1"/>
              </a:solidFill>
            </a:endParaRPr>
          </a:p>
        </p:txBody>
      </p:sp>
      <p:sp>
        <p:nvSpPr>
          <p:cNvPr id="5" name="Footer Placeholder 4">
            <a:extLst>
              <a:ext uri="{FF2B5EF4-FFF2-40B4-BE49-F238E27FC236}">
                <a16:creationId xmlns:a16="http://schemas.microsoft.com/office/drawing/2014/main" id="{8F1425FC-6F7A-EA78-0B8F-A9CB23EC73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2EF6C8B-17E1-6113-1FE8-B0BBD0984A5E}"/>
              </a:ext>
            </a:extLst>
          </p:cNvPr>
          <p:cNvSpPr>
            <a:spLocks noGrp="1"/>
          </p:cNvSpPr>
          <p:nvPr>
            <p:ph type="sldNum" sz="quarter" idx="12"/>
          </p:nvPr>
        </p:nvSpPr>
        <p:spPr/>
        <p:txBody>
          <a:bodyPr/>
          <a:lstStyle>
            <a:lvl1pPr>
              <a:defRPr/>
            </a:lvl1pPr>
          </a:lstStyle>
          <a:p>
            <a:fld id="{2E6D9024-75AA-42B0-AFB1-C833BE13F300}"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2683657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lvl1pPr>
            <a:lvl2pPr marL="548640" indent="0">
              <a:buNone/>
              <a:defRPr sz="2160"/>
            </a:lvl2pPr>
            <a:lvl3pPr marL="1097280" indent="0">
              <a:buNone/>
              <a:defRPr sz="1920"/>
            </a:lvl3pPr>
            <a:lvl4pPr marL="1645920" indent="0">
              <a:buNone/>
              <a:defRPr sz="1680"/>
            </a:lvl4pPr>
            <a:lvl5pPr marL="2194560" indent="0">
              <a:buNone/>
              <a:defRPr sz="1680"/>
            </a:lvl5pPr>
            <a:lvl6pPr marL="2743200" indent="0">
              <a:buNone/>
              <a:defRPr sz="1680"/>
            </a:lvl6pPr>
            <a:lvl7pPr marL="3291840" indent="0">
              <a:buNone/>
              <a:defRPr sz="1680"/>
            </a:lvl7pPr>
            <a:lvl8pPr marL="3840480" indent="0">
              <a:buNone/>
              <a:defRPr sz="1680"/>
            </a:lvl8pPr>
            <a:lvl9pPr marL="4389120" indent="0">
              <a:buNone/>
              <a:defRPr sz="1680"/>
            </a:lvl9pPr>
          </a:lstStyle>
          <a:p>
            <a:pPr lvl="0"/>
            <a:r>
              <a:rPr lang="en-US"/>
              <a:t>Click to edit Master text styles</a:t>
            </a:r>
          </a:p>
        </p:txBody>
      </p:sp>
      <p:sp>
        <p:nvSpPr>
          <p:cNvPr id="4" name="Date Placeholder 3">
            <a:extLst>
              <a:ext uri="{FF2B5EF4-FFF2-40B4-BE49-F238E27FC236}">
                <a16:creationId xmlns:a16="http://schemas.microsoft.com/office/drawing/2014/main" id="{8D5A6F87-DD2E-11E7-3005-3206F4982610}"/>
              </a:ext>
            </a:extLst>
          </p:cNvPr>
          <p:cNvSpPr>
            <a:spLocks noGrp="1"/>
          </p:cNvSpPr>
          <p:nvPr>
            <p:ph type="dt" sz="half" idx="10"/>
          </p:nvPr>
        </p:nvSpPr>
        <p:spPr/>
        <p:txBody>
          <a:bodyPr/>
          <a:lstStyle>
            <a:lvl1pPr>
              <a:defRPr/>
            </a:lvl1pPr>
          </a:lstStyle>
          <a:p>
            <a:pPr>
              <a:defRPr/>
            </a:pPr>
            <a:fld id="{B009F53D-054B-44BF-B1D7-A50A59B24E87}" type="datetime1">
              <a:rPr lang="en-US" altLang="zh-CN"/>
              <a:pPr>
                <a:defRPr/>
              </a:pPr>
              <a:t>4/10/2025</a:t>
            </a:fld>
            <a:endParaRPr lang="en-US" altLang="zh-CN" sz="2160">
              <a:solidFill>
                <a:schemeClr val="tx1"/>
              </a:solidFill>
            </a:endParaRPr>
          </a:p>
        </p:txBody>
      </p:sp>
      <p:sp>
        <p:nvSpPr>
          <p:cNvPr id="5" name="Footer Placeholder 4">
            <a:extLst>
              <a:ext uri="{FF2B5EF4-FFF2-40B4-BE49-F238E27FC236}">
                <a16:creationId xmlns:a16="http://schemas.microsoft.com/office/drawing/2014/main" id="{09896D9E-903B-5B6B-01B6-9EEC6666767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4045525-7232-6A81-23C0-28839C92CDA0}"/>
              </a:ext>
            </a:extLst>
          </p:cNvPr>
          <p:cNvSpPr>
            <a:spLocks noGrp="1"/>
          </p:cNvSpPr>
          <p:nvPr>
            <p:ph type="sldNum" sz="quarter" idx="12"/>
          </p:nvPr>
        </p:nvSpPr>
        <p:spPr/>
        <p:txBody>
          <a:bodyPr/>
          <a:lstStyle>
            <a:lvl1pPr>
              <a:defRPr/>
            </a:lvl1pPr>
          </a:lstStyle>
          <a:p>
            <a:fld id="{3343C641-A3C9-429C-8185-079F9E7BA11B}"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3564546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2325A4-C6DC-55A0-8F1F-0285768D0054}"/>
              </a:ext>
            </a:extLst>
          </p:cNvPr>
          <p:cNvSpPr>
            <a:spLocks noGrp="1"/>
          </p:cNvSpPr>
          <p:nvPr>
            <p:ph type="dt" sz="half" idx="10"/>
          </p:nvPr>
        </p:nvSpPr>
        <p:spPr/>
        <p:txBody>
          <a:bodyPr/>
          <a:lstStyle>
            <a:lvl1pPr>
              <a:defRPr/>
            </a:lvl1pPr>
          </a:lstStyle>
          <a:p>
            <a:pPr>
              <a:defRPr/>
            </a:pPr>
            <a:fld id="{F31A2131-36BD-49D3-89A2-A66C31016B6A}" type="datetime1">
              <a:rPr lang="en-US" altLang="zh-CN"/>
              <a:pPr>
                <a:defRPr/>
              </a:pPr>
              <a:t>4/10/2025</a:t>
            </a:fld>
            <a:endParaRPr lang="en-US" altLang="zh-CN" sz="2160">
              <a:solidFill>
                <a:schemeClr val="tx1"/>
              </a:solidFill>
            </a:endParaRPr>
          </a:p>
        </p:txBody>
      </p:sp>
      <p:sp>
        <p:nvSpPr>
          <p:cNvPr id="6" name="Footer Placeholder 5">
            <a:extLst>
              <a:ext uri="{FF2B5EF4-FFF2-40B4-BE49-F238E27FC236}">
                <a16:creationId xmlns:a16="http://schemas.microsoft.com/office/drawing/2014/main" id="{9A098C28-351C-E732-25B7-B68285A89E7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C3FF11C-3503-2855-C22E-259BAD235A84}"/>
              </a:ext>
            </a:extLst>
          </p:cNvPr>
          <p:cNvSpPr>
            <a:spLocks noGrp="1"/>
          </p:cNvSpPr>
          <p:nvPr>
            <p:ph type="sldNum" sz="quarter" idx="12"/>
          </p:nvPr>
        </p:nvSpPr>
        <p:spPr/>
        <p:txBody>
          <a:bodyPr/>
          <a:lstStyle>
            <a:lvl1pPr>
              <a:defRPr/>
            </a:lvl1pPr>
          </a:lstStyle>
          <a:p>
            <a:fld id="{B6B2FCD6-5139-477C-9811-951DBB7903F7}"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3204001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81DEEB-FF93-6BA7-5486-1132E7E3221A}"/>
              </a:ext>
            </a:extLst>
          </p:cNvPr>
          <p:cNvSpPr>
            <a:spLocks noGrp="1"/>
          </p:cNvSpPr>
          <p:nvPr>
            <p:ph type="dt" sz="half" idx="10"/>
          </p:nvPr>
        </p:nvSpPr>
        <p:spPr/>
        <p:txBody>
          <a:bodyPr/>
          <a:lstStyle>
            <a:lvl1pPr>
              <a:defRPr/>
            </a:lvl1pPr>
          </a:lstStyle>
          <a:p>
            <a:pPr>
              <a:defRPr/>
            </a:pPr>
            <a:fld id="{68DA6781-DD65-4BE2-80B9-04385FE3B99C}" type="datetime1">
              <a:rPr lang="en-US" altLang="zh-CN"/>
              <a:pPr>
                <a:defRPr/>
              </a:pPr>
              <a:t>4/10/2025</a:t>
            </a:fld>
            <a:endParaRPr lang="en-US" altLang="zh-CN" sz="2160">
              <a:solidFill>
                <a:schemeClr val="tx1"/>
              </a:solidFill>
            </a:endParaRPr>
          </a:p>
        </p:txBody>
      </p:sp>
      <p:sp>
        <p:nvSpPr>
          <p:cNvPr id="8" name="Footer Placeholder 7">
            <a:extLst>
              <a:ext uri="{FF2B5EF4-FFF2-40B4-BE49-F238E27FC236}">
                <a16:creationId xmlns:a16="http://schemas.microsoft.com/office/drawing/2014/main" id="{A53F1BCE-078B-8A70-0523-DAA0AA1E9F1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F2FCD5A7-B4F3-88B2-B9FE-84CC797DDB05}"/>
              </a:ext>
            </a:extLst>
          </p:cNvPr>
          <p:cNvSpPr>
            <a:spLocks noGrp="1"/>
          </p:cNvSpPr>
          <p:nvPr>
            <p:ph type="sldNum" sz="quarter" idx="12"/>
          </p:nvPr>
        </p:nvSpPr>
        <p:spPr/>
        <p:txBody>
          <a:bodyPr/>
          <a:lstStyle>
            <a:lvl1pPr>
              <a:defRPr/>
            </a:lvl1pPr>
          </a:lstStyle>
          <a:p>
            <a:fld id="{8E25494C-148B-41A5-B922-2DFF893E0DF2}"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42973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3CC933-82CA-D7EC-FDDD-4072427B0B93}"/>
              </a:ext>
            </a:extLst>
          </p:cNvPr>
          <p:cNvSpPr>
            <a:spLocks noGrp="1"/>
          </p:cNvSpPr>
          <p:nvPr>
            <p:ph type="dt" sz="half" idx="10"/>
          </p:nvPr>
        </p:nvSpPr>
        <p:spPr/>
        <p:txBody>
          <a:bodyPr/>
          <a:lstStyle>
            <a:lvl1pPr>
              <a:defRPr/>
            </a:lvl1pPr>
          </a:lstStyle>
          <a:p>
            <a:pPr>
              <a:defRPr/>
            </a:pPr>
            <a:fld id="{2D40B294-A935-4B64-A4FD-90B3AF47A9E6}" type="datetime1">
              <a:rPr lang="en-US" altLang="zh-CN"/>
              <a:pPr>
                <a:defRPr/>
              </a:pPr>
              <a:t>4/10/2025</a:t>
            </a:fld>
            <a:endParaRPr lang="en-US" altLang="zh-CN" sz="2160">
              <a:solidFill>
                <a:schemeClr val="tx1"/>
              </a:solidFill>
            </a:endParaRPr>
          </a:p>
        </p:txBody>
      </p:sp>
      <p:sp>
        <p:nvSpPr>
          <p:cNvPr id="4" name="Footer Placeholder 3">
            <a:extLst>
              <a:ext uri="{FF2B5EF4-FFF2-40B4-BE49-F238E27FC236}">
                <a16:creationId xmlns:a16="http://schemas.microsoft.com/office/drawing/2014/main" id="{3D2C276A-ECED-A0AA-2DE3-E262250AF44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21B89A45-697B-3BF4-893C-8C7C8F239B77}"/>
              </a:ext>
            </a:extLst>
          </p:cNvPr>
          <p:cNvSpPr>
            <a:spLocks noGrp="1"/>
          </p:cNvSpPr>
          <p:nvPr>
            <p:ph type="sldNum" sz="quarter" idx="12"/>
          </p:nvPr>
        </p:nvSpPr>
        <p:spPr/>
        <p:txBody>
          <a:bodyPr/>
          <a:lstStyle>
            <a:lvl1pPr>
              <a:defRPr/>
            </a:lvl1pPr>
          </a:lstStyle>
          <a:p>
            <a:fld id="{7779AF13-D1BF-4072-AC29-A58945FD523A}"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3434608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9925BA-0BC1-FF52-3130-CEC78D04F2FA}"/>
              </a:ext>
            </a:extLst>
          </p:cNvPr>
          <p:cNvSpPr>
            <a:spLocks noGrp="1"/>
          </p:cNvSpPr>
          <p:nvPr>
            <p:ph type="dt" sz="half" idx="10"/>
          </p:nvPr>
        </p:nvSpPr>
        <p:spPr/>
        <p:txBody>
          <a:bodyPr/>
          <a:lstStyle>
            <a:lvl1pPr>
              <a:defRPr/>
            </a:lvl1pPr>
          </a:lstStyle>
          <a:p>
            <a:pPr>
              <a:defRPr/>
            </a:pPr>
            <a:fld id="{6AC40C16-C83D-4101-9787-F312D3A8F40A}" type="datetime1">
              <a:rPr lang="en-US" altLang="zh-CN"/>
              <a:pPr>
                <a:defRPr/>
              </a:pPr>
              <a:t>4/10/2025</a:t>
            </a:fld>
            <a:endParaRPr lang="en-US" altLang="zh-CN" sz="2160">
              <a:solidFill>
                <a:schemeClr val="tx1"/>
              </a:solidFill>
            </a:endParaRPr>
          </a:p>
        </p:txBody>
      </p:sp>
      <p:sp>
        <p:nvSpPr>
          <p:cNvPr id="3" name="Footer Placeholder 2">
            <a:extLst>
              <a:ext uri="{FF2B5EF4-FFF2-40B4-BE49-F238E27FC236}">
                <a16:creationId xmlns:a16="http://schemas.microsoft.com/office/drawing/2014/main" id="{2B8729E8-516A-347F-4D30-BABA4933450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B1129652-17E7-6B6A-B0DF-00132664DE8A}"/>
              </a:ext>
            </a:extLst>
          </p:cNvPr>
          <p:cNvSpPr>
            <a:spLocks noGrp="1"/>
          </p:cNvSpPr>
          <p:nvPr>
            <p:ph type="sldNum" sz="quarter" idx="12"/>
          </p:nvPr>
        </p:nvSpPr>
        <p:spPr/>
        <p:txBody>
          <a:bodyPr/>
          <a:lstStyle>
            <a:lvl1pPr>
              <a:defRPr/>
            </a:lvl1pPr>
          </a:lstStyle>
          <a:p>
            <a:fld id="{DECA5D34-3962-4557-82D2-FF70C0E1C027}"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1377381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a:extLst>
              <a:ext uri="{FF2B5EF4-FFF2-40B4-BE49-F238E27FC236}">
                <a16:creationId xmlns:a16="http://schemas.microsoft.com/office/drawing/2014/main" id="{85821C39-846A-ADF7-A008-13E11A525901}"/>
              </a:ext>
            </a:extLst>
          </p:cNvPr>
          <p:cNvSpPr>
            <a:spLocks noGrp="1"/>
          </p:cNvSpPr>
          <p:nvPr>
            <p:ph type="dt" sz="half" idx="10"/>
          </p:nvPr>
        </p:nvSpPr>
        <p:spPr/>
        <p:txBody>
          <a:bodyPr/>
          <a:lstStyle>
            <a:lvl1pPr>
              <a:defRPr/>
            </a:lvl1pPr>
          </a:lstStyle>
          <a:p>
            <a:pPr>
              <a:defRPr/>
            </a:pPr>
            <a:fld id="{F2428C28-969E-4B58-AF8B-14BD3C7EC879}" type="datetime1">
              <a:rPr lang="en-US" altLang="zh-CN"/>
              <a:pPr>
                <a:defRPr/>
              </a:pPr>
              <a:t>4/10/2025</a:t>
            </a:fld>
            <a:endParaRPr lang="en-US" altLang="zh-CN" sz="2160">
              <a:solidFill>
                <a:schemeClr val="tx1"/>
              </a:solidFill>
            </a:endParaRPr>
          </a:p>
        </p:txBody>
      </p:sp>
      <p:sp>
        <p:nvSpPr>
          <p:cNvPr id="6" name="Footer Placeholder 5">
            <a:extLst>
              <a:ext uri="{FF2B5EF4-FFF2-40B4-BE49-F238E27FC236}">
                <a16:creationId xmlns:a16="http://schemas.microsoft.com/office/drawing/2014/main" id="{CA51F3CD-FD4B-5DF6-FB3C-853B18630E5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100A039-F900-F547-E8FD-72634128D590}"/>
              </a:ext>
            </a:extLst>
          </p:cNvPr>
          <p:cNvSpPr>
            <a:spLocks noGrp="1"/>
          </p:cNvSpPr>
          <p:nvPr>
            <p:ph type="sldNum" sz="quarter" idx="12"/>
          </p:nvPr>
        </p:nvSpPr>
        <p:spPr/>
        <p:txBody>
          <a:bodyPr/>
          <a:lstStyle>
            <a:lvl1pPr>
              <a:defRPr/>
            </a:lvl1pPr>
          </a:lstStyle>
          <a:p>
            <a:fld id="{1A4B74F3-42A5-433C-A72D-28ABCA7C68B2}"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1719564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341-B352-D641-A2D6-861515CE5F6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ABB2C7-DD1D-1AAE-E37C-9A7B04402C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7E5460-9F31-D6C4-E559-8BBE9B1B36DF}"/>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4/10/2025</a:t>
            </a:fld>
            <a:endParaRPr lang="en-US"/>
          </a:p>
        </p:txBody>
      </p:sp>
      <p:sp>
        <p:nvSpPr>
          <p:cNvPr id="5" name="Footer Placeholder 4">
            <a:extLst>
              <a:ext uri="{FF2B5EF4-FFF2-40B4-BE49-F238E27FC236}">
                <a16:creationId xmlns:a16="http://schemas.microsoft.com/office/drawing/2014/main" id="{1511D085-FD0C-092E-3BC5-A0E9B8C145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3D5A08-A679-2A7E-5346-84F755CFC02F}"/>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959253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endParaRPr lang="en-US" noProof="0">
              <a:sym typeface="MS PGothic" pitchFamily="34" charset="-128"/>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a:extLst>
              <a:ext uri="{FF2B5EF4-FFF2-40B4-BE49-F238E27FC236}">
                <a16:creationId xmlns:a16="http://schemas.microsoft.com/office/drawing/2014/main" id="{70BCD1FA-21C3-B2E1-73E9-E05F06CF0B6D}"/>
              </a:ext>
            </a:extLst>
          </p:cNvPr>
          <p:cNvSpPr>
            <a:spLocks noGrp="1"/>
          </p:cNvSpPr>
          <p:nvPr>
            <p:ph type="dt" sz="half" idx="10"/>
          </p:nvPr>
        </p:nvSpPr>
        <p:spPr/>
        <p:txBody>
          <a:bodyPr/>
          <a:lstStyle>
            <a:lvl1pPr>
              <a:defRPr/>
            </a:lvl1pPr>
          </a:lstStyle>
          <a:p>
            <a:pPr>
              <a:defRPr/>
            </a:pPr>
            <a:fld id="{6429AF79-E238-48FC-AA4F-DCF5C693CABA}" type="datetime1">
              <a:rPr lang="en-US" altLang="zh-CN"/>
              <a:pPr>
                <a:defRPr/>
              </a:pPr>
              <a:t>4/10/2025</a:t>
            </a:fld>
            <a:endParaRPr lang="en-US" altLang="zh-CN" sz="2160">
              <a:solidFill>
                <a:schemeClr val="tx1"/>
              </a:solidFill>
            </a:endParaRPr>
          </a:p>
        </p:txBody>
      </p:sp>
      <p:sp>
        <p:nvSpPr>
          <p:cNvPr id="6" name="Footer Placeholder 5">
            <a:extLst>
              <a:ext uri="{FF2B5EF4-FFF2-40B4-BE49-F238E27FC236}">
                <a16:creationId xmlns:a16="http://schemas.microsoft.com/office/drawing/2014/main" id="{75D2E1E6-CE5D-E058-DAB2-0E89CE81C77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9A25C13-C3C5-7D54-F76D-E4B53F2089CB}"/>
              </a:ext>
            </a:extLst>
          </p:cNvPr>
          <p:cNvSpPr>
            <a:spLocks noGrp="1"/>
          </p:cNvSpPr>
          <p:nvPr>
            <p:ph type="sldNum" sz="quarter" idx="12"/>
          </p:nvPr>
        </p:nvSpPr>
        <p:spPr/>
        <p:txBody>
          <a:bodyPr/>
          <a:lstStyle>
            <a:lvl1pPr>
              <a:defRPr/>
            </a:lvl1pPr>
          </a:lstStyle>
          <a:p>
            <a:fld id="{260E675E-6822-4744-BBBD-B4B2BB2869E5}"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2362434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7B5C19-D57E-920F-7387-03AB767AD7B6}"/>
              </a:ext>
            </a:extLst>
          </p:cNvPr>
          <p:cNvSpPr>
            <a:spLocks noGrp="1"/>
          </p:cNvSpPr>
          <p:nvPr>
            <p:ph type="dt" sz="half" idx="10"/>
          </p:nvPr>
        </p:nvSpPr>
        <p:spPr/>
        <p:txBody>
          <a:bodyPr/>
          <a:lstStyle>
            <a:lvl1pPr>
              <a:defRPr/>
            </a:lvl1pPr>
          </a:lstStyle>
          <a:p>
            <a:pPr>
              <a:defRPr/>
            </a:pPr>
            <a:fld id="{9DFAEA83-3807-42EC-BF73-2795AEDC79DE}" type="datetime1">
              <a:rPr lang="en-US" altLang="zh-CN"/>
              <a:pPr>
                <a:defRPr/>
              </a:pPr>
              <a:t>4/10/2025</a:t>
            </a:fld>
            <a:endParaRPr lang="en-US" altLang="zh-CN" sz="2160">
              <a:solidFill>
                <a:schemeClr val="tx1"/>
              </a:solidFill>
            </a:endParaRPr>
          </a:p>
        </p:txBody>
      </p:sp>
      <p:sp>
        <p:nvSpPr>
          <p:cNvPr id="5" name="Footer Placeholder 4">
            <a:extLst>
              <a:ext uri="{FF2B5EF4-FFF2-40B4-BE49-F238E27FC236}">
                <a16:creationId xmlns:a16="http://schemas.microsoft.com/office/drawing/2014/main" id="{82DB6E72-6503-EC18-C357-C318AB512B4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7255132-416A-0F87-AC51-CBEFE3306707}"/>
              </a:ext>
            </a:extLst>
          </p:cNvPr>
          <p:cNvSpPr>
            <a:spLocks noGrp="1"/>
          </p:cNvSpPr>
          <p:nvPr>
            <p:ph type="sldNum" sz="quarter" idx="12"/>
          </p:nvPr>
        </p:nvSpPr>
        <p:spPr/>
        <p:txBody>
          <a:bodyPr/>
          <a:lstStyle>
            <a:lvl1pPr>
              <a:defRPr/>
            </a:lvl1pPr>
          </a:lstStyle>
          <a:p>
            <a:fld id="{100BC1E4-EF8E-4CD7-BB25-CA244F1D036A}"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4091288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452FB-5AF6-E27C-2147-9702CED29BFD}"/>
              </a:ext>
            </a:extLst>
          </p:cNvPr>
          <p:cNvSpPr>
            <a:spLocks noGrp="1"/>
          </p:cNvSpPr>
          <p:nvPr>
            <p:ph type="dt" sz="half" idx="10"/>
          </p:nvPr>
        </p:nvSpPr>
        <p:spPr/>
        <p:txBody>
          <a:bodyPr/>
          <a:lstStyle>
            <a:lvl1pPr>
              <a:defRPr/>
            </a:lvl1pPr>
          </a:lstStyle>
          <a:p>
            <a:pPr>
              <a:defRPr/>
            </a:pPr>
            <a:fld id="{31C15DE1-D9F7-4AA7-BCDC-EB35F216D0A8}" type="datetime1">
              <a:rPr lang="en-US" altLang="zh-CN"/>
              <a:pPr>
                <a:defRPr/>
              </a:pPr>
              <a:t>4/10/2025</a:t>
            </a:fld>
            <a:endParaRPr lang="en-US" altLang="zh-CN" sz="2160">
              <a:solidFill>
                <a:schemeClr val="tx1"/>
              </a:solidFill>
            </a:endParaRPr>
          </a:p>
        </p:txBody>
      </p:sp>
      <p:sp>
        <p:nvSpPr>
          <p:cNvPr id="5" name="Footer Placeholder 4">
            <a:extLst>
              <a:ext uri="{FF2B5EF4-FFF2-40B4-BE49-F238E27FC236}">
                <a16:creationId xmlns:a16="http://schemas.microsoft.com/office/drawing/2014/main" id="{82168729-9B55-18EB-8F93-8F2091041A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5370E02-BEB7-04FA-4F16-35759EB61EE5}"/>
              </a:ext>
            </a:extLst>
          </p:cNvPr>
          <p:cNvSpPr>
            <a:spLocks noGrp="1"/>
          </p:cNvSpPr>
          <p:nvPr>
            <p:ph type="sldNum" sz="quarter" idx="12"/>
          </p:nvPr>
        </p:nvSpPr>
        <p:spPr/>
        <p:txBody>
          <a:bodyPr/>
          <a:lstStyle>
            <a:lvl1pPr>
              <a:defRPr/>
            </a:lvl1pPr>
          </a:lstStyle>
          <a:p>
            <a:fld id="{8EE8DCFA-14FF-41D7-ADD6-2AB3C50D1B33}"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1136883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62A15-EB97-7D9C-2246-05E66027F1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E753FE-731B-7D8B-E94D-5C0BB946AF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7596BF-1DA4-B078-FA8A-38ABF8348C32}"/>
              </a:ext>
            </a:extLst>
          </p:cNvPr>
          <p:cNvSpPr>
            <a:spLocks noGrp="1"/>
          </p:cNvSpPr>
          <p:nvPr>
            <p:ph type="dt" sz="half" idx="10"/>
          </p:nvPr>
        </p:nvSpPr>
        <p:spPr/>
        <p:txBody>
          <a:bodyPr/>
          <a:lstStyle/>
          <a:p>
            <a:fld id="{07B72963-1E16-4417-B179-43FEE79075CE}" type="datetimeFigureOut">
              <a:rPr lang="en-US" smtClean="0"/>
              <a:t>4/10/2025</a:t>
            </a:fld>
            <a:endParaRPr lang="en-US"/>
          </a:p>
        </p:txBody>
      </p:sp>
      <p:sp>
        <p:nvSpPr>
          <p:cNvPr id="5" name="Footer Placeholder 4">
            <a:extLst>
              <a:ext uri="{FF2B5EF4-FFF2-40B4-BE49-F238E27FC236}">
                <a16:creationId xmlns:a16="http://schemas.microsoft.com/office/drawing/2014/main" id="{57905FFE-2604-21EF-FDAE-DAB78E1473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CBC690-E4C6-4460-291F-64E4032A3157}"/>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8500916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990EA-FE50-FFB5-55FA-E60C52E690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BA2390-28CC-1B8C-09D4-83B06C1441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1DF02-9823-EE4A-C249-530D29B41350}"/>
              </a:ext>
            </a:extLst>
          </p:cNvPr>
          <p:cNvSpPr>
            <a:spLocks noGrp="1"/>
          </p:cNvSpPr>
          <p:nvPr>
            <p:ph type="dt" sz="half" idx="10"/>
          </p:nvPr>
        </p:nvSpPr>
        <p:spPr/>
        <p:txBody>
          <a:bodyPr/>
          <a:lstStyle/>
          <a:p>
            <a:fld id="{07B72963-1E16-4417-B179-43FEE79075CE}" type="datetimeFigureOut">
              <a:rPr lang="en-US" smtClean="0"/>
              <a:t>4/10/2025</a:t>
            </a:fld>
            <a:endParaRPr lang="en-US"/>
          </a:p>
        </p:txBody>
      </p:sp>
      <p:sp>
        <p:nvSpPr>
          <p:cNvPr id="5" name="Footer Placeholder 4">
            <a:extLst>
              <a:ext uri="{FF2B5EF4-FFF2-40B4-BE49-F238E27FC236}">
                <a16:creationId xmlns:a16="http://schemas.microsoft.com/office/drawing/2014/main" id="{F52947C0-E53E-1EA0-C97F-F550F55CC1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5D026C-3AD8-40F5-65F0-4312679BA883}"/>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110243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0A09C-D608-9A8F-54C8-4412D3B5A6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8952DA-3BD0-FECE-0E54-C1D6512C7D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8691DF-B85A-3AB0-DF4B-5C2DE4F3497C}"/>
              </a:ext>
            </a:extLst>
          </p:cNvPr>
          <p:cNvSpPr>
            <a:spLocks noGrp="1"/>
          </p:cNvSpPr>
          <p:nvPr>
            <p:ph type="dt" sz="half" idx="10"/>
          </p:nvPr>
        </p:nvSpPr>
        <p:spPr/>
        <p:txBody>
          <a:bodyPr/>
          <a:lstStyle/>
          <a:p>
            <a:fld id="{07B72963-1E16-4417-B179-43FEE79075CE}" type="datetimeFigureOut">
              <a:rPr lang="en-US" smtClean="0"/>
              <a:t>4/10/2025</a:t>
            </a:fld>
            <a:endParaRPr lang="en-US"/>
          </a:p>
        </p:txBody>
      </p:sp>
      <p:sp>
        <p:nvSpPr>
          <p:cNvPr id="5" name="Footer Placeholder 4">
            <a:extLst>
              <a:ext uri="{FF2B5EF4-FFF2-40B4-BE49-F238E27FC236}">
                <a16:creationId xmlns:a16="http://schemas.microsoft.com/office/drawing/2014/main" id="{5E158C97-0215-2FE5-1A10-31CCC95639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92DE9-A2AD-3E13-8ACC-6BD1EF518D74}"/>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311054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A0CB5-8583-C53B-D59E-0698F0E2F1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7B312D-C8D9-F8C5-6E30-1E6E30B091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A97B3D-0D1D-EDCC-8895-19AA7865DA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1E8117-1A2B-CFAF-43BB-93CF78795D0A}"/>
              </a:ext>
            </a:extLst>
          </p:cNvPr>
          <p:cNvSpPr>
            <a:spLocks noGrp="1"/>
          </p:cNvSpPr>
          <p:nvPr>
            <p:ph type="dt" sz="half" idx="10"/>
          </p:nvPr>
        </p:nvSpPr>
        <p:spPr/>
        <p:txBody>
          <a:bodyPr/>
          <a:lstStyle/>
          <a:p>
            <a:fld id="{07B72963-1E16-4417-B179-43FEE79075CE}" type="datetimeFigureOut">
              <a:rPr lang="en-US" smtClean="0"/>
              <a:t>4/10/2025</a:t>
            </a:fld>
            <a:endParaRPr lang="en-US"/>
          </a:p>
        </p:txBody>
      </p:sp>
      <p:sp>
        <p:nvSpPr>
          <p:cNvPr id="6" name="Footer Placeholder 5">
            <a:extLst>
              <a:ext uri="{FF2B5EF4-FFF2-40B4-BE49-F238E27FC236}">
                <a16:creationId xmlns:a16="http://schemas.microsoft.com/office/drawing/2014/main" id="{414719FB-7936-8A7A-292E-822169CAD9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826357-1156-5FED-7D39-F0BDD9BE5536}"/>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271731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A7DE-CF9F-0D63-E597-E62FA185D1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BB8390-BABE-6137-DBEA-49CBFF082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9F2E45-753D-2D46-4C78-5683BF5594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F853FE-95CA-C1A3-9568-1CBAD17F2D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23823-E214-D830-3E6F-F4CD2CB08C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E2E104-8898-1A7D-FE46-3C41BEEB338F}"/>
              </a:ext>
            </a:extLst>
          </p:cNvPr>
          <p:cNvSpPr>
            <a:spLocks noGrp="1"/>
          </p:cNvSpPr>
          <p:nvPr>
            <p:ph type="dt" sz="half" idx="10"/>
          </p:nvPr>
        </p:nvSpPr>
        <p:spPr/>
        <p:txBody>
          <a:bodyPr/>
          <a:lstStyle/>
          <a:p>
            <a:fld id="{07B72963-1E16-4417-B179-43FEE79075CE}" type="datetimeFigureOut">
              <a:rPr lang="en-US" smtClean="0"/>
              <a:t>4/10/2025</a:t>
            </a:fld>
            <a:endParaRPr lang="en-US"/>
          </a:p>
        </p:txBody>
      </p:sp>
      <p:sp>
        <p:nvSpPr>
          <p:cNvPr id="8" name="Footer Placeholder 7">
            <a:extLst>
              <a:ext uri="{FF2B5EF4-FFF2-40B4-BE49-F238E27FC236}">
                <a16:creationId xmlns:a16="http://schemas.microsoft.com/office/drawing/2014/main" id="{8A9B5D40-4CEE-9AAC-C4BC-50BC75DBC2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D565BD-E68C-42A5-A339-E545E2EB1975}"/>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889614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FD18-E710-08E5-42D6-8A1FE480EA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4756F3-F8B4-B14B-1E8F-47B16F62265E}"/>
              </a:ext>
            </a:extLst>
          </p:cNvPr>
          <p:cNvSpPr>
            <a:spLocks noGrp="1"/>
          </p:cNvSpPr>
          <p:nvPr>
            <p:ph type="dt" sz="half" idx="10"/>
          </p:nvPr>
        </p:nvSpPr>
        <p:spPr/>
        <p:txBody>
          <a:bodyPr/>
          <a:lstStyle/>
          <a:p>
            <a:fld id="{07B72963-1E16-4417-B179-43FEE79075CE}" type="datetimeFigureOut">
              <a:rPr lang="en-US" smtClean="0"/>
              <a:t>4/10/2025</a:t>
            </a:fld>
            <a:endParaRPr lang="en-US"/>
          </a:p>
        </p:txBody>
      </p:sp>
      <p:sp>
        <p:nvSpPr>
          <p:cNvPr id="4" name="Footer Placeholder 3">
            <a:extLst>
              <a:ext uri="{FF2B5EF4-FFF2-40B4-BE49-F238E27FC236}">
                <a16:creationId xmlns:a16="http://schemas.microsoft.com/office/drawing/2014/main" id="{FA4D7530-9F0A-D251-1278-AC547091AD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A9B6F3-00A8-41A6-808D-B3EB7832D7C7}"/>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942693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CCF351-E778-E854-EB00-94F383C29C27}"/>
              </a:ext>
            </a:extLst>
          </p:cNvPr>
          <p:cNvSpPr>
            <a:spLocks noGrp="1"/>
          </p:cNvSpPr>
          <p:nvPr>
            <p:ph type="dt" sz="half" idx="10"/>
          </p:nvPr>
        </p:nvSpPr>
        <p:spPr/>
        <p:txBody>
          <a:bodyPr/>
          <a:lstStyle/>
          <a:p>
            <a:fld id="{07B72963-1E16-4417-B179-43FEE79075CE}" type="datetimeFigureOut">
              <a:rPr lang="en-US" smtClean="0"/>
              <a:t>4/10/2025</a:t>
            </a:fld>
            <a:endParaRPr lang="en-US"/>
          </a:p>
        </p:txBody>
      </p:sp>
      <p:sp>
        <p:nvSpPr>
          <p:cNvPr id="3" name="Footer Placeholder 2">
            <a:extLst>
              <a:ext uri="{FF2B5EF4-FFF2-40B4-BE49-F238E27FC236}">
                <a16:creationId xmlns:a16="http://schemas.microsoft.com/office/drawing/2014/main" id="{E6B9FFE3-E6C1-D350-4434-107C0B0B48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6AA84B-CC63-40AE-9F79-9DB0E67D7BAE}"/>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976859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880E8-1BA2-5EEA-0E12-5666894B1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0A9EAD-F340-630A-01BF-F1ADBC5061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D69EAC-370C-996F-2F2D-B127C38AC3A2}"/>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4/10/2025</a:t>
            </a:fld>
            <a:endParaRPr lang="en-US"/>
          </a:p>
        </p:txBody>
      </p:sp>
      <p:sp>
        <p:nvSpPr>
          <p:cNvPr id="5" name="Footer Placeholder 4">
            <a:extLst>
              <a:ext uri="{FF2B5EF4-FFF2-40B4-BE49-F238E27FC236}">
                <a16:creationId xmlns:a16="http://schemas.microsoft.com/office/drawing/2014/main" id="{4F4128D4-F643-C92D-C7AD-264A028FD8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7D33B3-0B06-4B55-347F-EE5D9E4698DA}"/>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28515707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A0AE-13E0-FE88-A8EF-A4DCCDC2DD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60632E-916B-6D5D-521B-D542C666E0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F66AAA-EA15-A197-3D70-73CEC4980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D9ACFB-2111-177E-97D5-200BCB4E0197}"/>
              </a:ext>
            </a:extLst>
          </p:cNvPr>
          <p:cNvSpPr>
            <a:spLocks noGrp="1"/>
          </p:cNvSpPr>
          <p:nvPr>
            <p:ph type="dt" sz="half" idx="10"/>
          </p:nvPr>
        </p:nvSpPr>
        <p:spPr/>
        <p:txBody>
          <a:bodyPr/>
          <a:lstStyle/>
          <a:p>
            <a:fld id="{07B72963-1E16-4417-B179-43FEE79075CE}" type="datetimeFigureOut">
              <a:rPr lang="en-US" smtClean="0"/>
              <a:t>4/10/2025</a:t>
            </a:fld>
            <a:endParaRPr lang="en-US"/>
          </a:p>
        </p:txBody>
      </p:sp>
      <p:sp>
        <p:nvSpPr>
          <p:cNvPr id="6" name="Footer Placeholder 5">
            <a:extLst>
              <a:ext uri="{FF2B5EF4-FFF2-40B4-BE49-F238E27FC236}">
                <a16:creationId xmlns:a16="http://schemas.microsoft.com/office/drawing/2014/main" id="{0DAC2335-F5C3-E77D-BB6F-02FA186E6B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C9D275-49D1-B36E-00E4-816A801FA267}"/>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8434802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8F7D-BB7D-7068-4817-EF6363F03D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80C758-29AF-E6BE-B95C-DD9A279173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344342-D8D1-6597-E1BA-81FB7CAE6E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A8A7E7-48EC-F0A5-6D24-6BAA49411EE5}"/>
              </a:ext>
            </a:extLst>
          </p:cNvPr>
          <p:cNvSpPr>
            <a:spLocks noGrp="1"/>
          </p:cNvSpPr>
          <p:nvPr>
            <p:ph type="dt" sz="half" idx="10"/>
          </p:nvPr>
        </p:nvSpPr>
        <p:spPr/>
        <p:txBody>
          <a:bodyPr/>
          <a:lstStyle/>
          <a:p>
            <a:fld id="{07B72963-1E16-4417-B179-43FEE79075CE}" type="datetimeFigureOut">
              <a:rPr lang="en-US" smtClean="0"/>
              <a:t>4/10/2025</a:t>
            </a:fld>
            <a:endParaRPr lang="en-US"/>
          </a:p>
        </p:txBody>
      </p:sp>
      <p:sp>
        <p:nvSpPr>
          <p:cNvPr id="6" name="Footer Placeholder 5">
            <a:extLst>
              <a:ext uri="{FF2B5EF4-FFF2-40B4-BE49-F238E27FC236}">
                <a16:creationId xmlns:a16="http://schemas.microsoft.com/office/drawing/2014/main" id="{076529AA-17EF-B2B1-7B10-BDDD0EEF6F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E5DB26-5C77-C73A-8FA7-9E1B6EDA760B}"/>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6406214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B6F27-EC85-0F9F-CEA1-E6D6D01FB7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5E1FEA-AA4B-C354-3366-429C352A4B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4A5F7-3D4D-21C1-1F5A-D3AB9EE09142}"/>
              </a:ext>
            </a:extLst>
          </p:cNvPr>
          <p:cNvSpPr>
            <a:spLocks noGrp="1"/>
          </p:cNvSpPr>
          <p:nvPr>
            <p:ph type="dt" sz="half" idx="10"/>
          </p:nvPr>
        </p:nvSpPr>
        <p:spPr/>
        <p:txBody>
          <a:bodyPr/>
          <a:lstStyle/>
          <a:p>
            <a:fld id="{07B72963-1E16-4417-B179-43FEE79075CE}" type="datetimeFigureOut">
              <a:rPr lang="en-US" smtClean="0"/>
              <a:t>4/10/2025</a:t>
            </a:fld>
            <a:endParaRPr lang="en-US"/>
          </a:p>
        </p:txBody>
      </p:sp>
      <p:sp>
        <p:nvSpPr>
          <p:cNvPr id="5" name="Footer Placeholder 4">
            <a:extLst>
              <a:ext uri="{FF2B5EF4-FFF2-40B4-BE49-F238E27FC236}">
                <a16:creationId xmlns:a16="http://schemas.microsoft.com/office/drawing/2014/main" id="{C32FE43F-E9C1-C253-663B-3C28A0C30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506018-EBE1-0651-7DF6-2DEDB0C12DFA}"/>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0793747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88E7DC-10FC-1039-D167-B4E6C13810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F03025-22B5-EACF-7FB7-B29CD5E568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3E0794-3D90-0DFC-A2FE-0278EB99477A}"/>
              </a:ext>
            </a:extLst>
          </p:cNvPr>
          <p:cNvSpPr>
            <a:spLocks noGrp="1"/>
          </p:cNvSpPr>
          <p:nvPr>
            <p:ph type="dt" sz="half" idx="10"/>
          </p:nvPr>
        </p:nvSpPr>
        <p:spPr/>
        <p:txBody>
          <a:bodyPr/>
          <a:lstStyle/>
          <a:p>
            <a:fld id="{07B72963-1E16-4417-B179-43FEE79075CE}" type="datetimeFigureOut">
              <a:rPr lang="en-US" smtClean="0"/>
              <a:t>4/10/2025</a:t>
            </a:fld>
            <a:endParaRPr lang="en-US"/>
          </a:p>
        </p:txBody>
      </p:sp>
      <p:sp>
        <p:nvSpPr>
          <p:cNvPr id="5" name="Footer Placeholder 4">
            <a:extLst>
              <a:ext uri="{FF2B5EF4-FFF2-40B4-BE49-F238E27FC236}">
                <a16:creationId xmlns:a16="http://schemas.microsoft.com/office/drawing/2014/main" id="{181A39E8-17E5-DFFA-57D6-DDFA26A97D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C22B1-4620-694D-902B-215A53785BF2}"/>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787401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FEECF-C15D-C957-C428-C0FA6A7C76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B0CE1D9-A3EA-15D6-F4D6-8E67CBAFBF7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153582-9F3E-7E97-1BB8-7C87B3949BC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6927E1-1EEA-E634-C8AE-DEE5C8DCC4C8}"/>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4/10/2025</a:t>
            </a:fld>
            <a:endParaRPr lang="en-US"/>
          </a:p>
        </p:txBody>
      </p:sp>
      <p:sp>
        <p:nvSpPr>
          <p:cNvPr id="6" name="Footer Placeholder 5">
            <a:extLst>
              <a:ext uri="{FF2B5EF4-FFF2-40B4-BE49-F238E27FC236}">
                <a16:creationId xmlns:a16="http://schemas.microsoft.com/office/drawing/2014/main" id="{A59938BB-3109-5FAE-7075-51A992C33A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B6793A-CECB-2625-A602-5142460F2C3D}"/>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3193706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5334-72D5-8CA4-50C8-C9DDDB0EE31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E70D7E1-FE12-551C-6309-594DD71276F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B95B53-1281-0246-72B3-48E2B448FAF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FF99D0-BEBF-2501-59DA-912A26D2B7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0471C0-412E-7802-98E8-7ADA7AD4961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E3DA56-A146-0B53-93A5-C9F0179385D3}"/>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4/10/2025</a:t>
            </a:fld>
            <a:endParaRPr lang="en-US"/>
          </a:p>
        </p:txBody>
      </p:sp>
      <p:sp>
        <p:nvSpPr>
          <p:cNvPr id="8" name="Footer Placeholder 7">
            <a:extLst>
              <a:ext uri="{FF2B5EF4-FFF2-40B4-BE49-F238E27FC236}">
                <a16:creationId xmlns:a16="http://schemas.microsoft.com/office/drawing/2014/main" id="{37A11569-B652-2796-28CB-B45CDEAAAE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1995B31-2989-4964-443F-A7BA020A9018}"/>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3037955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BAFCD-E251-B6E4-3C03-D410B0ECD9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5EE052C-23F4-DDEA-2617-E99C6D6009BC}"/>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4/10/2025</a:t>
            </a:fld>
            <a:endParaRPr lang="en-US"/>
          </a:p>
        </p:txBody>
      </p:sp>
      <p:sp>
        <p:nvSpPr>
          <p:cNvPr id="4" name="Footer Placeholder 3">
            <a:extLst>
              <a:ext uri="{FF2B5EF4-FFF2-40B4-BE49-F238E27FC236}">
                <a16:creationId xmlns:a16="http://schemas.microsoft.com/office/drawing/2014/main" id="{34B6798E-4B2D-3B9E-6BC8-9DBC2EC2DF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CA14E47-3229-AC6B-6293-B87193F7B5A5}"/>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2940404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425A82-1802-D4FD-CDBD-68628D09DE92}"/>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4/10/2025</a:t>
            </a:fld>
            <a:endParaRPr lang="en-US"/>
          </a:p>
        </p:txBody>
      </p:sp>
      <p:sp>
        <p:nvSpPr>
          <p:cNvPr id="3" name="Footer Placeholder 2">
            <a:extLst>
              <a:ext uri="{FF2B5EF4-FFF2-40B4-BE49-F238E27FC236}">
                <a16:creationId xmlns:a16="http://schemas.microsoft.com/office/drawing/2014/main" id="{869D6154-8E64-5E99-8F8F-F8ABAACDB0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B429627-EC93-D1AB-15B6-EB394EC78AE1}"/>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2931759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51D2B-A8EB-C5FD-ECC6-62E7E35A8C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8A4B18-6A06-1CC6-DE15-BA7ED1F74BE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133B6E-1CD6-E555-9236-2B3EA1F629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23F910-514D-5491-A81D-60C1A5E993CB}"/>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4/10/2025</a:t>
            </a:fld>
            <a:endParaRPr lang="en-US"/>
          </a:p>
        </p:txBody>
      </p:sp>
      <p:sp>
        <p:nvSpPr>
          <p:cNvPr id="6" name="Footer Placeholder 5">
            <a:extLst>
              <a:ext uri="{FF2B5EF4-FFF2-40B4-BE49-F238E27FC236}">
                <a16:creationId xmlns:a16="http://schemas.microsoft.com/office/drawing/2014/main" id="{AC86089F-80E9-A74F-D824-EA929BA564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B54A963-5A59-0121-4AEE-9272359F5F08}"/>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4206470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F636-5C57-1D9C-D697-5748DD90C4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3AABC5-B874-99CF-8C8B-A19BBD04325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1A4F18-8B00-0FFC-7091-63FC17E65B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580F81-9D0F-9A7B-B82C-002B0671C3CB}"/>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4/10/2025</a:t>
            </a:fld>
            <a:endParaRPr lang="en-US"/>
          </a:p>
        </p:txBody>
      </p:sp>
      <p:sp>
        <p:nvSpPr>
          <p:cNvPr id="6" name="Footer Placeholder 5">
            <a:extLst>
              <a:ext uri="{FF2B5EF4-FFF2-40B4-BE49-F238E27FC236}">
                <a16:creationId xmlns:a16="http://schemas.microsoft.com/office/drawing/2014/main" id="{69C1BFF3-DBFE-CC44-CB84-4BA3267DD6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80A15E-59A1-45E9-66B7-85B2FA1CFEFD}"/>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223743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88BEDFEA-1908-1819-EF52-A8CA07A1F6F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19141" y="0"/>
            <a:ext cx="1685726" cy="1685726"/>
          </a:xfrm>
          <a:prstGeom prst="rect">
            <a:avLst/>
          </a:prstGeom>
        </p:spPr>
      </p:pic>
    </p:spTree>
    <p:extLst>
      <p:ext uri="{BB962C8B-B14F-4D97-AF65-F5344CB8AC3E}">
        <p14:creationId xmlns:p14="http://schemas.microsoft.com/office/powerpoint/2010/main" val="14374481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3BA467F-89AC-6278-8D60-85861AF941D8}"/>
              </a:ext>
            </a:extLst>
          </p:cNvPr>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sym typeface="MS PGothic" panose="020B0600070205080204" pitchFamily="34" charset="-128"/>
              </a:rPr>
              <a:t>Click to edit Master title style</a:t>
            </a:r>
          </a:p>
        </p:txBody>
      </p:sp>
      <p:sp>
        <p:nvSpPr>
          <p:cNvPr id="1027" name="Text Placeholder 2">
            <a:extLst>
              <a:ext uri="{FF2B5EF4-FFF2-40B4-BE49-F238E27FC236}">
                <a16:creationId xmlns:a16="http://schemas.microsoft.com/office/drawing/2014/main" id="{8F9F56BA-F8F3-53AA-7DF5-38B8617D1A39}"/>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sym typeface="MS PGothic" panose="020B0600070205080204" pitchFamily="34" charset="-128"/>
              </a:rPr>
              <a:t>Click to edit Master text styles</a:t>
            </a:r>
          </a:p>
          <a:p>
            <a:pPr lvl="1"/>
            <a:r>
              <a:rPr lang="en-US" altLang="zh-CN">
                <a:sym typeface="MS PGothic" panose="020B0600070205080204" pitchFamily="34" charset="-128"/>
              </a:rPr>
              <a:t>Second level</a:t>
            </a:r>
          </a:p>
          <a:p>
            <a:pPr lvl="2"/>
            <a:r>
              <a:rPr lang="en-US" altLang="zh-CN">
                <a:sym typeface="MS PGothic" panose="020B0600070205080204" pitchFamily="34" charset="-128"/>
              </a:rPr>
              <a:t>Third level</a:t>
            </a:r>
          </a:p>
          <a:p>
            <a:pPr lvl="3"/>
            <a:r>
              <a:rPr lang="en-US" altLang="zh-CN">
                <a:sym typeface="MS PGothic" panose="020B0600070205080204" pitchFamily="34" charset="-128"/>
              </a:rPr>
              <a:t>Fourth level</a:t>
            </a:r>
          </a:p>
          <a:p>
            <a:pPr lvl="4"/>
            <a:r>
              <a:rPr lang="en-US" altLang="zh-CN">
                <a:sym typeface="MS PGothic" panose="020B0600070205080204" pitchFamily="34" charset="-128"/>
              </a:rPr>
              <a:t>Fifth level</a:t>
            </a:r>
          </a:p>
        </p:txBody>
      </p:sp>
      <p:sp>
        <p:nvSpPr>
          <p:cNvPr id="1028" name="Date Placeholder 3">
            <a:extLst>
              <a:ext uri="{FF2B5EF4-FFF2-40B4-BE49-F238E27FC236}">
                <a16:creationId xmlns:a16="http://schemas.microsoft.com/office/drawing/2014/main" id="{BA6B25AA-5F21-14BE-4F38-8A404D27B699}"/>
              </a:ext>
            </a:extLst>
          </p:cNvPr>
          <p:cNvSpPr>
            <a:spLocks noGrp="1" noChangeArrowheads="1"/>
          </p:cNvSpPr>
          <p:nvPr>
            <p:ph type="dt" sz="half" idx="2"/>
          </p:nvPr>
        </p:nvSpPr>
        <p:spPr bwMode="auto">
          <a:xfrm>
            <a:off x="609600" y="6356352"/>
            <a:ext cx="284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hangingPunct="1">
              <a:defRPr sz="1440">
                <a:solidFill>
                  <a:srgbClr val="898989"/>
                </a:solidFill>
                <a:latin typeface="Arial" pitchFamily="34" charset="0"/>
              </a:defRPr>
            </a:lvl1pPr>
          </a:lstStyle>
          <a:p>
            <a:pPr>
              <a:defRPr/>
            </a:pPr>
            <a:fld id="{1CB08939-3B66-46D4-BBCA-7BE16B47403F}" type="datetime1">
              <a:rPr lang="en-US" altLang="zh-CN"/>
              <a:pPr>
                <a:defRPr/>
              </a:pPr>
              <a:t>4/10/2025</a:t>
            </a:fld>
            <a:endParaRPr lang="en-US" altLang="zh-CN"/>
          </a:p>
        </p:txBody>
      </p:sp>
      <p:sp>
        <p:nvSpPr>
          <p:cNvPr id="1029" name="Footer Placeholder 4">
            <a:extLst>
              <a:ext uri="{FF2B5EF4-FFF2-40B4-BE49-F238E27FC236}">
                <a16:creationId xmlns:a16="http://schemas.microsoft.com/office/drawing/2014/main" id="{B08DBB02-0A42-0101-2651-A2CF584E47A9}"/>
              </a:ext>
            </a:extLst>
          </p:cNvPr>
          <p:cNvSpPr>
            <a:spLocks noGrp="1" noChangeArrowheads="1"/>
          </p:cNvSpPr>
          <p:nvPr>
            <p:ph type="ftr" sz="quarter" idx="3"/>
          </p:nvPr>
        </p:nvSpPr>
        <p:spPr bwMode="auto">
          <a:xfrm>
            <a:off x="4165600" y="6356352"/>
            <a:ext cx="3860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hangingPunct="1">
              <a:defRPr sz="1440">
                <a:solidFill>
                  <a:srgbClr val="898989"/>
                </a:solidFill>
                <a:latin typeface="Arial" pitchFamily="34" charset="0"/>
              </a:defRPr>
            </a:lvl1pPr>
          </a:lstStyle>
          <a:p>
            <a:pPr>
              <a:defRPr/>
            </a:pPr>
            <a:endParaRPr lang="en-US"/>
          </a:p>
        </p:txBody>
      </p:sp>
      <p:sp>
        <p:nvSpPr>
          <p:cNvPr id="1030" name="Slide Number Placeholder 5">
            <a:extLst>
              <a:ext uri="{FF2B5EF4-FFF2-40B4-BE49-F238E27FC236}">
                <a16:creationId xmlns:a16="http://schemas.microsoft.com/office/drawing/2014/main" id="{ECA3650C-7DE7-35E6-4481-03B2F23BCD69}"/>
              </a:ext>
            </a:extLst>
          </p:cNvPr>
          <p:cNvSpPr>
            <a:spLocks noGrp="1" noChangeArrowheads="1"/>
          </p:cNvSpPr>
          <p:nvPr>
            <p:ph type="sldNum" sz="quarter" idx="4"/>
          </p:nvPr>
        </p:nvSpPr>
        <p:spPr bwMode="auto">
          <a:xfrm>
            <a:off x="8737600" y="6356352"/>
            <a:ext cx="284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1440">
                <a:solidFill>
                  <a:srgbClr val="898989"/>
                </a:solidFill>
              </a:defRPr>
            </a:lvl1pPr>
          </a:lstStyle>
          <a:p>
            <a:fld id="{FC5E7277-6612-43C4-950D-2C999D6DB819}" type="slidenum">
              <a:rPr lang="en-US" altLang="zh-CN"/>
              <a:pPr/>
              <a:t>‹#›</a:t>
            </a:fld>
            <a:endParaRPr lang="en-US" altLang="zh-CN"/>
          </a:p>
        </p:txBody>
      </p:sp>
    </p:spTree>
    <p:extLst>
      <p:ext uri="{BB962C8B-B14F-4D97-AF65-F5344CB8AC3E}">
        <p14:creationId xmlns:p14="http://schemas.microsoft.com/office/powerpoint/2010/main" val="12522078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marL="1097280" indent="-1097280" algn="ctr" rtl="0" eaLnBrk="0" fontAlgn="base" hangingPunct="0">
        <a:spcBef>
          <a:spcPct val="0"/>
        </a:spcBef>
        <a:spcAft>
          <a:spcPct val="0"/>
        </a:spcAft>
        <a:defRPr sz="5280">
          <a:solidFill>
            <a:schemeClr val="tx1"/>
          </a:solidFill>
          <a:latin typeface="+mj-lt"/>
          <a:ea typeface="+mj-ea"/>
          <a:cs typeface="+mj-cs"/>
          <a:sym typeface="MS PGothic" panose="020B0600070205080204" pitchFamily="34" charset="-128"/>
        </a:defRPr>
      </a:lvl1pPr>
      <a:lvl2pPr marL="1097280" indent="-1097280" algn="ctr" rtl="0" eaLnBrk="0" fontAlgn="base" hangingPunct="0">
        <a:spcBef>
          <a:spcPct val="0"/>
        </a:spcBef>
        <a:spcAft>
          <a:spcPct val="0"/>
        </a:spcAft>
        <a:defRPr sz="5280">
          <a:solidFill>
            <a:schemeClr val="tx1"/>
          </a:solidFill>
          <a:latin typeface="Calibri" pitchFamily="34" charset="0"/>
          <a:ea typeface="SimSun" pitchFamily="2" charset="-122"/>
          <a:sym typeface="MS PGothic" panose="020B0600070205080204" pitchFamily="34" charset="-128"/>
        </a:defRPr>
      </a:lvl2pPr>
      <a:lvl3pPr marL="1097280" indent="-1097280" algn="ctr" rtl="0" eaLnBrk="0" fontAlgn="base" hangingPunct="0">
        <a:spcBef>
          <a:spcPct val="0"/>
        </a:spcBef>
        <a:spcAft>
          <a:spcPct val="0"/>
        </a:spcAft>
        <a:defRPr sz="5280">
          <a:solidFill>
            <a:schemeClr val="tx1"/>
          </a:solidFill>
          <a:latin typeface="Calibri" pitchFamily="34" charset="0"/>
          <a:ea typeface="SimSun" pitchFamily="2" charset="-122"/>
          <a:sym typeface="MS PGothic" panose="020B0600070205080204" pitchFamily="34" charset="-128"/>
        </a:defRPr>
      </a:lvl3pPr>
      <a:lvl4pPr marL="1097280" indent="-1097280" algn="ctr" rtl="0" eaLnBrk="0" fontAlgn="base" hangingPunct="0">
        <a:spcBef>
          <a:spcPct val="0"/>
        </a:spcBef>
        <a:spcAft>
          <a:spcPct val="0"/>
        </a:spcAft>
        <a:defRPr sz="5280">
          <a:solidFill>
            <a:schemeClr val="tx1"/>
          </a:solidFill>
          <a:latin typeface="Calibri" pitchFamily="34" charset="0"/>
          <a:ea typeface="SimSun" pitchFamily="2" charset="-122"/>
          <a:sym typeface="MS PGothic" panose="020B0600070205080204" pitchFamily="34" charset="-128"/>
        </a:defRPr>
      </a:lvl4pPr>
      <a:lvl5pPr marL="1097280" indent="-1097280" algn="ctr" rtl="0" eaLnBrk="0" fontAlgn="base" hangingPunct="0">
        <a:spcBef>
          <a:spcPct val="0"/>
        </a:spcBef>
        <a:spcAft>
          <a:spcPct val="0"/>
        </a:spcAft>
        <a:defRPr sz="5280">
          <a:solidFill>
            <a:schemeClr val="tx1"/>
          </a:solidFill>
          <a:latin typeface="Calibri" pitchFamily="34" charset="0"/>
          <a:ea typeface="SimSun" pitchFamily="2" charset="-122"/>
          <a:sym typeface="MS PGothic" panose="020B0600070205080204" pitchFamily="34" charset="-128"/>
        </a:defRPr>
      </a:lvl5pPr>
      <a:lvl6pPr marL="1645920" indent="-1097280" algn="ctr" rtl="0" fontAlgn="base">
        <a:spcBef>
          <a:spcPct val="0"/>
        </a:spcBef>
        <a:spcAft>
          <a:spcPct val="0"/>
        </a:spcAft>
        <a:defRPr sz="5280">
          <a:solidFill>
            <a:schemeClr val="tx1"/>
          </a:solidFill>
          <a:latin typeface="Calibri" pitchFamily="34" charset="0"/>
          <a:ea typeface="SimSun" pitchFamily="2" charset="-122"/>
          <a:sym typeface="MS PGothic" pitchFamily="34" charset="-128"/>
        </a:defRPr>
      </a:lvl6pPr>
      <a:lvl7pPr marL="2194560" indent="-1097280" algn="ctr" rtl="0" fontAlgn="base">
        <a:spcBef>
          <a:spcPct val="0"/>
        </a:spcBef>
        <a:spcAft>
          <a:spcPct val="0"/>
        </a:spcAft>
        <a:defRPr sz="5280">
          <a:solidFill>
            <a:schemeClr val="tx1"/>
          </a:solidFill>
          <a:latin typeface="Calibri" pitchFamily="34" charset="0"/>
          <a:ea typeface="SimSun" pitchFamily="2" charset="-122"/>
          <a:sym typeface="MS PGothic" pitchFamily="34" charset="-128"/>
        </a:defRPr>
      </a:lvl7pPr>
      <a:lvl8pPr marL="2743200" indent="-1097280" algn="ctr" rtl="0" fontAlgn="base">
        <a:spcBef>
          <a:spcPct val="0"/>
        </a:spcBef>
        <a:spcAft>
          <a:spcPct val="0"/>
        </a:spcAft>
        <a:defRPr sz="5280">
          <a:solidFill>
            <a:schemeClr val="tx1"/>
          </a:solidFill>
          <a:latin typeface="Calibri" pitchFamily="34" charset="0"/>
          <a:ea typeface="SimSun" pitchFamily="2" charset="-122"/>
          <a:sym typeface="MS PGothic" pitchFamily="34" charset="-128"/>
        </a:defRPr>
      </a:lvl8pPr>
      <a:lvl9pPr marL="3291840" indent="-1097280" algn="ctr" rtl="0" fontAlgn="base">
        <a:spcBef>
          <a:spcPct val="0"/>
        </a:spcBef>
        <a:spcAft>
          <a:spcPct val="0"/>
        </a:spcAft>
        <a:defRPr sz="5280">
          <a:solidFill>
            <a:schemeClr val="tx1"/>
          </a:solidFill>
          <a:latin typeface="Calibri" pitchFamily="34" charset="0"/>
          <a:ea typeface="SimSun" pitchFamily="2" charset="-122"/>
          <a:sym typeface="MS PGothic" pitchFamily="34" charset="-128"/>
        </a:defRPr>
      </a:lvl9pPr>
    </p:titleStyle>
    <p:bodyStyle>
      <a:lvl1pPr marL="411480" indent="-411480" algn="l" rtl="0" eaLnBrk="0" fontAlgn="base" hangingPunct="0">
        <a:spcBef>
          <a:spcPct val="20000"/>
        </a:spcBef>
        <a:spcAft>
          <a:spcPct val="0"/>
        </a:spcAft>
        <a:buFont typeface="Arial" panose="020B0604020202020204" pitchFamily="34" charset="0"/>
        <a:buChar char="•"/>
        <a:defRPr sz="3840">
          <a:solidFill>
            <a:schemeClr val="tx1"/>
          </a:solidFill>
          <a:latin typeface="+mn-lt"/>
          <a:ea typeface="+mn-ea"/>
          <a:cs typeface="+mn-cs"/>
          <a:sym typeface="MS PGothic" panose="020B0600070205080204" pitchFamily="34" charset="-128"/>
        </a:defRPr>
      </a:lvl1pPr>
      <a:lvl2pPr marL="891540" indent="-342900" algn="l" rtl="0" eaLnBrk="0" fontAlgn="base" hangingPunct="0">
        <a:spcBef>
          <a:spcPct val="20000"/>
        </a:spcBef>
        <a:spcAft>
          <a:spcPct val="0"/>
        </a:spcAft>
        <a:buFont typeface="Arial" panose="020B0604020202020204" pitchFamily="34" charset="0"/>
        <a:buChar char="–"/>
        <a:defRPr sz="3360">
          <a:solidFill>
            <a:schemeClr val="tx1"/>
          </a:solidFill>
          <a:latin typeface="+mn-lt"/>
          <a:ea typeface="+mn-ea"/>
          <a:sym typeface="MS PGothic" panose="020B0600070205080204" pitchFamily="34" charset="-128"/>
        </a:defRPr>
      </a:lvl2pPr>
      <a:lvl3pPr marL="1371600" indent="-274320" algn="l" rtl="0" eaLnBrk="0" fontAlgn="base" hangingPunct="0">
        <a:spcBef>
          <a:spcPct val="20000"/>
        </a:spcBef>
        <a:spcAft>
          <a:spcPct val="0"/>
        </a:spcAft>
        <a:buFont typeface="Arial" panose="020B0604020202020204" pitchFamily="34" charset="0"/>
        <a:buChar char="•"/>
        <a:defRPr sz="2880">
          <a:solidFill>
            <a:schemeClr val="tx1"/>
          </a:solidFill>
          <a:latin typeface="+mn-lt"/>
          <a:ea typeface="+mn-ea"/>
          <a:sym typeface="MS PGothic" panose="020B0600070205080204" pitchFamily="34" charset="-128"/>
        </a:defRPr>
      </a:lvl3pPr>
      <a:lvl4pPr marL="1920240" indent="-27432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MS PGothic" panose="020B0600070205080204" pitchFamily="34" charset="-128"/>
        </a:defRPr>
      </a:lvl4pPr>
      <a:lvl5pPr marL="2468880" indent="-27432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MS PGothic" panose="020B0600070205080204" pitchFamily="34" charset="-128"/>
        </a:defRPr>
      </a:lvl5pPr>
      <a:lvl6pPr marL="3017520" indent="-274320" algn="l" rtl="0" fontAlgn="base">
        <a:spcBef>
          <a:spcPct val="20000"/>
        </a:spcBef>
        <a:spcAft>
          <a:spcPct val="0"/>
        </a:spcAft>
        <a:buFont typeface="Arial" pitchFamily="34" charset="0"/>
        <a:buChar char="»"/>
        <a:defRPr sz="2400">
          <a:solidFill>
            <a:schemeClr val="tx1"/>
          </a:solidFill>
          <a:latin typeface="+mn-lt"/>
          <a:ea typeface="+mn-ea"/>
          <a:sym typeface="MS PGothic" pitchFamily="34" charset="-128"/>
        </a:defRPr>
      </a:lvl6pPr>
      <a:lvl7pPr marL="3566160" indent="-274320" algn="l" rtl="0" fontAlgn="base">
        <a:spcBef>
          <a:spcPct val="20000"/>
        </a:spcBef>
        <a:spcAft>
          <a:spcPct val="0"/>
        </a:spcAft>
        <a:buFont typeface="Arial" pitchFamily="34" charset="0"/>
        <a:buChar char="»"/>
        <a:defRPr sz="2400">
          <a:solidFill>
            <a:schemeClr val="tx1"/>
          </a:solidFill>
          <a:latin typeface="+mn-lt"/>
          <a:ea typeface="+mn-ea"/>
          <a:sym typeface="MS PGothic" pitchFamily="34" charset="-128"/>
        </a:defRPr>
      </a:lvl7pPr>
      <a:lvl8pPr marL="4114800" indent="-274320" algn="l" rtl="0" fontAlgn="base">
        <a:spcBef>
          <a:spcPct val="20000"/>
        </a:spcBef>
        <a:spcAft>
          <a:spcPct val="0"/>
        </a:spcAft>
        <a:buFont typeface="Arial" pitchFamily="34" charset="0"/>
        <a:buChar char="»"/>
        <a:defRPr sz="2400">
          <a:solidFill>
            <a:schemeClr val="tx1"/>
          </a:solidFill>
          <a:latin typeface="+mn-lt"/>
          <a:ea typeface="+mn-ea"/>
          <a:sym typeface="MS PGothic" pitchFamily="34" charset="-128"/>
        </a:defRPr>
      </a:lvl8pPr>
      <a:lvl9pPr marL="4663440" indent="-274320" algn="l" rtl="0" fontAlgn="base">
        <a:spcBef>
          <a:spcPct val="20000"/>
        </a:spcBef>
        <a:spcAft>
          <a:spcPct val="0"/>
        </a:spcAft>
        <a:buFont typeface="Arial" pitchFamily="34" charset="0"/>
        <a:buChar char="»"/>
        <a:defRPr sz="2400">
          <a:solidFill>
            <a:schemeClr val="tx1"/>
          </a:solidFill>
          <a:latin typeface="+mn-lt"/>
          <a:ea typeface="+mn-ea"/>
          <a:sym typeface="MS PGothic" pitchFamily="34" charset="-128"/>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A06A84-B8BA-6CE3-3268-156690A2B6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78E27A-E54C-BCAA-C604-3FB50BE625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1F53BE-1737-F1A7-80F4-30A90CC372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B72963-1E16-4417-B179-43FEE79075CE}" type="datetimeFigureOut">
              <a:rPr lang="en-US" smtClean="0"/>
              <a:t>4/10/2025</a:t>
            </a:fld>
            <a:endParaRPr lang="en-US"/>
          </a:p>
        </p:txBody>
      </p:sp>
      <p:sp>
        <p:nvSpPr>
          <p:cNvPr id="5" name="Footer Placeholder 4">
            <a:extLst>
              <a:ext uri="{FF2B5EF4-FFF2-40B4-BE49-F238E27FC236}">
                <a16:creationId xmlns:a16="http://schemas.microsoft.com/office/drawing/2014/main" id="{4CED41E7-6355-EAAD-BD09-66CC3A768D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591B47-41AA-CD25-BE3E-88FEE479B2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09AEF1-BF0B-44A0-B0C1-E9435BE7EFA2}" type="slidenum">
              <a:rPr lang="en-US" smtClean="0"/>
              <a:t>‹#›</a:t>
            </a:fld>
            <a:endParaRPr lang="en-US"/>
          </a:p>
        </p:txBody>
      </p:sp>
    </p:spTree>
    <p:extLst>
      <p:ext uri="{BB962C8B-B14F-4D97-AF65-F5344CB8AC3E}">
        <p14:creationId xmlns:p14="http://schemas.microsoft.com/office/powerpoint/2010/main" val="37414066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gif"/><Relationship Id="rId13" Type="http://schemas.openxmlformats.org/officeDocument/2006/relationships/image" Target="../media/image17.png"/><Relationship Id="rId3" Type="http://schemas.openxmlformats.org/officeDocument/2006/relationships/image" Target="../media/image7.jpg"/><Relationship Id="rId7" Type="http://schemas.openxmlformats.org/officeDocument/2006/relationships/image" Target="../media/image11.gif"/><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gif"/><Relationship Id="rId11" Type="http://schemas.openxmlformats.org/officeDocument/2006/relationships/image" Target="../media/image15.gif"/><Relationship Id="rId5" Type="http://schemas.openxmlformats.org/officeDocument/2006/relationships/image" Target="../media/image9.gif"/><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21.png"/><Relationship Id="rId18" Type="http://schemas.openxmlformats.org/officeDocument/2006/relationships/image" Target="../media/image12.gif"/><Relationship Id="rId3" Type="http://schemas.openxmlformats.org/officeDocument/2006/relationships/image" Target="../media/image18.png"/><Relationship Id="rId7" Type="http://schemas.openxmlformats.org/officeDocument/2006/relationships/slide" Target="slide6.xml"/><Relationship Id="rId12" Type="http://schemas.openxmlformats.org/officeDocument/2006/relationships/image" Target="../media/image11.gif"/><Relationship Id="rId17" Type="http://schemas.openxmlformats.org/officeDocument/2006/relationships/image" Target="../media/image24.gif"/><Relationship Id="rId2" Type="http://schemas.openxmlformats.org/officeDocument/2006/relationships/audio" Target="../media/audio1.wav"/><Relationship Id="rId16" Type="http://schemas.openxmlformats.org/officeDocument/2006/relationships/slide" Target="slide11.xml"/><Relationship Id="rId1" Type="http://schemas.openxmlformats.org/officeDocument/2006/relationships/slideLayout" Target="../slideLayouts/slideLayout18.xml"/><Relationship Id="rId6" Type="http://schemas.openxmlformats.org/officeDocument/2006/relationships/slide" Target="slide5.xml"/><Relationship Id="rId11" Type="http://schemas.openxmlformats.org/officeDocument/2006/relationships/image" Target="../media/image10.gif"/><Relationship Id="rId5" Type="http://schemas.openxmlformats.org/officeDocument/2006/relationships/image" Target="../media/image20.jpg"/><Relationship Id="rId15" Type="http://schemas.openxmlformats.org/officeDocument/2006/relationships/image" Target="../media/image23.png"/><Relationship Id="rId10" Type="http://schemas.openxmlformats.org/officeDocument/2006/relationships/image" Target="../media/image9.gif"/><Relationship Id="rId4" Type="http://schemas.openxmlformats.org/officeDocument/2006/relationships/image" Target="../media/image19.PNG"/><Relationship Id="rId9" Type="http://schemas.openxmlformats.org/officeDocument/2006/relationships/slide" Target="slide9.xml"/><Relationship Id="rId14" Type="http://schemas.openxmlformats.org/officeDocument/2006/relationships/image" Target="../media/image22.gif"/></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9.xml"/><Relationship Id="rId5" Type="http://schemas.openxmlformats.org/officeDocument/2006/relationships/image" Target="../media/image27.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9.xml"/><Relationship Id="rId5" Type="http://schemas.openxmlformats.org/officeDocument/2006/relationships/image" Target="../media/image28.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9.xml"/><Relationship Id="rId5" Type="http://schemas.openxmlformats.org/officeDocument/2006/relationships/image" Target="../media/image29.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9.xml"/><Relationship Id="rId5" Type="http://schemas.openxmlformats.org/officeDocument/2006/relationships/image" Target="../media/image30.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E50D0F-B28E-40B1-47E9-95068B831DE5}"/>
              </a:ext>
            </a:extLst>
          </p:cNvPr>
          <p:cNvPicPr>
            <a:picLocks noChangeAspect="1"/>
          </p:cNvPicPr>
          <p:nvPr/>
        </p:nvPicPr>
        <p:blipFill rotWithShape="1">
          <a:blip r:embed="rId2"/>
          <a:srcRect r="1048"/>
          <a:stretch/>
        </p:blipFill>
        <p:spPr>
          <a:xfrm>
            <a:off x="0" y="1673"/>
            <a:ext cx="12192000" cy="6854653"/>
          </a:xfrm>
          <a:prstGeom prst="rect">
            <a:avLst/>
          </a:prstGeom>
        </p:spPr>
      </p:pic>
      <p:pic>
        <p:nvPicPr>
          <p:cNvPr id="2" name="Picture 1">
            <a:extLst>
              <a:ext uri="{FF2B5EF4-FFF2-40B4-BE49-F238E27FC236}">
                <a16:creationId xmlns:a16="http://schemas.microsoft.com/office/drawing/2014/main" id="{1D825ED1-D505-138C-F046-AE027359F262}"/>
              </a:ext>
            </a:extLst>
          </p:cNvPr>
          <p:cNvPicPr>
            <a:picLocks noChangeAspect="1"/>
          </p:cNvPicPr>
          <p:nvPr/>
        </p:nvPicPr>
        <p:blipFill>
          <a:blip r:embed="rId3"/>
          <a:stretch>
            <a:fillRect/>
          </a:stretch>
        </p:blipFill>
        <p:spPr>
          <a:xfrm>
            <a:off x="4639349" y="1531344"/>
            <a:ext cx="3261643" cy="1335140"/>
          </a:xfrm>
          <a:prstGeom prst="rect">
            <a:avLst/>
          </a:prstGeom>
        </p:spPr>
      </p:pic>
      <p:pic>
        <p:nvPicPr>
          <p:cNvPr id="4" name="Picture 3">
            <a:extLst>
              <a:ext uri="{FF2B5EF4-FFF2-40B4-BE49-F238E27FC236}">
                <a16:creationId xmlns:a16="http://schemas.microsoft.com/office/drawing/2014/main" id="{FE5739B2-F692-679D-EB6C-745D0A64AB53}"/>
              </a:ext>
            </a:extLst>
          </p:cNvPr>
          <p:cNvPicPr>
            <a:picLocks noChangeAspect="1"/>
          </p:cNvPicPr>
          <p:nvPr/>
        </p:nvPicPr>
        <p:blipFill>
          <a:blip r:embed="rId4"/>
          <a:stretch>
            <a:fillRect/>
          </a:stretch>
        </p:blipFill>
        <p:spPr>
          <a:xfrm>
            <a:off x="3126799" y="2952859"/>
            <a:ext cx="6407451" cy="1322947"/>
          </a:xfrm>
          <a:prstGeom prst="rect">
            <a:avLst/>
          </a:prstGeom>
        </p:spPr>
      </p:pic>
      <p:sp>
        <p:nvSpPr>
          <p:cNvPr id="6" name="TextBox 5">
            <a:extLst>
              <a:ext uri="{FF2B5EF4-FFF2-40B4-BE49-F238E27FC236}">
                <a16:creationId xmlns:a16="http://schemas.microsoft.com/office/drawing/2014/main" id="{37FC7B8E-6BA6-0DF9-FF25-4F6F607DBC86}"/>
              </a:ext>
            </a:extLst>
          </p:cNvPr>
          <p:cNvSpPr txBox="1"/>
          <p:nvPr/>
        </p:nvSpPr>
        <p:spPr>
          <a:xfrm>
            <a:off x="5737860" y="4434840"/>
            <a:ext cx="1303562" cy="646331"/>
          </a:xfrm>
          <a:prstGeom prst="rect">
            <a:avLst/>
          </a:prstGeom>
          <a:noFill/>
        </p:spPr>
        <p:txBody>
          <a:bodyPr wrap="none" rtlCol="0">
            <a:spAutoFit/>
          </a:bodyPr>
          <a:lstStyle/>
          <a:p>
            <a:r>
              <a:rPr lang="en-US" sz="3600" b="1" dirty="0" err="1"/>
              <a:t>Tiết</a:t>
            </a:r>
            <a:r>
              <a:rPr lang="en-US" sz="3600" b="1" dirty="0"/>
              <a:t> 4</a:t>
            </a:r>
          </a:p>
        </p:txBody>
      </p:sp>
    </p:spTree>
    <p:extLst>
      <p:ext uri="{BB962C8B-B14F-4D97-AF65-F5344CB8AC3E}">
        <p14:creationId xmlns:p14="http://schemas.microsoft.com/office/powerpoint/2010/main" val="226153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4551FB-DE21-0D71-34FF-F33A2D873A42}"/>
              </a:ext>
            </a:extLst>
          </p:cNvPr>
          <p:cNvPicPr>
            <a:picLocks noChangeAspect="1"/>
          </p:cNvPicPr>
          <p:nvPr/>
        </p:nvPicPr>
        <p:blipFill rotWithShape="1">
          <a:blip r:embed="rId2"/>
          <a:srcRect r="1291"/>
          <a:stretch/>
        </p:blipFill>
        <p:spPr>
          <a:xfrm>
            <a:off x="0" y="1673"/>
            <a:ext cx="12192000" cy="6854653"/>
          </a:xfrm>
          <a:prstGeom prst="rect">
            <a:avLst/>
          </a:prstGeom>
        </p:spPr>
      </p:pic>
      <p:sp>
        <p:nvSpPr>
          <p:cNvPr id="4" name="Rectangle: Rounded Corners 3">
            <a:extLst>
              <a:ext uri="{FF2B5EF4-FFF2-40B4-BE49-F238E27FC236}">
                <a16:creationId xmlns:a16="http://schemas.microsoft.com/office/drawing/2014/main" id="{D9A381B9-09FD-7FC0-67BA-3CBDE6AA9DC2}"/>
              </a:ext>
            </a:extLst>
          </p:cNvPr>
          <p:cNvSpPr/>
          <p:nvPr/>
        </p:nvSpPr>
        <p:spPr>
          <a:xfrm>
            <a:off x="241777" y="903514"/>
            <a:ext cx="11647486" cy="5687771"/>
          </a:xfrm>
          <a:custGeom>
            <a:avLst/>
            <a:gdLst>
              <a:gd name="connsiteX0" fmla="*/ 0 w 11647486"/>
              <a:gd name="connsiteY0" fmla="*/ 712734 h 5687771"/>
              <a:gd name="connsiteX1" fmla="*/ 708023 w 11647486"/>
              <a:gd name="connsiteY1" fmla="*/ 0 h 5687771"/>
              <a:gd name="connsiteX2" fmla="*/ 1287805 w 11647486"/>
              <a:gd name="connsiteY2" fmla="*/ 0 h 5687771"/>
              <a:gd name="connsiteX3" fmla="*/ 1969901 w 11647486"/>
              <a:gd name="connsiteY3" fmla="*/ 0 h 5687771"/>
              <a:gd name="connsiteX4" fmla="*/ 2549682 w 11647486"/>
              <a:gd name="connsiteY4" fmla="*/ 0 h 5687771"/>
              <a:gd name="connsiteX5" fmla="*/ 2924835 w 11647486"/>
              <a:gd name="connsiteY5" fmla="*/ 0 h 5687771"/>
              <a:gd name="connsiteX6" fmla="*/ 3504617 w 11647486"/>
              <a:gd name="connsiteY6" fmla="*/ 0 h 5687771"/>
              <a:gd name="connsiteX7" fmla="*/ 4084398 w 11647486"/>
              <a:gd name="connsiteY7" fmla="*/ 0 h 5687771"/>
              <a:gd name="connsiteX8" fmla="*/ 4459551 w 11647486"/>
              <a:gd name="connsiteY8" fmla="*/ 0 h 5687771"/>
              <a:gd name="connsiteX9" fmla="*/ 4937018 w 11647486"/>
              <a:gd name="connsiteY9" fmla="*/ 0 h 5687771"/>
              <a:gd name="connsiteX10" fmla="*/ 5312171 w 11647486"/>
              <a:gd name="connsiteY10" fmla="*/ 0 h 5687771"/>
              <a:gd name="connsiteX11" fmla="*/ 6198896 w 11647486"/>
              <a:gd name="connsiteY11" fmla="*/ 0 h 5687771"/>
              <a:gd name="connsiteX12" fmla="*/ 6676363 w 11647486"/>
              <a:gd name="connsiteY12" fmla="*/ 0 h 5687771"/>
              <a:gd name="connsiteX13" fmla="*/ 7153830 w 11647486"/>
              <a:gd name="connsiteY13" fmla="*/ 0 h 5687771"/>
              <a:gd name="connsiteX14" fmla="*/ 8040555 w 11647486"/>
              <a:gd name="connsiteY14" fmla="*/ 0 h 5687771"/>
              <a:gd name="connsiteX15" fmla="*/ 8415708 w 11647486"/>
              <a:gd name="connsiteY15" fmla="*/ 0 h 5687771"/>
              <a:gd name="connsiteX16" fmla="*/ 9200118 w 11647486"/>
              <a:gd name="connsiteY16" fmla="*/ 0 h 5687771"/>
              <a:gd name="connsiteX17" fmla="*/ 9882214 w 11647486"/>
              <a:gd name="connsiteY17" fmla="*/ 0 h 5687771"/>
              <a:gd name="connsiteX18" fmla="*/ 10939463 w 11647486"/>
              <a:gd name="connsiteY18" fmla="*/ 0 h 5687771"/>
              <a:gd name="connsiteX19" fmla="*/ 11647486 w 11647486"/>
              <a:gd name="connsiteY19" fmla="*/ 712734 h 5687771"/>
              <a:gd name="connsiteX20" fmla="*/ 11647486 w 11647486"/>
              <a:gd name="connsiteY20" fmla="*/ 1193765 h 5687771"/>
              <a:gd name="connsiteX21" fmla="*/ 11647486 w 11647486"/>
              <a:gd name="connsiteY21" fmla="*/ 1887912 h 5687771"/>
              <a:gd name="connsiteX22" fmla="*/ 11647486 w 11647486"/>
              <a:gd name="connsiteY22" fmla="*/ 2454189 h 5687771"/>
              <a:gd name="connsiteX23" fmla="*/ 11647486 w 11647486"/>
              <a:gd name="connsiteY23" fmla="*/ 3020466 h 5687771"/>
              <a:gd name="connsiteX24" fmla="*/ 11647486 w 11647486"/>
              <a:gd name="connsiteY24" fmla="*/ 3629366 h 5687771"/>
              <a:gd name="connsiteX25" fmla="*/ 11647486 w 11647486"/>
              <a:gd name="connsiteY25" fmla="*/ 4323513 h 5687771"/>
              <a:gd name="connsiteX26" fmla="*/ 11647486 w 11647486"/>
              <a:gd name="connsiteY26" fmla="*/ 4975036 h 5687771"/>
              <a:gd name="connsiteX27" fmla="*/ 10939463 w 11647486"/>
              <a:gd name="connsiteY27" fmla="*/ 5687771 h 5687771"/>
              <a:gd name="connsiteX28" fmla="*/ 10564310 w 11647486"/>
              <a:gd name="connsiteY28" fmla="*/ 5687771 h 5687771"/>
              <a:gd name="connsiteX29" fmla="*/ 9779900 w 11647486"/>
              <a:gd name="connsiteY29" fmla="*/ 5687771 h 5687771"/>
              <a:gd name="connsiteX30" fmla="*/ 9200118 w 11647486"/>
              <a:gd name="connsiteY30" fmla="*/ 5687771 h 5687771"/>
              <a:gd name="connsiteX31" fmla="*/ 8313393 w 11647486"/>
              <a:gd name="connsiteY31" fmla="*/ 5687771 h 5687771"/>
              <a:gd name="connsiteX32" fmla="*/ 7631297 w 11647486"/>
              <a:gd name="connsiteY32" fmla="*/ 5687771 h 5687771"/>
              <a:gd name="connsiteX33" fmla="*/ 7153830 w 11647486"/>
              <a:gd name="connsiteY33" fmla="*/ 5687771 h 5687771"/>
              <a:gd name="connsiteX34" fmla="*/ 6267105 w 11647486"/>
              <a:gd name="connsiteY34" fmla="*/ 5687771 h 5687771"/>
              <a:gd name="connsiteX35" fmla="*/ 5380381 w 11647486"/>
              <a:gd name="connsiteY35" fmla="*/ 5687771 h 5687771"/>
              <a:gd name="connsiteX36" fmla="*/ 4902913 w 11647486"/>
              <a:gd name="connsiteY36" fmla="*/ 5687771 h 5687771"/>
              <a:gd name="connsiteX37" fmla="*/ 4323132 w 11647486"/>
              <a:gd name="connsiteY37" fmla="*/ 5687771 h 5687771"/>
              <a:gd name="connsiteX38" fmla="*/ 3538721 w 11647486"/>
              <a:gd name="connsiteY38" fmla="*/ 5687771 h 5687771"/>
              <a:gd name="connsiteX39" fmla="*/ 2754311 w 11647486"/>
              <a:gd name="connsiteY39" fmla="*/ 5687771 h 5687771"/>
              <a:gd name="connsiteX40" fmla="*/ 1867586 w 11647486"/>
              <a:gd name="connsiteY40" fmla="*/ 5687771 h 5687771"/>
              <a:gd name="connsiteX41" fmla="*/ 1492433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94005 h 5687771"/>
              <a:gd name="connsiteX45" fmla="*/ 0 w 11647486"/>
              <a:gd name="connsiteY45" fmla="*/ 3970350 h 5687771"/>
              <a:gd name="connsiteX46" fmla="*/ 0 w 11647486"/>
              <a:gd name="connsiteY46" fmla="*/ 3318828 h 5687771"/>
              <a:gd name="connsiteX47" fmla="*/ 0 w 11647486"/>
              <a:gd name="connsiteY47" fmla="*/ 2709926 h 5687771"/>
              <a:gd name="connsiteX48" fmla="*/ 0 w 11647486"/>
              <a:gd name="connsiteY48" fmla="*/ 2228896 h 5687771"/>
              <a:gd name="connsiteX49" fmla="*/ 0 w 11647486"/>
              <a:gd name="connsiteY49" fmla="*/ 1577373 h 5687771"/>
              <a:gd name="connsiteX50" fmla="*/ 0 w 11647486"/>
              <a:gd name="connsiteY50" fmla="*/ 712734 h 5687771"/>
              <a:gd name="connsiteX0" fmla="*/ 0 w 11647486"/>
              <a:gd name="connsiteY0" fmla="*/ 712734 h 5687771"/>
              <a:gd name="connsiteX1" fmla="*/ 708023 w 11647486"/>
              <a:gd name="connsiteY1" fmla="*/ 0 h 5687771"/>
              <a:gd name="connsiteX2" fmla="*/ 1492433 w 11647486"/>
              <a:gd name="connsiteY2" fmla="*/ 0 h 5687771"/>
              <a:gd name="connsiteX3" fmla="*/ 1969901 w 11647486"/>
              <a:gd name="connsiteY3" fmla="*/ 0 h 5687771"/>
              <a:gd name="connsiteX4" fmla="*/ 2447368 w 11647486"/>
              <a:gd name="connsiteY4" fmla="*/ 0 h 5687771"/>
              <a:gd name="connsiteX5" fmla="*/ 3231778 w 11647486"/>
              <a:gd name="connsiteY5" fmla="*/ 0 h 5687771"/>
              <a:gd name="connsiteX6" fmla="*/ 3811560 w 11647486"/>
              <a:gd name="connsiteY6" fmla="*/ 0 h 5687771"/>
              <a:gd name="connsiteX7" fmla="*/ 4698285 w 11647486"/>
              <a:gd name="connsiteY7" fmla="*/ 0 h 5687771"/>
              <a:gd name="connsiteX8" fmla="*/ 5585009 w 11647486"/>
              <a:gd name="connsiteY8" fmla="*/ 0 h 5687771"/>
              <a:gd name="connsiteX9" fmla="*/ 6369420 w 11647486"/>
              <a:gd name="connsiteY9" fmla="*/ 0 h 5687771"/>
              <a:gd name="connsiteX10" fmla="*/ 6846887 w 11647486"/>
              <a:gd name="connsiteY10" fmla="*/ 0 h 5687771"/>
              <a:gd name="connsiteX11" fmla="*/ 7222040 w 11647486"/>
              <a:gd name="connsiteY11" fmla="*/ 0 h 5687771"/>
              <a:gd name="connsiteX12" fmla="*/ 8108765 w 11647486"/>
              <a:gd name="connsiteY12" fmla="*/ 0 h 5687771"/>
              <a:gd name="connsiteX13" fmla="*/ 8790861 w 11647486"/>
              <a:gd name="connsiteY13" fmla="*/ 0 h 5687771"/>
              <a:gd name="connsiteX14" fmla="*/ 9472957 w 11647486"/>
              <a:gd name="connsiteY14" fmla="*/ 0 h 5687771"/>
              <a:gd name="connsiteX15" fmla="*/ 9950424 w 11647486"/>
              <a:gd name="connsiteY15" fmla="*/ 0 h 5687771"/>
              <a:gd name="connsiteX16" fmla="*/ 10939463 w 11647486"/>
              <a:gd name="connsiteY16" fmla="*/ 0 h 5687771"/>
              <a:gd name="connsiteX17" fmla="*/ 11647486 w 11647486"/>
              <a:gd name="connsiteY17" fmla="*/ 712734 h 5687771"/>
              <a:gd name="connsiteX18" fmla="*/ 11647486 w 11647486"/>
              <a:gd name="connsiteY18" fmla="*/ 1236389 h 5687771"/>
              <a:gd name="connsiteX19" fmla="*/ 11647486 w 11647486"/>
              <a:gd name="connsiteY19" fmla="*/ 1930534 h 5687771"/>
              <a:gd name="connsiteX20" fmla="*/ 11647486 w 11647486"/>
              <a:gd name="connsiteY20" fmla="*/ 2582058 h 5687771"/>
              <a:gd name="connsiteX21" fmla="*/ 11647486 w 11647486"/>
              <a:gd name="connsiteY21" fmla="*/ 3148336 h 5687771"/>
              <a:gd name="connsiteX22" fmla="*/ 11647486 w 11647486"/>
              <a:gd name="connsiteY22" fmla="*/ 3671989 h 5687771"/>
              <a:gd name="connsiteX23" fmla="*/ 11647486 w 11647486"/>
              <a:gd name="connsiteY23" fmla="*/ 4195644 h 5687771"/>
              <a:gd name="connsiteX24" fmla="*/ 11647486 w 11647486"/>
              <a:gd name="connsiteY24" fmla="*/ 4975036 h 5687771"/>
              <a:gd name="connsiteX25" fmla="*/ 10939463 w 11647486"/>
              <a:gd name="connsiteY25" fmla="*/ 5687771 h 5687771"/>
              <a:gd name="connsiteX26" fmla="*/ 10359681 w 11647486"/>
              <a:gd name="connsiteY26" fmla="*/ 5687771 h 5687771"/>
              <a:gd name="connsiteX27" fmla="*/ 9779900 w 11647486"/>
              <a:gd name="connsiteY27" fmla="*/ 5687771 h 5687771"/>
              <a:gd name="connsiteX28" fmla="*/ 9404747 w 11647486"/>
              <a:gd name="connsiteY28" fmla="*/ 5687771 h 5687771"/>
              <a:gd name="connsiteX29" fmla="*/ 8927280 w 11647486"/>
              <a:gd name="connsiteY29" fmla="*/ 5687771 h 5687771"/>
              <a:gd name="connsiteX30" fmla="*/ 8449813 w 11647486"/>
              <a:gd name="connsiteY30" fmla="*/ 5687771 h 5687771"/>
              <a:gd name="connsiteX31" fmla="*/ 7665402 w 11647486"/>
              <a:gd name="connsiteY31" fmla="*/ 5687771 h 5687771"/>
              <a:gd name="connsiteX32" fmla="*/ 7290249 w 11647486"/>
              <a:gd name="connsiteY32" fmla="*/ 5687771 h 5687771"/>
              <a:gd name="connsiteX33" fmla="*/ 6812782 w 11647486"/>
              <a:gd name="connsiteY33" fmla="*/ 5687771 h 5687771"/>
              <a:gd name="connsiteX34" fmla="*/ 5926057 w 11647486"/>
              <a:gd name="connsiteY34" fmla="*/ 5687771 h 5687771"/>
              <a:gd name="connsiteX35" fmla="*/ 5550905 w 11647486"/>
              <a:gd name="connsiteY35" fmla="*/ 5687771 h 5687771"/>
              <a:gd name="connsiteX36" fmla="*/ 5175752 w 11647486"/>
              <a:gd name="connsiteY36" fmla="*/ 5687771 h 5687771"/>
              <a:gd name="connsiteX37" fmla="*/ 4800599 w 11647486"/>
              <a:gd name="connsiteY37" fmla="*/ 5687771 h 5687771"/>
              <a:gd name="connsiteX38" fmla="*/ 4118503 w 11647486"/>
              <a:gd name="connsiteY38" fmla="*/ 5687771 h 5687771"/>
              <a:gd name="connsiteX39" fmla="*/ 3436407 w 11647486"/>
              <a:gd name="connsiteY39" fmla="*/ 5687771 h 5687771"/>
              <a:gd name="connsiteX40" fmla="*/ 2754311 w 11647486"/>
              <a:gd name="connsiteY40" fmla="*/ 5687771 h 5687771"/>
              <a:gd name="connsiteX41" fmla="*/ 1867586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51381 h 5687771"/>
              <a:gd name="connsiteX45" fmla="*/ 0 w 11647486"/>
              <a:gd name="connsiteY45" fmla="*/ 3885104 h 5687771"/>
              <a:gd name="connsiteX46" fmla="*/ 0 w 11647486"/>
              <a:gd name="connsiteY46" fmla="*/ 3318828 h 5687771"/>
              <a:gd name="connsiteX47" fmla="*/ 0 w 11647486"/>
              <a:gd name="connsiteY47" fmla="*/ 2837796 h 5687771"/>
              <a:gd name="connsiteX48" fmla="*/ 0 w 11647486"/>
              <a:gd name="connsiteY48" fmla="*/ 2271518 h 5687771"/>
              <a:gd name="connsiteX49" fmla="*/ 0 w 11647486"/>
              <a:gd name="connsiteY49" fmla="*/ 1747865 h 5687771"/>
              <a:gd name="connsiteX50" fmla="*/ 0 w 11647486"/>
              <a:gd name="connsiteY50" fmla="*/ 1266833 h 5687771"/>
              <a:gd name="connsiteX51" fmla="*/ 0 w 11647486"/>
              <a:gd name="connsiteY51" fmla="*/ 712734 h 5687771"/>
              <a:gd name="connsiteX0" fmla="*/ 0 w 11647486"/>
              <a:gd name="connsiteY0" fmla="*/ 712734 h 5687771"/>
              <a:gd name="connsiteX1" fmla="*/ 708023 w 11647486"/>
              <a:gd name="connsiteY1" fmla="*/ 0 h 5687771"/>
              <a:gd name="connsiteX2" fmla="*/ 1287805 w 11647486"/>
              <a:gd name="connsiteY2" fmla="*/ 0 h 5687771"/>
              <a:gd name="connsiteX3" fmla="*/ 1969901 w 11647486"/>
              <a:gd name="connsiteY3" fmla="*/ 0 h 5687771"/>
              <a:gd name="connsiteX4" fmla="*/ 2549682 w 11647486"/>
              <a:gd name="connsiteY4" fmla="*/ 0 h 5687771"/>
              <a:gd name="connsiteX5" fmla="*/ 2924835 w 11647486"/>
              <a:gd name="connsiteY5" fmla="*/ 0 h 5687771"/>
              <a:gd name="connsiteX6" fmla="*/ 3504617 w 11647486"/>
              <a:gd name="connsiteY6" fmla="*/ 0 h 5687771"/>
              <a:gd name="connsiteX7" fmla="*/ 4084398 w 11647486"/>
              <a:gd name="connsiteY7" fmla="*/ 0 h 5687771"/>
              <a:gd name="connsiteX8" fmla="*/ 4459551 w 11647486"/>
              <a:gd name="connsiteY8" fmla="*/ 0 h 5687771"/>
              <a:gd name="connsiteX9" fmla="*/ 4937018 w 11647486"/>
              <a:gd name="connsiteY9" fmla="*/ 0 h 5687771"/>
              <a:gd name="connsiteX10" fmla="*/ 5312171 w 11647486"/>
              <a:gd name="connsiteY10" fmla="*/ 0 h 5687771"/>
              <a:gd name="connsiteX11" fmla="*/ 6198896 w 11647486"/>
              <a:gd name="connsiteY11" fmla="*/ 0 h 5687771"/>
              <a:gd name="connsiteX12" fmla="*/ 6676363 w 11647486"/>
              <a:gd name="connsiteY12" fmla="*/ 0 h 5687771"/>
              <a:gd name="connsiteX13" fmla="*/ 7153830 w 11647486"/>
              <a:gd name="connsiteY13" fmla="*/ 0 h 5687771"/>
              <a:gd name="connsiteX14" fmla="*/ 8040555 w 11647486"/>
              <a:gd name="connsiteY14" fmla="*/ 0 h 5687771"/>
              <a:gd name="connsiteX15" fmla="*/ 8415708 w 11647486"/>
              <a:gd name="connsiteY15" fmla="*/ 0 h 5687771"/>
              <a:gd name="connsiteX16" fmla="*/ 9200118 w 11647486"/>
              <a:gd name="connsiteY16" fmla="*/ 0 h 5687771"/>
              <a:gd name="connsiteX17" fmla="*/ 9882214 w 11647486"/>
              <a:gd name="connsiteY17" fmla="*/ 0 h 5687771"/>
              <a:gd name="connsiteX18" fmla="*/ 10939463 w 11647486"/>
              <a:gd name="connsiteY18" fmla="*/ 0 h 5687771"/>
              <a:gd name="connsiteX19" fmla="*/ 11647486 w 11647486"/>
              <a:gd name="connsiteY19" fmla="*/ 712734 h 5687771"/>
              <a:gd name="connsiteX20" fmla="*/ 11647486 w 11647486"/>
              <a:gd name="connsiteY20" fmla="*/ 1193765 h 5687771"/>
              <a:gd name="connsiteX21" fmla="*/ 11647486 w 11647486"/>
              <a:gd name="connsiteY21" fmla="*/ 1887912 h 5687771"/>
              <a:gd name="connsiteX22" fmla="*/ 11647486 w 11647486"/>
              <a:gd name="connsiteY22" fmla="*/ 2454189 h 5687771"/>
              <a:gd name="connsiteX23" fmla="*/ 11647486 w 11647486"/>
              <a:gd name="connsiteY23" fmla="*/ 3020466 h 5687771"/>
              <a:gd name="connsiteX24" fmla="*/ 11647486 w 11647486"/>
              <a:gd name="connsiteY24" fmla="*/ 3629366 h 5687771"/>
              <a:gd name="connsiteX25" fmla="*/ 11647486 w 11647486"/>
              <a:gd name="connsiteY25" fmla="*/ 4323513 h 5687771"/>
              <a:gd name="connsiteX26" fmla="*/ 11647486 w 11647486"/>
              <a:gd name="connsiteY26" fmla="*/ 4975036 h 5687771"/>
              <a:gd name="connsiteX27" fmla="*/ 10939463 w 11647486"/>
              <a:gd name="connsiteY27" fmla="*/ 5687771 h 5687771"/>
              <a:gd name="connsiteX28" fmla="*/ 10564310 w 11647486"/>
              <a:gd name="connsiteY28" fmla="*/ 5687771 h 5687771"/>
              <a:gd name="connsiteX29" fmla="*/ 9779900 w 11647486"/>
              <a:gd name="connsiteY29" fmla="*/ 5687771 h 5687771"/>
              <a:gd name="connsiteX30" fmla="*/ 9200118 w 11647486"/>
              <a:gd name="connsiteY30" fmla="*/ 5687771 h 5687771"/>
              <a:gd name="connsiteX31" fmla="*/ 8313393 w 11647486"/>
              <a:gd name="connsiteY31" fmla="*/ 5687771 h 5687771"/>
              <a:gd name="connsiteX32" fmla="*/ 7631297 w 11647486"/>
              <a:gd name="connsiteY32" fmla="*/ 5687771 h 5687771"/>
              <a:gd name="connsiteX33" fmla="*/ 7153830 w 11647486"/>
              <a:gd name="connsiteY33" fmla="*/ 5687771 h 5687771"/>
              <a:gd name="connsiteX34" fmla="*/ 6267105 w 11647486"/>
              <a:gd name="connsiteY34" fmla="*/ 5687771 h 5687771"/>
              <a:gd name="connsiteX35" fmla="*/ 5380381 w 11647486"/>
              <a:gd name="connsiteY35" fmla="*/ 5687771 h 5687771"/>
              <a:gd name="connsiteX36" fmla="*/ 4902913 w 11647486"/>
              <a:gd name="connsiteY36" fmla="*/ 5687771 h 5687771"/>
              <a:gd name="connsiteX37" fmla="*/ 4323132 w 11647486"/>
              <a:gd name="connsiteY37" fmla="*/ 5687771 h 5687771"/>
              <a:gd name="connsiteX38" fmla="*/ 3538721 w 11647486"/>
              <a:gd name="connsiteY38" fmla="*/ 5687771 h 5687771"/>
              <a:gd name="connsiteX39" fmla="*/ 2754311 w 11647486"/>
              <a:gd name="connsiteY39" fmla="*/ 5687771 h 5687771"/>
              <a:gd name="connsiteX40" fmla="*/ 1867586 w 11647486"/>
              <a:gd name="connsiteY40" fmla="*/ 5687771 h 5687771"/>
              <a:gd name="connsiteX41" fmla="*/ 1492433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94005 h 5687771"/>
              <a:gd name="connsiteX45" fmla="*/ 0 w 11647486"/>
              <a:gd name="connsiteY45" fmla="*/ 3970350 h 5687771"/>
              <a:gd name="connsiteX46" fmla="*/ 0 w 11647486"/>
              <a:gd name="connsiteY46" fmla="*/ 3318828 h 5687771"/>
              <a:gd name="connsiteX47" fmla="*/ 0 w 11647486"/>
              <a:gd name="connsiteY47" fmla="*/ 2709926 h 5687771"/>
              <a:gd name="connsiteX48" fmla="*/ 0 w 11647486"/>
              <a:gd name="connsiteY48" fmla="*/ 2228896 h 5687771"/>
              <a:gd name="connsiteX49" fmla="*/ 0 w 11647486"/>
              <a:gd name="connsiteY49" fmla="*/ 1577373 h 5687771"/>
              <a:gd name="connsiteX50" fmla="*/ 0 w 11647486"/>
              <a:gd name="connsiteY50" fmla="*/ 712734 h 568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47486" h="5687771" fill="none" extrusionOk="0">
                <a:moveTo>
                  <a:pt x="0" y="712734"/>
                </a:moveTo>
                <a:cubicBezTo>
                  <a:pt x="-43393" y="230819"/>
                  <a:pt x="436957" y="-33080"/>
                  <a:pt x="708023" y="0"/>
                </a:cubicBezTo>
                <a:cubicBezTo>
                  <a:pt x="936137" y="51247"/>
                  <a:pt x="1046216" y="33074"/>
                  <a:pt x="1287805" y="0"/>
                </a:cubicBezTo>
                <a:cubicBezTo>
                  <a:pt x="1552163" y="-21879"/>
                  <a:pt x="1644042" y="-7936"/>
                  <a:pt x="1969901" y="0"/>
                </a:cubicBezTo>
                <a:cubicBezTo>
                  <a:pt x="2241214" y="32011"/>
                  <a:pt x="2309294" y="-13530"/>
                  <a:pt x="2549682" y="0"/>
                </a:cubicBezTo>
                <a:cubicBezTo>
                  <a:pt x="2773339" y="2056"/>
                  <a:pt x="2785323" y="-1413"/>
                  <a:pt x="2924835" y="0"/>
                </a:cubicBezTo>
                <a:cubicBezTo>
                  <a:pt x="3075476" y="14389"/>
                  <a:pt x="3375249" y="18362"/>
                  <a:pt x="3504617" y="0"/>
                </a:cubicBezTo>
                <a:cubicBezTo>
                  <a:pt x="3615973" y="17774"/>
                  <a:pt x="3923797" y="-79043"/>
                  <a:pt x="4084398" y="0"/>
                </a:cubicBezTo>
                <a:cubicBezTo>
                  <a:pt x="4244880" y="28464"/>
                  <a:pt x="4295537" y="2828"/>
                  <a:pt x="4459551" y="0"/>
                </a:cubicBezTo>
                <a:cubicBezTo>
                  <a:pt x="4637348" y="-36789"/>
                  <a:pt x="4736958" y="19306"/>
                  <a:pt x="4937018" y="0"/>
                </a:cubicBezTo>
                <a:cubicBezTo>
                  <a:pt x="5140681" y="24080"/>
                  <a:pt x="5124480" y="3568"/>
                  <a:pt x="5312171" y="0"/>
                </a:cubicBezTo>
                <a:cubicBezTo>
                  <a:pt x="5483349" y="-72963"/>
                  <a:pt x="5813559" y="11777"/>
                  <a:pt x="6198896" y="0"/>
                </a:cubicBezTo>
                <a:cubicBezTo>
                  <a:pt x="6523719" y="4534"/>
                  <a:pt x="6502913" y="22770"/>
                  <a:pt x="6676363" y="0"/>
                </a:cubicBezTo>
                <a:cubicBezTo>
                  <a:pt x="6809057" y="-6684"/>
                  <a:pt x="6969966" y="39815"/>
                  <a:pt x="7153830" y="0"/>
                </a:cubicBezTo>
                <a:cubicBezTo>
                  <a:pt x="7358928" y="-83012"/>
                  <a:pt x="7843341" y="-89169"/>
                  <a:pt x="8040555" y="0"/>
                </a:cubicBezTo>
                <a:cubicBezTo>
                  <a:pt x="8236898" y="27292"/>
                  <a:pt x="8302203" y="2923"/>
                  <a:pt x="8415708" y="0"/>
                </a:cubicBezTo>
                <a:cubicBezTo>
                  <a:pt x="8543867" y="-21504"/>
                  <a:pt x="9053420" y="2696"/>
                  <a:pt x="9200118" y="0"/>
                </a:cubicBezTo>
                <a:cubicBezTo>
                  <a:pt x="9388089" y="4823"/>
                  <a:pt x="9680700" y="32434"/>
                  <a:pt x="9882214" y="0"/>
                </a:cubicBezTo>
                <a:cubicBezTo>
                  <a:pt x="10081775" y="17760"/>
                  <a:pt x="10689345" y="34460"/>
                  <a:pt x="10939463" y="0"/>
                </a:cubicBezTo>
                <a:cubicBezTo>
                  <a:pt x="11383923" y="46902"/>
                  <a:pt x="11593491" y="347024"/>
                  <a:pt x="11647486" y="712734"/>
                </a:cubicBezTo>
                <a:cubicBezTo>
                  <a:pt x="11623248" y="845098"/>
                  <a:pt x="11633997" y="992158"/>
                  <a:pt x="11647486" y="1193765"/>
                </a:cubicBezTo>
                <a:cubicBezTo>
                  <a:pt x="11628922" y="1468116"/>
                  <a:pt x="11695994" y="1714708"/>
                  <a:pt x="11647486" y="1887912"/>
                </a:cubicBezTo>
                <a:cubicBezTo>
                  <a:pt x="11700760" y="2075896"/>
                  <a:pt x="11678055" y="2354794"/>
                  <a:pt x="11647486" y="2454189"/>
                </a:cubicBezTo>
                <a:cubicBezTo>
                  <a:pt x="11635726" y="2505911"/>
                  <a:pt x="11702259" y="2806096"/>
                  <a:pt x="11647486" y="3020466"/>
                </a:cubicBezTo>
                <a:cubicBezTo>
                  <a:pt x="11714742" y="3225895"/>
                  <a:pt x="11620377" y="3385379"/>
                  <a:pt x="11647486" y="3629366"/>
                </a:cubicBezTo>
                <a:cubicBezTo>
                  <a:pt x="11646092" y="3798176"/>
                  <a:pt x="11659225" y="4131506"/>
                  <a:pt x="11647486" y="4323513"/>
                </a:cubicBezTo>
                <a:cubicBezTo>
                  <a:pt x="11641326" y="4521939"/>
                  <a:pt x="11610276" y="4778512"/>
                  <a:pt x="11647486" y="4975036"/>
                </a:cubicBezTo>
                <a:cubicBezTo>
                  <a:pt x="11825845" y="5329820"/>
                  <a:pt x="11361201" y="5601891"/>
                  <a:pt x="10939463" y="5687771"/>
                </a:cubicBezTo>
                <a:cubicBezTo>
                  <a:pt x="10865694" y="5668779"/>
                  <a:pt x="10674096" y="5676959"/>
                  <a:pt x="10564310" y="5687771"/>
                </a:cubicBezTo>
                <a:cubicBezTo>
                  <a:pt x="10456407" y="5644933"/>
                  <a:pt x="9919763" y="5699575"/>
                  <a:pt x="9779900" y="5687771"/>
                </a:cubicBezTo>
                <a:cubicBezTo>
                  <a:pt x="9645514" y="5729194"/>
                  <a:pt x="9431865" y="5679181"/>
                  <a:pt x="9200118" y="5687771"/>
                </a:cubicBezTo>
                <a:cubicBezTo>
                  <a:pt x="8884746" y="5679795"/>
                  <a:pt x="8587565" y="5641889"/>
                  <a:pt x="8313393" y="5687771"/>
                </a:cubicBezTo>
                <a:cubicBezTo>
                  <a:pt x="8047480" y="5716623"/>
                  <a:pt x="7904458" y="5685821"/>
                  <a:pt x="7631297" y="5687771"/>
                </a:cubicBezTo>
                <a:cubicBezTo>
                  <a:pt x="7392924" y="5704943"/>
                  <a:pt x="7325696" y="5623735"/>
                  <a:pt x="7153830" y="5687771"/>
                </a:cubicBezTo>
                <a:cubicBezTo>
                  <a:pt x="7115826" y="5662860"/>
                  <a:pt x="6547230" y="5737219"/>
                  <a:pt x="6267105" y="5687771"/>
                </a:cubicBezTo>
                <a:cubicBezTo>
                  <a:pt x="5988657" y="5772492"/>
                  <a:pt x="5745771" y="5680495"/>
                  <a:pt x="5380381" y="5687771"/>
                </a:cubicBezTo>
                <a:cubicBezTo>
                  <a:pt x="4991837" y="5631842"/>
                  <a:pt x="5111360" y="5678251"/>
                  <a:pt x="4902913" y="5687771"/>
                </a:cubicBezTo>
                <a:cubicBezTo>
                  <a:pt x="4703206" y="5709649"/>
                  <a:pt x="4590056" y="5665276"/>
                  <a:pt x="4323132" y="5687771"/>
                </a:cubicBezTo>
                <a:cubicBezTo>
                  <a:pt x="4102730" y="5649724"/>
                  <a:pt x="3760179" y="5744463"/>
                  <a:pt x="3538721" y="5687771"/>
                </a:cubicBezTo>
                <a:cubicBezTo>
                  <a:pt x="3394569" y="5620433"/>
                  <a:pt x="3121899" y="5624897"/>
                  <a:pt x="2754311" y="5687771"/>
                </a:cubicBezTo>
                <a:cubicBezTo>
                  <a:pt x="2430921" y="5640414"/>
                  <a:pt x="2305897" y="5600479"/>
                  <a:pt x="1867586" y="5687771"/>
                </a:cubicBezTo>
                <a:cubicBezTo>
                  <a:pt x="1442365" y="5706898"/>
                  <a:pt x="1604899" y="5668803"/>
                  <a:pt x="1492433" y="5687771"/>
                </a:cubicBezTo>
                <a:cubicBezTo>
                  <a:pt x="1367707" y="5738975"/>
                  <a:pt x="998837" y="5610048"/>
                  <a:pt x="708023" y="5687771"/>
                </a:cubicBezTo>
                <a:cubicBezTo>
                  <a:pt x="358087" y="5600468"/>
                  <a:pt x="91857" y="5329593"/>
                  <a:pt x="0" y="4975036"/>
                </a:cubicBezTo>
                <a:cubicBezTo>
                  <a:pt x="-28857" y="4779898"/>
                  <a:pt x="-51445" y="4679110"/>
                  <a:pt x="0" y="4494005"/>
                </a:cubicBezTo>
                <a:cubicBezTo>
                  <a:pt x="32729" y="4264315"/>
                  <a:pt x="-2371" y="4176296"/>
                  <a:pt x="0" y="3970350"/>
                </a:cubicBezTo>
                <a:cubicBezTo>
                  <a:pt x="81102" y="3860721"/>
                  <a:pt x="58033" y="3507186"/>
                  <a:pt x="0" y="3318828"/>
                </a:cubicBezTo>
                <a:cubicBezTo>
                  <a:pt x="58812" y="3092048"/>
                  <a:pt x="32372" y="2813404"/>
                  <a:pt x="0" y="2709926"/>
                </a:cubicBezTo>
                <a:cubicBezTo>
                  <a:pt x="31957" y="2504839"/>
                  <a:pt x="-63154" y="2384710"/>
                  <a:pt x="0" y="2228896"/>
                </a:cubicBezTo>
                <a:cubicBezTo>
                  <a:pt x="-24104" y="2090055"/>
                  <a:pt x="16980" y="1748846"/>
                  <a:pt x="0" y="1577373"/>
                </a:cubicBezTo>
                <a:cubicBezTo>
                  <a:pt x="26775" y="1301817"/>
                  <a:pt x="-10256" y="1136932"/>
                  <a:pt x="0" y="712734"/>
                </a:cubicBezTo>
                <a:close/>
              </a:path>
              <a:path w="11647486" h="5687771" stroke="0" extrusionOk="0">
                <a:moveTo>
                  <a:pt x="0" y="712734"/>
                </a:moveTo>
                <a:cubicBezTo>
                  <a:pt x="-122676" y="467595"/>
                  <a:pt x="288570" y="56734"/>
                  <a:pt x="708023" y="0"/>
                </a:cubicBezTo>
                <a:cubicBezTo>
                  <a:pt x="912755" y="67285"/>
                  <a:pt x="1195186" y="32504"/>
                  <a:pt x="1492433" y="0"/>
                </a:cubicBezTo>
                <a:cubicBezTo>
                  <a:pt x="1758398" y="9021"/>
                  <a:pt x="1785623" y="-4531"/>
                  <a:pt x="1969901" y="0"/>
                </a:cubicBezTo>
                <a:cubicBezTo>
                  <a:pt x="2131978" y="32903"/>
                  <a:pt x="2306357" y="600"/>
                  <a:pt x="2447368" y="0"/>
                </a:cubicBezTo>
                <a:cubicBezTo>
                  <a:pt x="2608485" y="-51069"/>
                  <a:pt x="3091076" y="60543"/>
                  <a:pt x="3231778" y="0"/>
                </a:cubicBezTo>
                <a:cubicBezTo>
                  <a:pt x="3429162" y="44432"/>
                  <a:pt x="3671275" y="53930"/>
                  <a:pt x="3811560" y="0"/>
                </a:cubicBezTo>
                <a:cubicBezTo>
                  <a:pt x="3954232" y="-117786"/>
                  <a:pt x="4457629" y="65390"/>
                  <a:pt x="4698285" y="0"/>
                </a:cubicBezTo>
                <a:cubicBezTo>
                  <a:pt x="5032434" y="-47144"/>
                  <a:pt x="5348533" y="-80770"/>
                  <a:pt x="5585009" y="0"/>
                </a:cubicBezTo>
                <a:cubicBezTo>
                  <a:pt x="5713430" y="-34633"/>
                  <a:pt x="6103259" y="81521"/>
                  <a:pt x="6369420" y="0"/>
                </a:cubicBezTo>
                <a:cubicBezTo>
                  <a:pt x="6655384" y="-23097"/>
                  <a:pt x="6652441" y="1938"/>
                  <a:pt x="6846887" y="0"/>
                </a:cubicBezTo>
                <a:cubicBezTo>
                  <a:pt x="7066037" y="3251"/>
                  <a:pt x="7132858" y="1310"/>
                  <a:pt x="7222040" y="0"/>
                </a:cubicBezTo>
                <a:cubicBezTo>
                  <a:pt x="7351194" y="26193"/>
                  <a:pt x="7721164" y="-24170"/>
                  <a:pt x="8108765" y="0"/>
                </a:cubicBezTo>
                <a:cubicBezTo>
                  <a:pt x="8442851" y="-27188"/>
                  <a:pt x="8601069" y="29573"/>
                  <a:pt x="8790861" y="0"/>
                </a:cubicBezTo>
                <a:cubicBezTo>
                  <a:pt x="8979679" y="35511"/>
                  <a:pt x="9244791" y="-3825"/>
                  <a:pt x="9472957" y="0"/>
                </a:cubicBezTo>
                <a:cubicBezTo>
                  <a:pt x="9680082" y="7681"/>
                  <a:pt x="9739574" y="-2991"/>
                  <a:pt x="9950424" y="0"/>
                </a:cubicBezTo>
                <a:cubicBezTo>
                  <a:pt x="10256275" y="-54815"/>
                  <a:pt x="10563434" y="584"/>
                  <a:pt x="10939463" y="0"/>
                </a:cubicBezTo>
                <a:cubicBezTo>
                  <a:pt x="11384569" y="79645"/>
                  <a:pt x="11575122" y="288749"/>
                  <a:pt x="11647486" y="712734"/>
                </a:cubicBezTo>
                <a:cubicBezTo>
                  <a:pt x="11653044" y="928249"/>
                  <a:pt x="11662082" y="1077392"/>
                  <a:pt x="11647486" y="1236389"/>
                </a:cubicBezTo>
                <a:cubicBezTo>
                  <a:pt x="11705975" y="1379804"/>
                  <a:pt x="11671920" y="1579024"/>
                  <a:pt x="11647486" y="1930534"/>
                </a:cubicBezTo>
                <a:cubicBezTo>
                  <a:pt x="11620112" y="2241321"/>
                  <a:pt x="11736378" y="2407532"/>
                  <a:pt x="11647486" y="2582058"/>
                </a:cubicBezTo>
                <a:cubicBezTo>
                  <a:pt x="11633293" y="2706273"/>
                  <a:pt x="11665040" y="2845645"/>
                  <a:pt x="11647486" y="3148336"/>
                </a:cubicBezTo>
                <a:cubicBezTo>
                  <a:pt x="11645805" y="3438601"/>
                  <a:pt x="11636243" y="3498326"/>
                  <a:pt x="11647486" y="3671989"/>
                </a:cubicBezTo>
                <a:cubicBezTo>
                  <a:pt x="11619839" y="3821363"/>
                  <a:pt x="11689193" y="3950039"/>
                  <a:pt x="11647486" y="4195644"/>
                </a:cubicBezTo>
                <a:cubicBezTo>
                  <a:pt x="11645550" y="4461557"/>
                  <a:pt x="11654851" y="4780247"/>
                  <a:pt x="11647486" y="4975036"/>
                </a:cubicBezTo>
                <a:cubicBezTo>
                  <a:pt x="11686099" y="5296787"/>
                  <a:pt x="11262050" y="5774608"/>
                  <a:pt x="10939463" y="5687771"/>
                </a:cubicBezTo>
                <a:cubicBezTo>
                  <a:pt x="10696902" y="5737361"/>
                  <a:pt x="10516961" y="5673541"/>
                  <a:pt x="10359681" y="5687771"/>
                </a:cubicBezTo>
                <a:cubicBezTo>
                  <a:pt x="10230199" y="5617649"/>
                  <a:pt x="9956833" y="5619690"/>
                  <a:pt x="9779900" y="5687771"/>
                </a:cubicBezTo>
                <a:cubicBezTo>
                  <a:pt x="9552913" y="5689617"/>
                  <a:pt x="9547453" y="5686077"/>
                  <a:pt x="9404747" y="5687771"/>
                </a:cubicBezTo>
                <a:cubicBezTo>
                  <a:pt x="9261224" y="5684744"/>
                  <a:pt x="9033936" y="5671068"/>
                  <a:pt x="8927280" y="5687771"/>
                </a:cubicBezTo>
                <a:cubicBezTo>
                  <a:pt x="8751100" y="5683715"/>
                  <a:pt x="8639843" y="5708321"/>
                  <a:pt x="8449813" y="5687771"/>
                </a:cubicBezTo>
                <a:cubicBezTo>
                  <a:pt x="8143650" y="5689750"/>
                  <a:pt x="7967492" y="5654218"/>
                  <a:pt x="7665402" y="5687771"/>
                </a:cubicBezTo>
                <a:cubicBezTo>
                  <a:pt x="7391432" y="5706920"/>
                  <a:pt x="7405743" y="5694262"/>
                  <a:pt x="7290249" y="5687771"/>
                </a:cubicBezTo>
                <a:cubicBezTo>
                  <a:pt x="7133445" y="5692857"/>
                  <a:pt x="6920923" y="5685915"/>
                  <a:pt x="6812782" y="5687771"/>
                </a:cubicBezTo>
                <a:cubicBezTo>
                  <a:pt x="6679823" y="5655344"/>
                  <a:pt x="6198884" y="5696016"/>
                  <a:pt x="5926057" y="5687771"/>
                </a:cubicBezTo>
                <a:cubicBezTo>
                  <a:pt x="5649213" y="5661086"/>
                  <a:pt x="5644057" y="5687972"/>
                  <a:pt x="5550905" y="5687771"/>
                </a:cubicBezTo>
                <a:cubicBezTo>
                  <a:pt x="5485656" y="5692757"/>
                  <a:pt x="5259476" y="5706033"/>
                  <a:pt x="5175752" y="5687771"/>
                </a:cubicBezTo>
                <a:cubicBezTo>
                  <a:pt x="5089215" y="5697566"/>
                  <a:pt x="4884093" y="5660878"/>
                  <a:pt x="4800599" y="5687771"/>
                </a:cubicBezTo>
                <a:cubicBezTo>
                  <a:pt x="4651304" y="5672050"/>
                  <a:pt x="4268625" y="5669243"/>
                  <a:pt x="4118503" y="5687771"/>
                </a:cubicBezTo>
                <a:cubicBezTo>
                  <a:pt x="3972423" y="5703527"/>
                  <a:pt x="3667551" y="5722052"/>
                  <a:pt x="3436407" y="5687771"/>
                </a:cubicBezTo>
                <a:cubicBezTo>
                  <a:pt x="3208254" y="5663675"/>
                  <a:pt x="2919405" y="5669192"/>
                  <a:pt x="2754311" y="5687771"/>
                </a:cubicBezTo>
                <a:cubicBezTo>
                  <a:pt x="2674906" y="5664874"/>
                  <a:pt x="2295096" y="5719516"/>
                  <a:pt x="1867586" y="5687771"/>
                </a:cubicBezTo>
                <a:cubicBezTo>
                  <a:pt x="1390928" y="5688012"/>
                  <a:pt x="1058177" y="5751610"/>
                  <a:pt x="708023" y="5687771"/>
                </a:cubicBezTo>
                <a:cubicBezTo>
                  <a:pt x="392734" y="5684386"/>
                  <a:pt x="79399" y="5390226"/>
                  <a:pt x="0" y="4975036"/>
                </a:cubicBezTo>
                <a:cubicBezTo>
                  <a:pt x="39234" y="4858571"/>
                  <a:pt x="-6063" y="4588355"/>
                  <a:pt x="0" y="4451381"/>
                </a:cubicBezTo>
                <a:cubicBezTo>
                  <a:pt x="-44265" y="4377820"/>
                  <a:pt x="20820" y="4094410"/>
                  <a:pt x="0" y="3885104"/>
                </a:cubicBezTo>
                <a:cubicBezTo>
                  <a:pt x="7463" y="3653458"/>
                  <a:pt x="11494" y="3513591"/>
                  <a:pt x="0" y="3318828"/>
                </a:cubicBezTo>
                <a:cubicBezTo>
                  <a:pt x="303" y="3149707"/>
                  <a:pt x="-13214" y="3006348"/>
                  <a:pt x="0" y="2837796"/>
                </a:cubicBezTo>
                <a:cubicBezTo>
                  <a:pt x="-30423" y="2673069"/>
                  <a:pt x="24098" y="2464765"/>
                  <a:pt x="0" y="2271518"/>
                </a:cubicBezTo>
                <a:cubicBezTo>
                  <a:pt x="25040" y="2079818"/>
                  <a:pt x="-28844" y="1941469"/>
                  <a:pt x="0" y="1747865"/>
                </a:cubicBezTo>
                <a:cubicBezTo>
                  <a:pt x="18955" y="1553028"/>
                  <a:pt x="13261" y="1486633"/>
                  <a:pt x="0" y="1266833"/>
                </a:cubicBezTo>
                <a:cubicBezTo>
                  <a:pt x="-9343" y="1071959"/>
                  <a:pt x="10222" y="962584"/>
                  <a:pt x="0" y="712734"/>
                </a:cubicBezTo>
                <a:close/>
              </a:path>
              <a:path w="11647486" h="5687771" fill="none" stroke="0" extrusionOk="0">
                <a:moveTo>
                  <a:pt x="0" y="712734"/>
                </a:moveTo>
                <a:cubicBezTo>
                  <a:pt x="-54339" y="357226"/>
                  <a:pt x="429741" y="127053"/>
                  <a:pt x="708023" y="0"/>
                </a:cubicBezTo>
                <a:cubicBezTo>
                  <a:pt x="934755" y="28287"/>
                  <a:pt x="999902" y="29284"/>
                  <a:pt x="1287805" y="0"/>
                </a:cubicBezTo>
                <a:cubicBezTo>
                  <a:pt x="1601378" y="-30127"/>
                  <a:pt x="1681358" y="-5480"/>
                  <a:pt x="1969901" y="0"/>
                </a:cubicBezTo>
                <a:cubicBezTo>
                  <a:pt x="2228659" y="8649"/>
                  <a:pt x="2311119" y="-9918"/>
                  <a:pt x="2549682" y="0"/>
                </a:cubicBezTo>
                <a:cubicBezTo>
                  <a:pt x="2773614" y="363"/>
                  <a:pt x="2785439" y="-6504"/>
                  <a:pt x="2924835" y="0"/>
                </a:cubicBezTo>
                <a:cubicBezTo>
                  <a:pt x="3056608" y="-15290"/>
                  <a:pt x="3361984" y="5573"/>
                  <a:pt x="3504617" y="0"/>
                </a:cubicBezTo>
                <a:cubicBezTo>
                  <a:pt x="3643184" y="9623"/>
                  <a:pt x="3932105" y="-3931"/>
                  <a:pt x="4084398" y="0"/>
                </a:cubicBezTo>
                <a:cubicBezTo>
                  <a:pt x="4239070" y="29928"/>
                  <a:pt x="4290765" y="-5438"/>
                  <a:pt x="4459551" y="0"/>
                </a:cubicBezTo>
                <a:cubicBezTo>
                  <a:pt x="4631053" y="17691"/>
                  <a:pt x="4709987" y="-29927"/>
                  <a:pt x="4937018" y="0"/>
                </a:cubicBezTo>
                <a:cubicBezTo>
                  <a:pt x="5136757" y="18091"/>
                  <a:pt x="5128134" y="6536"/>
                  <a:pt x="5312171" y="0"/>
                </a:cubicBezTo>
                <a:cubicBezTo>
                  <a:pt x="5472729" y="-41915"/>
                  <a:pt x="5808926" y="-47989"/>
                  <a:pt x="6198896" y="0"/>
                </a:cubicBezTo>
                <a:cubicBezTo>
                  <a:pt x="6517864" y="5931"/>
                  <a:pt x="6515162" y="25138"/>
                  <a:pt x="6676363" y="0"/>
                </a:cubicBezTo>
                <a:cubicBezTo>
                  <a:pt x="6883907" y="-10135"/>
                  <a:pt x="6974086" y="37619"/>
                  <a:pt x="7153830" y="0"/>
                </a:cubicBezTo>
                <a:cubicBezTo>
                  <a:pt x="7336794" y="-13078"/>
                  <a:pt x="7819653" y="-40660"/>
                  <a:pt x="8040555" y="0"/>
                </a:cubicBezTo>
                <a:cubicBezTo>
                  <a:pt x="8251656" y="43171"/>
                  <a:pt x="8291793" y="-13663"/>
                  <a:pt x="8415708" y="0"/>
                </a:cubicBezTo>
                <a:cubicBezTo>
                  <a:pt x="8519509" y="33728"/>
                  <a:pt x="9006335" y="24708"/>
                  <a:pt x="9200118" y="0"/>
                </a:cubicBezTo>
                <a:cubicBezTo>
                  <a:pt x="9374937" y="-14903"/>
                  <a:pt x="9738647" y="48098"/>
                  <a:pt x="9882214" y="0"/>
                </a:cubicBezTo>
                <a:cubicBezTo>
                  <a:pt x="10059128" y="-10378"/>
                  <a:pt x="10676861" y="1273"/>
                  <a:pt x="10939463" y="0"/>
                </a:cubicBezTo>
                <a:cubicBezTo>
                  <a:pt x="11305170" y="176110"/>
                  <a:pt x="11576013" y="361998"/>
                  <a:pt x="11647486" y="712734"/>
                </a:cubicBezTo>
                <a:cubicBezTo>
                  <a:pt x="11615864" y="893211"/>
                  <a:pt x="11659398" y="1016760"/>
                  <a:pt x="11647486" y="1193765"/>
                </a:cubicBezTo>
                <a:cubicBezTo>
                  <a:pt x="11609479" y="1449298"/>
                  <a:pt x="11645457" y="1691034"/>
                  <a:pt x="11647486" y="1887912"/>
                </a:cubicBezTo>
                <a:cubicBezTo>
                  <a:pt x="11635771" y="2057675"/>
                  <a:pt x="11674839" y="2319075"/>
                  <a:pt x="11647486" y="2454189"/>
                </a:cubicBezTo>
                <a:cubicBezTo>
                  <a:pt x="11592984" y="2633110"/>
                  <a:pt x="11634612" y="2815403"/>
                  <a:pt x="11647486" y="3020466"/>
                </a:cubicBezTo>
                <a:cubicBezTo>
                  <a:pt x="11649913" y="3270541"/>
                  <a:pt x="11619577" y="3394912"/>
                  <a:pt x="11647486" y="3629366"/>
                </a:cubicBezTo>
                <a:cubicBezTo>
                  <a:pt x="11665856" y="3878643"/>
                  <a:pt x="11648558" y="4162693"/>
                  <a:pt x="11647486" y="4323513"/>
                </a:cubicBezTo>
                <a:cubicBezTo>
                  <a:pt x="11665913" y="4493438"/>
                  <a:pt x="11634496" y="4729905"/>
                  <a:pt x="11647486" y="4975036"/>
                </a:cubicBezTo>
                <a:cubicBezTo>
                  <a:pt x="11686397" y="5277422"/>
                  <a:pt x="11432198" y="5670512"/>
                  <a:pt x="10939463" y="5687771"/>
                </a:cubicBezTo>
                <a:cubicBezTo>
                  <a:pt x="10840322" y="5694102"/>
                  <a:pt x="10686231" y="5722716"/>
                  <a:pt x="10564310" y="5687771"/>
                </a:cubicBezTo>
                <a:cubicBezTo>
                  <a:pt x="10437883" y="5676442"/>
                  <a:pt x="9944686" y="5679826"/>
                  <a:pt x="9779900" y="5687771"/>
                </a:cubicBezTo>
                <a:cubicBezTo>
                  <a:pt x="9644357" y="5677270"/>
                  <a:pt x="9492935" y="5724956"/>
                  <a:pt x="9200118" y="5687771"/>
                </a:cubicBezTo>
                <a:cubicBezTo>
                  <a:pt x="8889049" y="5754174"/>
                  <a:pt x="8630758" y="5664502"/>
                  <a:pt x="8313393" y="5687771"/>
                </a:cubicBezTo>
                <a:cubicBezTo>
                  <a:pt x="7986033" y="5683588"/>
                  <a:pt x="7883753" y="5672004"/>
                  <a:pt x="7631297" y="5687771"/>
                </a:cubicBezTo>
                <a:cubicBezTo>
                  <a:pt x="7404314" y="5686597"/>
                  <a:pt x="7286914" y="5690565"/>
                  <a:pt x="7153830" y="5687771"/>
                </a:cubicBezTo>
                <a:cubicBezTo>
                  <a:pt x="7006547" y="5744736"/>
                  <a:pt x="6484853" y="5630600"/>
                  <a:pt x="6267105" y="5687771"/>
                </a:cubicBezTo>
                <a:cubicBezTo>
                  <a:pt x="5936008" y="5704045"/>
                  <a:pt x="5757020" y="5697855"/>
                  <a:pt x="5380381" y="5687771"/>
                </a:cubicBezTo>
                <a:cubicBezTo>
                  <a:pt x="4985923" y="5668991"/>
                  <a:pt x="5144376" y="5709496"/>
                  <a:pt x="4902913" y="5687771"/>
                </a:cubicBezTo>
                <a:cubicBezTo>
                  <a:pt x="4681365" y="5666746"/>
                  <a:pt x="4593633" y="5672925"/>
                  <a:pt x="4323132" y="5687771"/>
                </a:cubicBezTo>
                <a:cubicBezTo>
                  <a:pt x="4057976" y="5765498"/>
                  <a:pt x="3751665" y="5696454"/>
                  <a:pt x="3538721" y="5687771"/>
                </a:cubicBezTo>
                <a:cubicBezTo>
                  <a:pt x="3333066" y="5656898"/>
                  <a:pt x="3062740" y="5650677"/>
                  <a:pt x="2754311" y="5687771"/>
                </a:cubicBezTo>
                <a:cubicBezTo>
                  <a:pt x="2398677" y="5706529"/>
                  <a:pt x="2296323" y="5632801"/>
                  <a:pt x="1867586" y="5687771"/>
                </a:cubicBezTo>
                <a:cubicBezTo>
                  <a:pt x="1442131" y="5742560"/>
                  <a:pt x="1596698" y="5687944"/>
                  <a:pt x="1492433" y="5687771"/>
                </a:cubicBezTo>
                <a:cubicBezTo>
                  <a:pt x="1391020" y="5662492"/>
                  <a:pt x="966704" y="5677956"/>
                  <a:pt x="708023" y="5687771"/>
                </a:cubicBezTo>
                <a:cubicBezTo>
                  <a:pt x="252016" y="5766193"/>
                  <a:pt x="41385" y="5364933"/>
                  <a:pt x="0" y="4975036"/>
                </a:cubicBezTo>
                <a:cubicBezTo>
                  <a:pt x="-22593" y="4818062"/>
                  <a:pt x="-26582" y="4683457"/>
                  <a:pt x="0" y="4494005"/>
                </a:cubicBezTo>
                <a:cubicBezTo>
                  <a:pt x="27376" y="4298237"/>
                  <a:pt x="2877" y="4123654"/>
                  <a:pt x="0" y="3970350"/>
                </a:cubicBezTo>
                <a:cubicBezTo>
                  <a:pt x="60539" y="3802408"/>
                  <a:pt x="-61125" y="3528667"/>
                  <a:pt x="0" y="3318828"/>
                </a:cubicBezTo>
                <a:cubicBezTo>
                  <a:pt x="29517" y="3060957"/>
                  <a:pt x="-18603" y="2862419"/>
                  <a:pt x="0" y="2709926"/>
                </a:cubicBezTo>
                <a:cubicBezTo>
                  <a:pt x="35142" y="2551859"/>
                  <a:pt x="-21907" y="2426105"/>
                  <a:pt x="0" y="2228896"/>
                </a:cubicBezTo>
                <a:cubicBezTo>
                  <a:pt x="34999" y="2060111"/>
                  <a:pt x="25625" y="1826494"/>
                  <a:pt x="0" y="1577373"/>
                </a:cubicBezTo>
                <a:cubicBezTo>
                  <a:pt x="-42288" y="1355713"/>
                  <a:pt x="-56001" y="1152897"/>
                  <a:pt x="0" y="712734"/>
                </a:cubicBezTo>
                <a:close/>
              </a:path>
              <a:path w="11647486" h="5687771" fill="none" stroke="0" extrusionOk="0">
                <a:moveTo>
                  <a:pt x="0" y="712734"/>
                </a:moveTo>
                <a:cubicBezTo>
                  <a:pt x="-40422" y="332951"/>
                  <a:pt x="429555" y="3253"/>
                  <a:pt x="708023" y="0"/>
                </a:cubicBezTo>
                <a:cubicBezTo>
                  <a:pt x="924452" y="29829"/>
                  <a:pt x="1023855" y="28990"/>
                  <a:pt x="1287805" y="0"/>
                </a:cubicBezTo>
                <a:cubicBezTo>
                  <a:pt x="1574239" y="-32109"/>
                  <a:pt x="1637748" y="1635"/>
                  <a:pt x="1969901" y="0"/>
                </a:cubicBezTo>
                <a:cubicBezTo>
                  <a:pt x="2238710" y="16345"/>
                  <a:pt x="2329821" y="-14940"/>
                  <a:pt x="2549682" y="0"/>
                </a:cubicBezTo>
                <a:cubicBezTo>
                  <a:pt x="2772837" y="1515"/>
                  <a:pt x="2786717" y="-5080"/>
                  <a:pt x="2924835" y="0"/>
                </a:cubicBezTo>
                <a:cubicBezTo>
                  <a:pt x="3069389" y="6820"/>
                  <a:pt x="3358686" y="34172"/>
                  <a:pt x="3504617" y="0"/>
                </a:cubicBezTo>
                <a:cubicBezTo>
                  <a:pt x="3631383" y="-17344"/>
                  <a:pt x="3950631" y="-31324"/>
                  <a:pt x="4084398" y="0"/>
                </a:cubicBezTo>
                <a:cubicBezTo>
                  <a:pt x="4242218" y="27695"/>
                  <a:pt x="4282728" y="1124"/>
                  <a:pt x="4459551" y="0"/>
                </a:cubicBezTo>
                <a:cubicBezTo>
                  <a:pt x="4613496" y="-27862"/>
                  <a:pt x="4755490" y="-19338"/>
                  <a:pt x="4937018" y="0"/>
                </a:cubicBezTo>
                <a:cubicBezTo>
                  <a:pt x="5139871" y="18016"/>
                  <a:pt x="5127330" y="5998"/>
                  <a:pt x="5312171" y="0"/>
                </a:cubicBezTo>
                <a:cubicBezTo>
                  <a:pt x="5469643" y="-37467"/>
                  <a:pt x="5850866" y="-14552"/>
                  <a:pt x="6198896" y="0"/>
                </a:cubicBezTo>
                <a:cubicBezTo>
                  <a:pt x="6517440" y="-61"/>
                  <a:pt x="6505958" y="26329"/>
                  <a:pt x="6676363" y="0"/>
                </a:cubicBezTo>
                <a:cubicBezTo>
                  <a:pt x="6826566" y="-13251"/>
                  <a:pt x="6974503" y="57415"/>
                  <a:pt x="7153830" y="0"/>
                </a:cubicBezTo>
                <a:cubicBezTo>
                  <a:pt x="7311913" y="-29229"/>
                  <a:pt x="7856596" y="-104953"/>
                  <a:pt x="8040555" y="0"/>
                </a:cubicBezTo>
                <a:cubicBezTo>
                  <a:pt x="8248075" y="41061"/>
                  <a:pt x="8297428" y="-2662"/>
                  <a:pt x="8415708" y="0"/>
                </a:cubicBezTo>
                <a:cubicBezTo>
                  <a:pt x="8510344" y="4987"/>
                  <a:pt x="9028587" y="5850"/>
                  <a:pt x="9200118" y="0"/>
                </a:cubicBezTo>
                <a:cubicBezTo>
                  <a:pt x="9374941" y="-13840"/>
                  <a:pt x="9700031" y="27038"/>
                  <a:pt x="9882214" y="0"/>
                </a:cubicBezTo>
                <a:cubicBezTo>
                  <a:pt x="10105768" y="25972"/>
                  <a:pt x="10712267" y="-5804"/>
                  <a:pt x="10939463" y="0"/>
                </a:cubicBezTo>
                <a:cubicBezTo>
                  <a:pt x="11347055" y="107101"/>
                  <a:pt x="11548612" y="319014"/>
                  <a:pt x="11647486" y="712734"/>
                </a:cubicBezTo>
                <a:cubicBezTo>
                  <a:pt x="11612075" y="878908"/>
                  <a:pt x="11660768" y="1010086"/>
                  <a:pt x="11647486" y="1193765"/>
                </a:cubicBezTo>
                <a:cubicBezTo>
                  <a:pt x="11608435" y="1473915"/>
                  <a:pt x="11694462" y="1696156"/>
                  <a:pt x="11647486" y="1887912"/>
                </a:cubicBezTo>
                <a:cubicBezTo>
                  <a:pt x="11669777" y="2070320"/>
                  <a:pt x="11676224" y="2329778"/>
                  <a:pt x="11647486" y="2454189"/>
                </a:cubicBezTo>
                <a:cubicBezTo>
                  <a:pt x="11610496" y="2569137"/>
                  <a:pt x="11657514" y="2808163"/>
                  <a:pt x="11647486" y="3020466"/>
                </a:cubicBezTo>
                <a:cubicBezTo>
                  <a:pt x="11682823" y="3241453"/>
                  <a:pt x="11605477" y="3403727"/>
                  <a:pt x="11647486" y="3629366"/>
                </a:cubicBezTo>
                <a:cubicBezTo>
                  <a:pt x="11656690" y="3852407"/>
                  <a:pt x="11631565" y="4116550"/>
                  <a:pt x="11647486" y="4323513"/>
                </a:cubicBezTo>
                <a:cubicBezTo>
                  <a:pt x="11664110" y="4494855"/>
                  <a:pt x="11648124" y="4767318"/>
                  <a:pt x="11647486" y="4975036"/>
                </a:cubicBezTo>
                <a:cubicBezTo>
                  <a:pt x="11844733" y="5259366"/>
                  <a:pt x="11373255" y="5613963"/>
                  <a:pt x="10939463" y="5687771"/>
                </a:cubicBezTo>
                <a:cubicBezTo>
                  <a:pt x="10843985" y="5674593"/>
                  <a:pt x="10671033" y="5714926"/>
                  <a:pt x="10564310" y="5687771"/>
                </a:cubicBezTo>
                <a:cubicBezTo>
                  <a:pt x="10468383" y="5658678"/>
                  <a:pt x="9926611" y="5708187"/>
                  <a:pt x="9779900" y="5687771"/>
                </a:cubicBezTo>
                <a:cubicBezTo>
                  <a:pt x="9667593" y="5731675"/>
                  <a:pt x="9472070" y="5709330"/>
                  <a:pt x="9200118" y="5687771"/>
                </a:cubicBezTo>
                <a:cubicBezTo>
                  <a:pt x="8883599" y="5697186"/>
                  <a:pt x="8621583" y="5613140"/>
                  <a:pt x="8313393" y="5687771"/>
                </a:cubicBezTo>
                <a:cubicBezTo>
                  <a:pt x="8019403" y="5703762"/>
                  <a:pt x="7899251" y="5668653"/>
                  <a:pt x="7631297" y="5687771"/>
                </a:cubicBezTo>
                <a:cubicBezTo>
                  <a:pt x="7391409" y="5698049"/>
                  <a:pt x="7314379" y="5651664"/>
                  <a:pt x="7153830" y="5687771"/>
                </a:cubicBezTo>
                <a:cubicBezTo>
                  <a:pt x="7107353" y="5734431"/>
                  <a:pt x="6527944" y="5693233"/>
                  <a:pt x="6267105" y="5687771"/>
                </a:cubicBezTo>
                <a:cubicBezTo>
                  <a:pt x="5951816" y="5711362"/>
                  <a:pt x="5758219" y="5667563"/>
                  <a:pt x="5380381" y="5687771"/>
                </a:cubicBezTo>
                <a:cubicBezTo>
                  <a:pt x="4957762" y="5659300"/>
                  <a:pt x="5123067" y="5680348"/>
                  <a:pt x="4902913" y="5687771"/>
                </a:cubicBezTo>
                <a:cubicBezTo>
                  <a:pt x="4692001" y="5690653"/>
                  <a:pt x="4596351" y="5672066"/>
                  <a:pt x="4323132" y="5687771"/>
                </a:cubicBezTo>
                <a:cubicBezTo>
                  <a:pt x="4070532" y="5694553"/>
                  <a:pt x="3767683" y="5712210"/>
                  <a:pt x="3538721" y="5687771"/>
                </a:cubicBezTo>
                <a:cubicBezTo>
                  <a:pt x="3339614" y="5637986"/>
                  <a:pt x="3057791" y="5655757"/>
                  <a:pt x="2754311" y="5687771"/>
                </a:cubicBezTo>
                <a:cubicBezTo>
                  <a:pt x="2423341" y="5663781"/>
                  <a:pt x="2308002" y="5622322"/>
                  <a:pt x="1867586" y="5687771"/>
                </a:cubicBezTo>
                <a:cubicBezTo>
                  <a:pt x="1428841" y="5734312"/>
                  <a:pt x="1592311" y="5706101"/>
                  <a:pt x="1492433" y="5687771"/>
                </a:cubicBezTo>
                <a:cubicBezTo>
                  <a:pt x="1397290" y="5761837"/>
                  <a:pt x="995490" y="5558475"/>
                  <a:pt x="708023" y="5687771"/>
                </a:cubicBezTo>
                <a:cubicBezTo>
                  <a:pt x="303381" y="5595236"/>
                  <a:pt x="19862" y="5374765"/>
                  <a:pt x="0" y="4975036"/>
                </a:cubicBezTo>
                <a:cubicBezTo>
                  <a:pt x="-41343" y="4799426"/>
                  <a:pt x="-28454" y="4695720"/>
                  <a:pt x="0" y="4494005"/>
                </a:cubicBezTo>
                <a:cubicBezTo>
                  <a:pt x="41011" y="4250860"/>
                  <a:pt x="-320" y="4144905"/>
                  <a:pt x="0" y="3970350"/>
                </a:cubicBezTo>
                <a:cubicBezTo>
                  <a:pt x="68012" y="3864092"/>
                  <a:pt x="-15127" y="3546313"/>
                  <a:pt x="0" y="3318828"/>
                </a:cubicBezTo>
                <a:cubicBezTo>
                  <a:pt x="48597" y="3095238"/>
                  <a:pt x="9969" y="2850517"/>
                  <a:pt x="0" y="2709926"/>
                </a:cubicBezTo>
                <a:cubicBezTo>
                  <a:pt x="52056" y="2544930"/>
                  <a:pt x="-39686" y="2426099"/>
                  <a:pt x="0" y="2228896"/>
                </a:cubicBezTo>
                <a:cubicBezTo>
                  <a:pt x="7073" y="2045974"/>
                  <a:pt x="24095" y="1788169"/>
                  <a:pt x="0" y="1577373"/>
                </a:cubicBezTo>
                <a:cubicBezTo>
                  <a:pt x="21234" y="1291469"/>
                  <a:pt x="-44337" y="1140023"/>
                  <a:pt x="0" y="71273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647486"/>
                      <a:gd name="connsiteY0" fmla="*/ 712734 h 5687771"/>
                      <a:gd name="connsiteX1" fmla="*/ 708023 w 11647486"/>
                      <a:gd name="connsiteY1" fmla="*/ 0 h 5687771"/>
                      <a:gd name="connsiteX2" fmla="*/ 1287805 w 11647486"/>
                      <a:gd name="connsiteY2" fmla="*/ 0 h 5687771"/>
                      <a:gd name="connsiteX3" fmla="*/ 1969901 w 11647486"/>
                      <a:gd name="connsiteY3" fmla="*/ 0 h 5687771"/>
                      <a:gd name="connsiteX4" fmla="*/ 2549682 w 11647486"/>
                      <a:gd name="connsiteY4" fmla="*/ 0 h 5687771"/>
                      <a:gd name="connsiteX5" fmla="*/ 2924835 w 11647486"/>
                      <a:gd name="connsiteY5" fmla="*/ 0 h 5687771"/>
                      <a:gd name="connsiteX6" fmla="*/ 3504617 w 11647486"/>
                      <a:gd name="connsiteY6" fmla="*/ 0 h 5687771"/>
                      <a:gd name="connsiteX7" fmla="*/ 4084398 w 11647486"/>
                      <a:gd name="connsiteY7" fmla="*/ 0 h 5687771"/>
                      <a:gd name="connsiteX8" fmla="*/ 4459551 w 11647486"/>
                      <a:gd name="connsiteY8" fmla="*/ 0 h 5687771"/>
                      <a:gd name="connsiteX9" fmla="*/ 4937018 w 11647486"/>
                      <a:gd name="connsiteY9" fmla="*/ 0 h 5687771"/>
                      <a:gd name="connsiteX10" fmla="*/ 5312171 w 11647486"/>
                      <a:gd name="connsiteY10" fmla="*/ 0 h 5687771"/>
                      <a:gd name="connsiteX11" fmla="*/ 6198896 w 11647486"/>
                      <a:gd name="connsiteY11" fmla="*/ 0 h 5687771"/>
                      <a:gd name="connsiteX12" fmla="*/ 6676363 w 11647486"/>
                      <a:gd name="connsiteY12" fmla="*/ 0 h 5687771"/>
                      <a:gd name="connsiteX13" fmla="*/ 7153830 w 11647486"/>
                      <a:gd name="connsiteY13" fmla="*/ 0 h 5687771"/>
                      <a:gd name="connsiteX14" fmla="*/ 8040555 w 11647486"/>
                      <a:gd name="connsiteY14" fmla="*/ 0 h 5687771"/>
                      <a:gd name="connsiteX15" fmla="*/ 8415708 w 11647486"/>
                      <a:gd name="connsiteY15" fmla="*/ 0 h 5687771"/>
                      <a:gd name="connsiteX16" fmla="*/ 9200118 w 11647486"/>
                      <a:gd name="connsiteY16" fmla="*/ 0 h 5687771"/>
                      <a:gd name="connsiteX17" fmla="*/ 9882214 w 11647486"/>
                      <a:gd name="connsiteY17" fmla="*/ 0 h 5687771"/>
                      <a:gd name="connsiteX18" fmla="*/ 10939463 w 11647486"/>
                      <a:gd name="connsiteY18" fmla="*/ 0 h 5687771"/>
                      <a:gd name="connsiteX19" fmla="*/ 11647486 w 11647486"/>
                      <a:gd name="connsiteY19" fmla="*/ 712734 h 5687771"/>
                      <a:gd name="connsiteX20" fmla="*/ 11647486 w 11647486"/>
                      <a:gd name="connsiteY20" fmla="*/ 1193765 h 5687771"/>
                      <a:gd name="connsiteX21" fmla="*/ 11647486 w 11647486"/>
                      <a:gd name="connsiteY21" fmla="*/ 1887912 h 5687771"/>
                      <a:gd name="connsiteX22" fmla="*/ 11647486 w 11647486"/>
                      <a:gd name="connsiteY22" fmla="*/ 2454189 h 5687771"/>
                      <a:gd name="connsiteX23" fmla="*/ 11647486 w 11647486"/>
                      <a:gd name="connsiteY23" fmla="*/ 3020466 h 5687771"/>
                      <a:gd name="connsiteX24" fmla="*/ 11647486 w 11647486"/>
                      <a:gd name="connsiteY24" fmla="*/ 3629366 h 5687771"/>
                      <a:gd name="connsiteX25" fmla="*/ 11647486 w 11647486"/>
                      <a:gd name="connsiteY25" fmla="*/ 4323513 h 5687771"/>
                      <a:gd name="connsiteX26" fmla="*/ 11647486 w 11647486"/>
                      <a:gd name="connsiteY26" fmla="*/ 4975036 h 5687771"/>
                      <a:gd name="connsiteX27" fmla="*/ 10939463 w 11647486"/>
                      <a:gd name="connsiteY27" fmla="*/ 5687771 h 5687771"/>
                      <a:gd name="connsiteX28" fmla="*/ 10564310 w 11647486"/>
                      <a:gd name="connsiteY28" fmla="*/ 5687771 h 5687771"/>
                      <a:gd name="connsiteX29" fmla="*/ 9779900 w 11647486"/>
                      <a:gd name="connsiteY29" fmla="*/ 5687771 h 5687771"/>
                      <a:gd name="connsiteX30" fmla="*/ 9200118 w 11647486"/>
                      <a:gd name="connsiteY30" fmla="*/ 5687771 h 5687771"/>
                      <a:gd name="connsiteX31" fmla="*/ 8313393 w 11647486"/>
                      <a:gd name="connsiteY31" fmla="*/ 5687771 h 5687771"/>
                      <a:gd name="connsiteX32" fmla="*/ 7631297 w 11647486"/>
                      <a:gd name="connsiteY32" fmla="*/ 5687771 h 5687771"/>
                      <a:gd name="connsiteX33" fmla="*/ 7153830 w 11647486"/>
                      <a:gd name="connsiteY33" fmla="*/ 5687771 h 5687771"/>
                      <a:gd name="connsiteX34" fmla="*/ 6267105 w 11647486"/>
                      <a:gd name="connsiteY34" fmla="*/ 5687771 h 5687771"/>
                      <a:gd name="connsiteX35" fmla="*/ 5380381 w 11647486"/>
                      <a:gd name="connsiteY35" fmla="*/ 5687771 h 5687771"/>
                      <a:gd name="connsiteX36" fmla="*/ 4902913 w 11647486"/>
                      <a:gd name="connsiteY36" fmla="*/ 5687771 h 5687771"/>
                      <a:gd name="connsiteX37" fmla="*/ 4323132 w 11647486"/>
                      <a:gd name="connsiteY37" fmla="*/ 5687771 h 5687771"/>
                      <a:gd name="connsiteX38" fmla="*/ 3538721 w 11647486"/>
                      <a:gd name="connsiteY38" fmla="*/ 5687771 h 5687771"/>
                      <a:gd name="connsiteX39" fmla="*/ 2754311 w 11647486"/>
                      <a:gd name="connsiteY39" fmla="*/ 5687771 h 5687771"/>
                      <a:gd name="connsiteX40" fmla="*/ 1867586 w 11647486"/>
                      <a:gd name="connsiteY40" fmla="*/ 5687771 h 5687771"/>
                      <a:gd name="connsiteX41" fmla="*/ 1492433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94005 h 5687771"/>
                      <a:gd name="connsiteX45" fmla="*/ 0 w 11647486"/>
                      <a:gd name="connsiteY45" fmla="*/ 3970350 h 5687771"/>
                      <a:gd name="connsiteX46" fmla="*/ 0 w 11647486"/>
                      <a:gd name="connsiteY46" fmla="*/ 3318828 h 5687771"/>
                      <a:gd name="connsiteX47" fmla="*/ 0 w 11647486"/>
                      <a:gd name="connsiteY47" fmla="*/ 2709926 h 5687771"/>
                      <a:gd name="connsiteX48" fmla="*/ 0 w 11647486"/>
                      <a:gd name="connsiteY48" fmla="*/ 2228896 h 5687771"/>
                      <a:gd name="connsiteX49" fmla="*/ 0 w 11647486"/>
                      <a:gd name="connsiteY49" fmla="*/ 1577373 h 5687771"/>
                      <a:gd name="connsiteX50" fmla="*/ 0 w 11647486"/>
                      <a:gd name="connsiteY50" fmla="*/ 712734 h 5687771"/>
                      <a:gd name="connsiteX0" fmla="*/ 0 w 11647486"/>
                      <a:gd name="connsiteY0" fmla="*/ 712734 h 5687771"/>
                      <a:gd name="connsiteX1" fmla="*/ 708023 w 11647486"/>
                      <a:gd name="connsiteY1" fmla="*/ 0 h 5687771"/>
                      <a:gd name="connsiteX2" fmla="*/ 1492433 w 11647486"/>
                      <a:gd name="connsiteY2" fmla="*/ 0 h 5687771"/>
                      <a:gd name="connsiteX3" fmla="*/ 1969901 w 11647486"/>
                      <a:gd name="connsiteY3" fmla="*/ 0 h 5687771"/>
                      <a:gd name="connsiteX4" fmla="*/ 2447368 w 11647486"/>
                      <a:gd name="connsiteY4" fmla="*/ 0 h 5687771"/>
                      <a:gd name="connsiteX5" fmla="*/ 3231778 w 11647486"/>
                      <a:gd name="connsiteY5" fmla="*/ 0 h 5687771"/>
                      <a:gd name="connsiteX6" fmla="*/ 3811560 w 11647486"/>
                      <a:gd name="connsiteY6" fmla="*/ 0 h 5687771"/>
                      <a:gd name="connsiteX7" fmla="*/ 4698285 w 11647486"/>
                      <a:gd name="connsiteY7" fmla="*/ 0 h 5687771"/>
                      <a:gd name="connsiteX8" fmla="*/ 5585009 w 11647486"/>
                      <a:gd name="connsiteY8" fmla="*/ 0 h 5687771"/>
                      <a:gd name="connsiteX9" fmla="*/ 6369420 w 11647486"/>
                      <a:gd name="connsiteY9" fmla="*/ 0 h 5687771"/>
                      <a:gd name="connsiteX10" fmla="*/ 6846887 w 11647486"/>
                      <a:gd name="connsiteY10" fmla="*/ 0 h 5687771"/>
                      <a:gd name="connsiteX11" fmla="*/ 7222040 w 11647486"/>
                      <a:gd name="connsiteY11" fmla="*/ 0 h 5687771"/>
                      <a:gd name="connsiteX12" fmla="*/ 8108765 w 11647486"/>
                      <a:gd name="connsiteY12" fmla="*/ 0 h 5687771"/>
                      <a:gd name="connsiteX13" fmla="*/ 8790861 w 11647486"/>
                      <a:gd name="connsiteY13" fmla="*/ 0 h 5687771"/>
                      <a:gd name="connsiteX14" fmla="*/ 9472957 w 11647486"/>
                      <a:gd name="connsiteY14" fmla="*/ 0 h 5687771"/>
                      <a:gd name="connsiteX15" fmla="*/ 9950424 w 11647486"/>
                      <a:gd name="connsiteY15" fmla="*/ 0 h 5687771"/>
                      <a:gd name="connsiteX16" fmla="*/ 10939463 w 11647486"/>
                      <a:gd name="connsiteY16" fmla="*/ 0 h 5687771"/>
                      <a:gd name="connsiteX17" fmla="*/ 11647486 w 11647486"/>
                      <a:gd name="connsiteY17" fmla="*/ 712734 h 5687771"/>
                      <a:gd name="connsiteX18" fmla="*/ 11647486 w 11647486"/>
                      <a:gd name="connsiteY18" fmla="*/ 1236389 h 5687771"/>
                      <a:gd name="connsiteX19" fmla="*/ 11647486 w 11647486"/>
                      <a:gd name="connsiteY19" fmla="*/ 1930534 h 5687771"/>
                      <a:gd name="connsiteX20" fmla="*/ 11647486 w 11647486"/>
                      <a:gd name="connsiteY20" fmla="*/ 2582058 h 5687771"/>
                      <a:gd name="connsiteX21" fmla="*/ 11647486 w 11647486"/>
                      <a:gd name="connsiteY21" fmla="*/ 3148336 h 5687771"/>
                      <a:gd name="connsiteX22" fmla="*/ 11647486 w 11647486"/>
                      <a:gd name="connsiteY22" fmla="*/ 3671989 h 5687771"/>
                      <a:gd name="connsiteX23" fmla="*/ 11647486 w 11647486"/>
                      <a:gd name="connsiteY23" fmla="*/ 4195644 h 5687771"/>
                      <a:gd name="connsiteX24" fmla="*/ 11647486 w 11647486"/>
                      <a:gd name="connsiteY24" fmla="*/ 4975036 h 5687771"/>
                      <a:gd name="connsiteX25" fmla="*/ 10939463 w 11647486"/>
                      <a:gd name="connsiteY25" fmla="*/ 5687771 h 5687771"/>
                      <a:gd name="connsiteX26" fmla="*/ 10359681 w 11647486"/>
                      <a:gd name="connsiteY26" fmla="*/ 5687771 h 5687771"/>
                      <a:gd name="connsiteX27" fmla="*/ 9779900 w 11647486"/>
                      <a:gd name="connsiteY27" fmla="*/ 5687771 h 5687771"/>
                      <a:gd name="connsiteX28" fmla="*/ 9404747 w 11647486"/>
                      <a:gd name="connsiteY28" fmla="*/ 5687771 h 5687771"/>
                      <a:gd name="connsiteX29" fmla="*/ 8927280 w 11647486"/>
                      <a:gd name="connsiteY29" fmla="*/ 5687771 h 5687771"/>
                      <a:gd name="connsiteX30" fmla="*/ 8449813 w 11647486"/>
                      <a:gd name="connsiteY30" fmla="*/ 5687771 h 5687771"/>
                      <a:gd name="connsiteX31" fmla="*/ 7665402 w 11647486"/>
                      <a:gd name="connsiteY31" fmla="*/ 5687771 h 5687771"/>
                      <a:gd name="connsiteX32" fmla="*/ 7290249 w 11647486"/>
                      <a:gd name="connsiteY32" fmla="*/ 5687771 h 5687771"/>
                      <a:gd name="connsiteX33" fmla="*/ 6812782 w 11647486"/>
                      <a:gd name="connsiteY33" fmla="*/ 5687771 h 5687771"/>
                      <a:gd name="connsiteX34" fmla="*/ 5926057 w 11647486"/>
                      <a:gd name="connsiteY34" fmla="*/ 5687771 h 5687771"/>
                      <a:gd name="connsiteX35" fmla="*/ 5550905 w 11647486"/>
                      <a:gd name="connsiteY35" fmla="*/ 5687771 h 5687771"/>
                      <a:gd name="connsiteX36" fmla="*/ 5175752 w 11647486"/>
                      <a:gd name="connsiteY36" fmla="*/ 5687771 h 5687771"/>
                      <a:gd name="connsiteX37" fmla="*/ 4800599 w 11647486"/>
                      <a:gd name="connsiteY37" fmla="*/ 5687771 h 5687771"/>
                      <a:gd name="connsiteX38" fmla="*/ 4118503 w 11647486"/>
                      <a:gd name="connsiteY38" fmla="*/ 5687771 h 5687771"/>
                      <a:gd name="connsiteX39" fmla="*/ 3436407 w 11647486"/>
                      <a:gd name="connsiteY39" fmla="*/ 5687771 h 5687771"/>
                      <a:gd name="connsiteX40" fmla="*/ 2754311 w 11647486"/>
                      <a:gd name="connsiteY40" fmla="*/ 5687771 h 5687771"/>
                      <a:gd name="connsiteX41" fmla="*/ 1867586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51381 h 5687771"/>
                      <a:gd name="connsiteX45" fmla="*/ 0 w 11647486"/>
                      <a:gd name="connsiteY45" fmla="*/ 3885104 h 5687771"/>
                      <a:gd name="connsiteX46" fmla="*/ 0 w 11647486"/>
                      <a:gd name="connsiteY46" fmla="*/ 3318828 h 5687771"/>
                      <a:gd name="connsiteX47" fmla="*/ 0 w 11647486"/>
                      <a:gd name="connsiteY47" fmla="*/ 2837796 h 5687771"/>
                      <a:gd name="connsiteX48" fmla="*/ 0 w 11647486"/>
                      <a:gd name="connsiteY48" fmla="*/ 2271518 h 5687771"/>
                      <a:gd name="connsiteX49" fmla="*/ 0 w 11647486"/>
                      <a:gd name="connsiteY49" fmla="*/ 1747865 h 5687771"/>
                      <a:gd name="connsiteX50" fmla="*/ 0 w 11647486"/>
                      <a:gd name="connsiteY50" fmla="*/ 1266833 h 5687771"/>
                      <a:gd name="connsiteX51" fmla="*/ 0 w 11647486"/>
                      <a:gd name="connsiteY51" fmla="*/ 712734 h 568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647486" h="5687771" fill="none" extrusionOk="0">
                        <a:moveTo>
                          <a:pt x="0" y="712734"/>
                        </a:moveTo>
                        <a:cubicBezTo>
                          <a:pt x="-41599" y="296968"/>
                          <a:pt x="418197" y="-17043"/>
                          <a:pt x="708023" y="0"/>
                        </a:cubicBezTo>
                        <a:cubicBezTo>
                          <a:pt x="940006" y="29507"/>
                          <a:pt x="1029178" y="25396"/>
                          <a:pt x="1287805" y="0"/>
                        </a:cubicBezTo>
                        <a:cubicBezTo>
                          <a:pt x="1555219" y="-20940"/>
                          <a:pt x="1660116" y="-7226"/>
                          <a:pt x="1969901" y="0"/>
                        </a:cubicBezTo>
                        <a:cubicBezTo>
                          <a:pt x="2247461" y="15683"/>
                          <a:pt x="2320297" y="-6217"/>
                          <a:pt x="2549682" y="0"/>
                        </a:cubicBezTo>
                        <a:cubicBezTo>
                          <a:pt x="2772401" y="1628"/>
                          <a:pt x="2784511" y="-3227"/>
                          <a:pt x="2924835" y="0"/>
                        </a:cubicBezTo>
                        <a:cubicBezTo>
                          <a:pt x="3070977" y="9842"/>
                          <a:pt x="3375378" y="14230"/>
                          <a:pt x="3504617" y="0"/>
                        </a:cubicBezTo>
                        <a:cubicBezTo>
                          <a:pt x="3620144" y="16763"/>
                          <a:pt x="3921243" y="-60324"/>
                          <a:pt x="4084398" y="0"/>
                        </a:cubicBezTo>
                        <a:cubicBezTo>
                          <a:pt x="4248507" y="27544"/>
                          <a:pt x="4291563" y="5093"/>
                          <a:pt x="4459551" y="0"/>
                        </a:cubicBezTo>
                        <a:cubicBezTo>
                          <a:pt x="4635164" y="-27672"/>
                          <a:pt x="4736188" y="-5068"/>
                          <a:pt x="4937018" y="0"/>
                        </a:cubicBezTo>
                        <a:cubicBezTo>
                          <a:pt x="5139278" y="21892"/>
                          <a:pt x="5124758" y="5460"/>
                          <a:pt x="5312171" y="0"/>
                        </a:cubicBezTo>
                        <a:cubicBezTo>
                          <a:pt x="5490012" y="-45731"/>
                          <a:pt x="5849550" y="2510"/>
                          <a:pt x="6198896" y="0"/>
                        </a:cubicBezTo>
                        <a:cubicBezTo>
                          <a:pt x="6520072" y="4935"/>
                          <a:pt x="6506657" y="23121"/>
                          <a:pt x="6676363" y="0"/>
                        </a:cubicBezTo>
                        <a:cubicBezTo>
                          <a:pt x="6815433" y="-9998"/>
                          <a:pt x="6973048" y="32772"/>
                          <a:pt x="7153830" y="0"/>
                        </a:cubicBezTo>
                        <a:cubicBezTo>
                          <a:pt x="7342038" y="-47501"/>
                          <a:pt x="7839822" y="-70165"/>
                          <a:pt x="8040555" y="0"/>
                        </a:cubicBezTo>
                        <a:cubicBezTo>
                          <a:pt x="8243483" y="35042"/>
                          <a:pt x="8299047" y="406"/>
                          <a:pt x="8415708" y="0"/>
                        </a:cubicBezTo>
                        <a:cubicBezTo>
                          <a:pt x="8542164" y="-14973"/>
                          <a:pt x="9026948" y="27085"/>
                          <a:pt x="9200118" y="0"/>
                        </a:cubicBezTo>
                        <a:cubicBezTo>
                          <a:pt x="9379698" y="-22036"/>
                          <a:pt x="9690862" y="29531"/>
                          <a:pt x="9882214" y="0"/>
                        </a:cubicBezTo>
                        <a:cubicBezTo>
                          <a:pt x="10071829" y="8695"/>
                          <a:pt x="10665380" y="-14331"/>
                          <a:pt x="10939463" y="0"/>
                        </a:cubicBezTo>
                        <a:cubicBezTo>
                          <a:pt x="11336582" y="84362"/>
                          <a:pt x="11602410" y="339237"/>
                          <a:pt x="11647486" y="712734"/>
                        </a:cubicBezTo>
                        <a:cubicBezTo>
                          <a:pt x="11624378" y="853892"/>
                          <a:pt x="11643001" y="984920"/>
                          <a:pt x="11647486" y="1193765"/>
                        </a:cubicBezTo>
                        <a:cubicBezTo>
                          <a:pt x="11632569" y="1451825"/>
                          <a:pt x="11679303" y="1708161"/>
                          <a:pt x="11647486" y="1887912"/>
                        </a:cubicBezTo>
                        <a:cubicBezTo>
                          <a:pt x="11673185" y="2080485"/>
                          <a:pt x="11671916" y="2323471"/>
                          <a:pt x="11647486" y="2454189"/>
                        </a:cubicBezTo>
                        <a:cubicBezTo>
                          <a:pt x="11631409" y="2557278"/>
                          <a:pt x="11683388" y="2810313"/>
                          <a:pt x="11647486" y="3020466"/>
                        </a:cubicBezTo>
                        <a:cubicBezTo>
                          <a:pt x="11676822" y="3224665"/>
                          <a:pt x="11623671" y="3389313"/>
                          <a:pt x="11647486" y="3629366"/>
                        </a:cubicBezTo>
                        <a:cubicBezTo>
                          <a:pt x="11658458" y="3838001"/>
                          <a:pt x="11658051" y="4145871"/>
                          <a:pt x="11647486" y="4323513"/>
                        </a:cubicBezTo>
                        <a:cubicBezTo>
                          <a:pt x="11640212" y="4500411"/>
                          <a:pt x="11632264" y="4749036"/>
                          <a:pt x="11647486" y="4975036"/>
                        </a:cubicBezTo>
                        <a:cubicBezTo>
                          <a:pt x="11784146" y="5330805"/>
                          <a:pt x="11355170" y="5621153"/>
                          <a:pt x="10939463" y="5687771"/>
                        </a:cubicBezTo>
                        <a:cubicBezTo>
                          <a:pt x="10859937" y="5682925"/>
                          <a:pt x="10667904" y="5690872"/>
                          <a:pt x="10564310" y="5687771"/>
                        </a:cubicBezTo>
                        <a:cubicBezTo>
                          <a:pt x="10460702" y="5664438"/>
                          <a:pt x="9936485" y="5695907"/>
                          <a:pt x="9779900" y="5687771"/>
                        </a:cubicBezTo>
                        <a:cubicBezTo>
                          <a:pt x="9627985" y="5707762"/>
                          <a:pt x="9441526" y="5687137"/>
                          <a:pt x="9200118" y="5687771"/>
                        </a:cubicBezTo>
                        <a:cubicBezTo>
                          <a:pt x="8932736" y="5674972"/>
                          <a:pt x="8610569" y="5666388"/>
                          <a:pt x="8313393" y="5687771"/>
                        </a:cubicBezTo>
                        <a:cubicBezTo>
                          <a:pt x="8025170" y="5706704"/>
                          <a:pt x="7875449" y="5672874"/>
                          <a:pt x="7631297" y="5687771"/>
                        </a:cubicBezTo>
                        <a:cubicBezTo>
                          <a:pt x="7401974" y="5709139"/>
                          <a:pt x="7318520" y="5642186"/>
                          <a:pt x="7153830" y="5687771"/>
                        </a:cubicBezTo>
                        <a:cubicBezTo>
                          <a:pt x="7064380" y="5683464"/>
                          <a:pt x="6564725" y="5675805"/>
                          <a:pt x="6267105" y="5687771"/>
                        </a:cubicBezTo>
                        <a:cubicBezTo>
                          <a:pt x="5968522" y="5729036"/>
                          <a:pt x="5777102" y="5707442"/>
                          <a:pt x="5380381" y="5687771"/>
                        </a:cubicBezTo>
                        <a:cubicBezTo>
                          <a:pt x="4979762" y="5641990"/>
                          <a:pt x="5105802" y="5689506"/>
                          <a:pt x="4902913" y="5687771"/>
                        </a:cubicBezTo>
                        <a:cubicBezTo>
                          <a:pt x="4702423" y="5688979"/>
                          <a:pt x="4587267" y="5672648"/>
                          <a:pt x="4323132" y="5687771"/>
                        </a:cubicBezTo>
                        <a:cubicBezTo>
                          <a:pt x="4074530" y="5682314"/>
                          <a:pt x="3752703" y="5723682"/>
                          <a:pt x="3538721" y="5687771"/>
                        </a:cubicBezTo>
                        <a:cubicBezTo>
                          <a:pt x="3349703" y="5652178"/>
                          <a:pt x="3093354" y="5663344"/>
                          <a:pt x="2754311" y="5687771"/>
                        </a:cubicBezTo>
                        <a:cubicBezTo>
                          <a:pt x="2431813" y="5659944"/>
                          <a:pt x="2300758" y="5630993"/>
                          <a:pt x="1867586" y="5687771"/>
                        </a:cubicBezTo>
                        <a:cubicBezTo>
                          <a:pt x="1440746" y="5711778"/>
                          <a:pt x="1599720" y="5683484"/>
                          <a:pt x="1492433" y="5687771"/>
                        </a:cubicBezTo>
                        <a:cubicBezTo>
                          <a:pt x="1372022" y="5727276"/>
                          <a:pt x="1003571" y="5618645"/>
                          <a:pt x="708023" y="5687771"/>
                        </a:cubicBezTo>
                        <a:cubicBezTo>
                          <a:pt x="343071" y="5671171"/>
                          <a:pt x="7476" y="5378480"/>
                          <a:pt x="0" y="4975036"/>
                        </a:cubicBezTo>
                        <a:cubicBezTo>
                          <a:pt x="-23397" y="4799878"/>
                          <a:pt x="-32499" y="4683739"/>
                          <a:pt x="0" y="4494005"/>
                        </a:cubicBezTo>
                        <a:cubicBezTo>
                          <a:pt x="31812" y="4268029"/>
                          <a:pt x="-13860" y="4150868"/>
                          <a:pt x="0" y="3970350"/>
                        </a:cubicBezTo>
                        <a:cubicBezTo>
                          <a:pt x="49324" y="3830392"/>
                          <a:pt x="16361" y="3516834"/>
                          <a:pt x="0" y="3318828"/>
                        </a:cubicBezTo>
                        <a:cubicBezTo>
                          <a:pt x="47467" y="3099405"/>
                          <a:pt x="11935" y="2836387"/>
                          <a:pt x="0" y="2709926"/>
                        </a:cubicBezTo>
                        <a:cubicBezTo>
                          <a:pt x="18628" y="2537431"/>
                          <a:pt x="-34394" y="2402835"/>
                          <a:pt x="0" y="2228896"/>
                        </a:cubicBezTo>
                        <a:cubicBezTo>
                          <a:pt x="209" y="2051267"/>
                          <a:pt x="26980" y="1796374"/>
                          <a:pt x="0" y="1577373"/>
                        </a:cubicBezTo>
                        <a:cubicBezTo>
                          <a:pt x="6990" y="1312577"/>
                          <a:pt x="-34201" y="1143327"/>
                          <a:pt x="0" y="712734"/>
                        </a:cubicBezTo>
                        <a:close/>
                      </a:path>
                      <a:path w="11647486" h="5687771" stroke="0" extrusionOk="0">
                        <a:moveTo>
                          <a:pt x="0" y="712734"/>
                        </a:moveTo>
                        <a:cubicBezTo>
                          <a:pt x="-69104" y="432464"/>
                          <a:pt x="317955" y="61025"/>
                          <a:pt x="708023" y="0"/>
                        </a:cubicBezTo>
                        <a:cubicBezTo>
                          <a:pt x="908394" y="35603"/>
                          <a:pt x="1208602" y="21891"/>
                          <a:pt x="1492433" y="0"/>
                        </a:cubicBezTo>
                        <a:cubicBezTo>
                          <a:pt x="1757808" y="8389"/>
                          <a:pt x="1791645" y="-8630"/>
                          <a:pt x="1969901" y="0"/>
                        </a:cubicBezTo>
                        <a:cubicBezTo>
                          <a:pt x="2133231" y="29934"/>
                          <a:pt x="2273567" y="10825"/>
                          <a:pt x="2447368" y="0"/>
                        </a:cubicBezTo>
                        <a:cubicBezTo>
                          <a:pt x="2615335" y="-45233"/>
                          <a:pt x="3064576" y="28921"/>
                          <a:pt x="3231778" y="0"/>
                        </a:cubicBezTo>
                        <a:cubicBezTo>
                          <a:pt x="3426882" y="18858"/>
                          <a:pt x="3635393" y="28416"/>
                          <a:pt x="3811560" y="0"/>
                        </a:cubicBezTo>
                        <a:cubicBezTo>
                          <a:pt x="3965428" y="-91656"/>
                          <a:pt x="4438024" y="48623"/>
                          <a:pt x="4698285" y="0"/>
                        </a:cubicBezTo>
                        <a:cubicBezTo>
                          <a:pt x="5011657" y="-24056"/>
                          <a:pt x="5375871" y="-60462"/>
                          <a:pt x="5585009" y="0"/>
                        </a:cubicBezTo>
                        <a:cubicBezTo>
                          <a:pt x="5740569" y="4172"/>
                          <a:pt x="6093856" y="62562"/>
                          <a:pt x="6369420" y="0"/>
                        </a:cubicBezTo>
                        <a:cubicBezTo>
                          <a:pt x="6657463" y="-23885"/>
                          <a:pt x="6651626" y="763"/>
                          <a:pt x="6846887" y="0"/>
                        </a:cubicBezTo>
                        <a:cubicBezTo>
                          <a:pt x="7046399" y="1705"/>
                          <a:pt x="7133582" y="6244"/>
                          <a:pt x="7222040" y="0"/>
                        </a:cubicBezTo>
                        <a:cubicBezTo>
                          <a:pt x="7314866" y="-7412"/>
                          <a:pt x="7752352" y="-11631"/>
                          <a:pt x="8108765" y="0"/>
                        </a:cubicBezTo>
                        <a:cubicBezTo>
                          <a:pt x="8429595" y="-8307"/>
                          <a:pt x="8631216" y="9197"/>
                          <a:pt x="8790861" y="0"/>
                        </a:cubicBezTo>
                        <a:cubicBezTo>
                          <a:pt x="8957942" y="17658"/>
                          <a:pt x="9253642" y="-10148"/>
                          <a:pt x="9472957" y="0"/>
                        </a:cubicBezTo>
                        <a:cubicBezTo>
                          <a:pt x="9671375" y="19720"/>
                          <a:pt x="9737145" y="-3750"/>
                          <a:pt x="9950424" y="0"/>
                        </a:cubicBezTo>
                        <a:cubicBezTo>
                          <a:pt x="10192828" y="-2429"/>
                          <a:pt x="10553870" y="7906"/>
                          <a:pt x="10939463" y="0"/>
                        </a:cubicBezTo>
                        <a:cubicBezTo>
                          <a:pt x="11389533" y="69376"/>
                          <a:pt x="11581374" y="291537"/>
                          <a:pt x="11647486" y="712734"/>
                        </a:cubicBezTo>
                        <a:cubicBezTo>
                          <a:pt x="11660102" y="937366"/>
                          <a:pt x="11644405" y="1096802"/>
                          <a:pt x="11647486" y="1236389"/>
                        </a:cubicBezTo>
                        <a:cubicBezTo>
                          <a:pt x="11670668" y="1366572"/>
                          <a:pt x="11659164" y="1609704"/>
                          <a:pt x="11647486" y="1930534"/>
                        </a:cubicBezTo>
                        <a:cubicBezTo>
                          <a:pt x="11639110" y="2221596"/>
                          <a:pt x="11706737" y="2423068"/>
                          <a:pt x="11647486" y="2582058"/>
                        </a:cubicBezTo>
                        <a:cubicBezTo>
                          <a:pt x="11620304" y="2722468"/>
                          <a:pt x="11669205" y="2864324"/>
                          <a:pt x="11647486" y="3148336"/>
                        </a:cubicBezTo>
                        <a:cubicBezTo>
                          <a:pt x="11630816" y="3428595"/>
                          <a:pt x="11638196" y="3513913"/>
                          <a:pt x="11647486" y="3671989"/>
                        </a:cubicBezTo>
                        <a:cubicBezTo>
                          <a:pt x="11636859" y="3821930"/>
                          <a:pt x="11667497" y="3978042"/>
                          <a:pt x="11647486" y="4195644"/>
                        </a:cubicBezTo>
                        <a:cubicBezTo>
                          <a:pt x="11638181" y="4431799"/>
                          <a:pt x="11640803" y="4764949"/>
                          <a:pt x="11647486" y="4975036"/>
                        </a:cubicBezTo>
                        <a:cubicBezTo>
                          <a:pt x="11674698" y="5333995"/>
                          <a:pt x="11293435" y="5728515"/>
                          <a:pt x="10939463" y="5687771"/>
                        </a:cubicBezTo>
                        <a:cubicBezTo>
                          <a:pt x="10678698" y="5723906"/>
                          <a:pt x="10502839" y="5681739"/>
                          <a:pt x="10359681" y="5687771"/>
                        </a:cubicBezTo>
                        <a:cubicBezTo>
                          <a:pt x="10226856" y="5646686"/>
                          <a:pt x="9974931" y="5643102"/>
                          <a:pt x="9779900" y="5687771"/>
                        </a:cubicBezTo>
                        <a:cubicBezTo>
                          <a:pt x="9552715" y="5690622"/>
                          <a:pt x="9547208" y="5686409"/>
                          <a:pt x="9404747" y="5687771"/>
                        </a:cubicBezTo>
                        <a:cubicBezTo>
                          <a:pt x="9278795" y="5692924"/>
                          <a:pt x="9025242" y="5676001"/>
                          <a:pt x="8927280" y="5687771"/>
                        </a:cubicBezTo>
                        <a:cubicBezTo>
                          <a:pt x="8755914" y="5678825"/>
                          <a:pt x="8656227" y="5710465"/>
                          <a:pt x="8449813" y="5687771"/>
                        </a:cubicBezTo>
                        <a:cubicBezTo>
                          <a:pt x="8199945" y="5671046"/>
                          <a:pt x="7944341" y="5652671"/>
                          <a:pt x="7665402" y="5687771"/>
                        </a:cubicBezTo>
                        <a:cubicBezTo>
                          <a:pt x="7396019" y="5709422"/>
                          <a:pt x="7409735" y="5690052"/>
                          <a:pt x="7290249" y="5687771"/>
                        </a:cubicBezTo>
                        <a:cubicBezTo>
                          <a:pt x="7140861" y="5695952"/>
                          <a:pt x="6935500" y="5685018"/>
                          <a:pt x="6812782" y="5687771"/>
                        </a:cubicBezTo>
                        <a:cubicBezTo>
                          <a:pt x="6666547" y="5692628"/>
                          <a:pt x="6211148" y="5687129"/>
                          <a:pt x="5926057" y="5687771"/>
                        </a:cubicBezTo>
                        <a:cubicBezTo>
                          <a:pt x="5646070" y="5659556"/>
                          <a:pt x="5641471" y="5684910"/>
                          <a:pt x="5550905" y="5687771"/>
                        </a:cubicBezTo>
                        <a:cubicBezTo>
                          <a:pt x="5478570" y="5696338"/>
                          <a:pt x="5257996" y="5703105"/>
                          <a:pt x="5175752" y="5687771"/>
                        </a:cubicBezTo>
                        <a:cubicBezTo>
                          <a:pt x="5076979" y="5696810"/>
                          <a:pt x="4890076" y="5681942"/>
                          <a:pt x="4800599" y="5687771"/>
                        </a:cubicBezTo>
                        <a:cubicBezTo>
                          <a:pt x="4684250" y="5670950"/>
                          <a:pt x="4306299" y="5695825"/>
                          <a:pt x="4118503" y="5687771"/>
                        </a:cubicBezTo>
                        <a:cubicBezTo>
                          <a:pt x="3962856" y="5684407"/>
                          <a:pt x="3672085" y="5708538"/>
                          <a:pt x="3436407" y="5687771"/>
                        </a:cubicBezTo>
                        <a:cubicBezTo>
                          <a:pt x="3203841" y="5662974"/>
                          <a:pt x="2917469" y="5664244"/>
                          <a:pt x="2754311" y="5687771"/>
                        </a:cubicBezTo>
                        <a:cubicBezTo>
                          <a:pt x="2610763" y="5632717"/>
                          <a:pt x="2240831" y="5730891"/>
                          <a:pt x="1867586" y="5687771"/>
                        </a:cubicBezTo>
                        <a:cubicBezTo>
                          <a:pt x="1457928" y="5677979"/>
                          <a:pt x="996597" y="5735802"/>
                          <a:pt x="708023" y="5687771"/>
                        </a:cubicBezTo>
                        <a:cubicBezTo>
                          <a:pt x="459568" y="5672660"/>
                          <a:pt x="60436" y="5351365"/>
                          <a:pt x="0" y="4975036"/>
                        </a:cubicBezTo>
                        <a:cubicBezTo>
                          <a:pt x="34009" y="4885332"/>
                          <a:pt x="10487" y="4585458"/>
                          <a:pt x="0" y="4451381"/>
                        </a:cubicBezTo>
                        <a:cubicBezTo>
                          <a:pt x="-14169" y="4381321"/>
                          <a:pt x="13945" y="4139186"/>
                          <a:pt x="0" y="3885104"/>
                        </a:cubicBezTo>
                        <a:cubicBezTo>
                          <a:pt x="-26434" y="3650731"/>
                          <a:pt x="970" y="3478898"/>
                          <a:pt x="0" y="3318828"/>
                        </a:cubicBezTo>
                        <a:cubicBezTo>
                          <a:pt x="-2364" y="3126110"/>
                          <a:pt x="-3992" y="2976877"/>
                          <a:pt x="0" y="2837796"/>
                        </a:cubicBezTo>
                        <a:cubicBezTo>
                          <a:pt x="-2858" y="2649593"/>
                          <a:pt x="26347" y="2458761"/>
                          <a:pt x="0" y="2271518"/>
                        </a:cubicBezTo>
                        <a:cubicBezTo>
                          <a:pt x="12166" y="2103149"/>
                          <a:pt x="-20398" y="1944475"/>
                          <a:pt x="0" y="1747865"/>
                        </a:cubicBezTo>
                        <a:cubicBezTo>
                          <a:pt x="13221" y="1552627"/>
                          <a:pt x="22807" y="1492508"/>
                          <a:pt x="0" y="1266833"/>
                        </a:cubicBezTo>
                        <a:cubicBezTo>
                          <a:pt x="-15130" y="1058940"/>
                          <a:pt x="-2373" y="973891"/>
                          <a:pt x="0" y="712734"/>
                        </a:cubicBezTo>
                        <a:close/>
                      </a:path>
                      <a:path w="11647486" h="5687771" fill="none" stroke="0" extrusionOk="0">
                        <a:moveTo>
                          <a:pt x="0" y="712734"/>
                        </a:moveTo>
                        <a:cubicBezTo>
                          <a:pt x="-39963" y="351369"/>
                          <a:pt x="408603" y="61727"/>
                          <a:pt x="708023" y="0"/>
                        </a:cubicBezTo>
                        <a:cubicBezTo>
                          <a:pt x="930231" y="27720"/>
                          <a:pt x="1013351" y="22288"/>
                          <a:pt x="1287805" y="0"/>
                        </a:cubicBezTo>
                        <a:cubicBezTo>
                          <a:pt x="1582405" y="-33805"/>
                          <a:pt x="1682984" y="-3733"/>
                          <a:pt x="1969901" y="0"/>
                        </a:cubicBezTo>
                        <a:cubicBezTo>
                          <a:pt x="2233665" y="7292"/>
                          <a:pt x="2333311" y="-6409"/>
                          <a:pt x="2549682" y="0"/>
                        </a:cubicBezTo>
                        <a:cubicBezTo>
                          <a:pt x="2772455" y="1074"/>
                          <a:pt x="2784872" y="-5378"/>
                          <a:pt x="2924835" y="0"/>
                        </a:cubicBezTo>
                        <a:cubicBezTo>
                          <a:pt x="3051456" y="-22658"/>
                          <a:pt x="3356631" y="9787"/>
                          <a:pt x="3504617" y="0"/>
                        </a:cubicBezTo>
                        <a:cubicBezTo>
                          <a:pt x="3635596" y="5723"/>
                          <a:pt x="3929362" y="-14070"/>
                          <a:pt x="4084398" y="0"/>
                        </a:cubicBezTo>
                        <a:cubicBezTo>
                          <a:pt x="4242071" y="26862"/>
                          <a:pt x="4285547" y="5006"/>
                          <a:pt x="4459551" y="0"/>
                        </a:cubicBezTo>
                        <a:cubicBezTo>
                          <a:pt x="4607644" y="-6754"/>
                          <a:pt x="4742536" y="-25471"/>
                          <a:pt x="4937018" y="0"/>
                        </a:cubicBezTo>
                        <a:cubicBezTo>
                          <a:pt x="5138550" y="19002"/>
                          <a:pt x="5126546" y="8622"/>
                          <a:pt x="5312171" y="0"/>
                        </a:cubicBezTo>
                        <a:cubicBezTo>
                          <a:pt x="5468501" y="4102"/>
                          <a:pt x="5882745" y="-53329"/>
                          <a:pt x="6198896" y="0"/>
                        </a:cubicBezTo>
                        <a:cubicBezTo>
                          <a:pt x="6518481" y="4532"/>
                          <a:pt x="6510904" y="24996"/>
                          <a:pt x="6676363" y="0"/>
                        </a:cubicBezTo>
                        <a:cubicBezTo>
                          <a:pt x="6868019" y="-31296"/>
                          <a:pt x="6979123" y="42591"/>
                          <a:pt x="7153830" y="0"/>
                        </a:cubicBezTo>
                        <a:cubicBezTo>
                          <a:pt x="7325203" y="-18938"/>
                          <a:pt x="7843858" y="-59468"/>
                          <a:pt x="8040555" y="0"/>
                        </a:cubicBezTo>
                        <a:cubicBezTo>
                          <a:pt x="8254445" y="48937"/>
                          <a:pt x="8290999" y="-9398"/>
                          <a:pt x="8415708" y="0"/>
                        </a:cubicBezTo>
                        <a:cubicBezTo>
                          <a:pt x="8519192" y="14933"/>
                          <a:pt x="9024826" y="9425"/>
                          <a:pt x="9200118" y="0"/>
                        </a:cubicBezTo>
                        <a:cubicBezTo>
                          <a:pt x="9370764" y="-19729"/>
                          <a:pt x="9744627" y="14453"/>
                          <a:pt x="9882214" y="0"/>
                        </a:cubicBezTo>
                        <a:cubicBezTo>
                          <a:pt x="10070135" y="-4848"/>
                          <a:pt x="10697227" y="-37505"/>
                          <a:pt x="10939463" y="0"/>
                        </a:cubicBezTo>
                        <a:cubicBezTo>
                          <a:pt x="11366266" y="175261"/>
                          <a:pt x="11607536" y="323024"/>
                          <a:pt x="11647486" y="712734"/>
                        </a:cubicBezTo>
                        <a:cubicBezTo>
                          <a:pt x="11625056" y="879790"/>
                          <a:pt x="11663637" y="991453"/>
                          <a:pt x="11647486" y="1193765"/>
                        </a:cubicBezTo>
                        <a:cubicBezTo>
                          <a:pt x="11620135" y="1430609"/>
                          <a:pt x="11660497" y="1675586"/>
                          <a:pt x="11647486" y="1887912"/>
                        </a:cubicBezTo>
                        <a:cubicBezTo>
                          <a:pt x="11651197" y="2069790"/>
                          <a:pt x="11678340" y="2317520"/>
                          <a:pt x="11647486" y="2454189"/>
                        </a:cubicBezTo>
                        <a:cubicBezTo>
                          <a:pt x="11595869" y="2624251"/>
                          <a:pt x="11623847" y="2815034"/>
                          <a:pt x="11647486" y="3020466"/>
                        </a:cubicBezTo>
                        <a:cubicBezTo>
                          <a:pt x="11656780" y="3261788"/>
                          <a:pt x="11619787" y="3402139"/>
                          <a:pt x="11647486" y="3629366"/>
                        </a:cubicBezTo>
                        <a:cubicBezTo>
                          <a:pt x="11665019" y="3874764"/>
                          <a:pt x="11642063" y="4155381"/>
                          <a:pt x="11647486" y="4323513"/>
                        </a:cubicBezTo>
                        <a:cubicBezTo>
                          <a:pt x="11653997" y="4472707"/>
                          <a:pt x="11647299" y="4743972"/>
                          <a:pt x="11647486" y="4975036"/>
                        </a:cubicBezTo>
                        <a:cubicBezTo>
                          <a:pt x="11727154" y="5303895"/>
                          <a:pt x="11375213" y="5680116"/>
                          <a:pt x="10939463" y="5687771"/>
                        </a:cubicBezTo>
                        <a:cubicBezTo>
                          <a:pt x="10840616" y="5688255"/>
                          <a:pt x="10667286" y="5715635"/>
                          <a:pt x="10564310" y="5687771"/>
                        </a:cubicBezTo>
                        <a:cubicBezTo>
                          <a:pt x="10477790" y="5667418"/>
                          <a:pt x="9947740" y="5697833"/>
                          <a:pt x="9779900" y="5687771"/>
                        </a:cubicBezTo>
                        <a:cubicBezTo>
                          <a:pt x="9630928" y="5697026"/>
                          <a:pt x="9473965" y="5712391"/>
                          <a:pt x="9200118" y="5687771"/>
                        </a:cubicBezTo>
                        <a:cubicBezTo>
                          <a:pt x="8897471" y="5693943"/>
                          <a:pt x="8624621" y="5659586"/>
                          <a:pt x="8313393" y="5687771"/>
                        </a:cubicBezTo>
                        <a:cubicBezTo>
                          <a:pt x="7972409" y="5681054"/>
                          <a:pt x="7859466" y="5661179"/>
                          <a:pt x="7631297" y="5687771"/>
                        </a:cubicBezTo>
                        <a:cubicBezTo>
                          <a:pt x="7399207" y="5701272"/>
                          <a:pt x="7302300" y="5681883"/>
                          <a:pt x="7153830" y="5687771"/>
                        </a:cubicBezTo>
                        <a:cubicBezTo>
                          <a:pt x="7045051" y="5765469"/>
                          <a:pt x="6535283" y="5672945"/>
                          <a:pt x="6267105" y="5687771"/>
                        </a:cubicBezTo>
                        <a:cubicBezTo>
                          <a:pt x="5941342" y="5695252"/>
                          <a:pt x="5789700" y="5712417"/>
                          <a:pt x="5380381" y="5687771"/>
                        </a:cubicBezTo>
                        <a:cubicBezTo>
                          <a:pt x="4953655" y="5663249"/>
                          <a:pt x="5123633" y="5683224"/>
                          <a:pt x="4902913" y="5687771"/>
                        </a:cubicBezTo>
                        <a:cubicBezTo>
                          <a:pt x="4681981" y="5684972"/>
                          <a:pt x="4606422" y="5675980"/>
                          <a:pt x="4323132" y="5687771"/>
                        </a:cubicBezTo>
                        <a:cubicBezTo>
                          <a:pt x="4053081" y="5721746"/>
                          <a:pt x="3759768" y="5699989"/>
                          <a:pt x="3538721" y="5687771"/>
                        </a:cubicBezTo>
                        <a:cubicBezTo>
                          <a:pt x="3324263" y="5658270"/>
                          <a:pt x="3024937" y="5676573"/>
                          <a:pt x="2754311" y="5687771"/>
                        </a:cubicBezTo>
                        <a:cubicBezTo>
                          <a:pt x="2408397" y="5699367"/>
                          <a:pt x="2307199" y="5645480"/>
                          <a:pt x="1867586" y="5687771"/>
                        </a:cubicBezTo>
                        <a:cubicBezTo>
                          <a:pt x="1435274" y="5723984"/>
                          <a:pt x="1595403" y="5696015"/>
                          <a:pt x="1492433" y="5687771"/>
                        </a:cubicBezTo>
                        <a:cubicBezTo>
                          <a:pt x="1399897" y="5699763"/>
                          <a:pt x="1032708" y="5664253"/>
                          <a:pt x="708023" y="5687771"/>
                        </a:cubicBezTo>
                        <a:cubicBezTo>
                          <a:pt x="301511" y="5735244"/>
                          <a:pt x="-5445" y="5389577"/>
                          <a:pt x="0" y="4975036"/>
                        </a:cubicBezTo>
                        <a:cubicBezTo>
                          <a:pt x="-31178" y="4803953"/>
                          <a:pt x="-22545" y="4688536"/>
                          <a:pt x="0" y="4494005"/>
                        </a:cubicBezTo>
                        <a:cubicBezTo>
                          <a:pt x="28507" y="4292547"/>
                          <a:pt x="4269" y="4128737"/>
                          <a:pt x="0" y="3970350"/>
                        </a:cubicBezTo>
                        <a:cubicBezTo>
                          <a:pt x="29050" y="3819411"/>
                          <a:pt x="-54694" y="3549598"/>
                          <a:pt x="0" y="3318828"/>
                        </a:cubicBezTo>
                        <a:cubicBezTo>
                          <a:pt x="38555" y="3083873"/>
                          <a:pt x="-14442" y="2894227"/>
                          <a:pt x="0" y="2709926"/>
                        </a:cubicBezTo>
                        <a:cubicBezTo>
                          <a:pt x="29919" y="2563543"/>
                          <a:pt x="-10999" y="2431492"/>
                          <a:pt x="0" y="2228896"/>
                        </a:cubicBezTo>
                        <a:cubicBezTo>
                          <a:pt x="22094" y="2027778"/>
                          <a:pt x="25968" y="1803342"/>
                          <a:pt x="0" y="1577373"/>
                        </a:cubicBezTo>
                        <a:cubicBezTo>
                          <a:pt x="-24804" y="1322989"/>
                          <a:pt x="-45811" y="1142940"/>
                          <a:pt x="0" y="71273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vi-VN" sz="28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A51015B2-902D-BC78-3712-EE73CA364B60}"/>
              </a:ext>
            </a:extLst>
          </p:cNvPr>
          <p:cNvSpPr txBox="1"/>
          <p:nvPr/>
        </p:nvSpPr>
        <p:spPr>
          <a:xfrm>
            <a:off x="1059372" y="131000"/>
            <a:ext cx="10359742" cy="584775"/>
          </a:xfrm>
          <a:prstGeom prst="rect">
            <a:avLst/>
          </a:prstGeom>
          <a:noFill/>
        </p:spPr>
        <p:txBody>
          <a:bodyPr wrap="square" rtlCol="0">
            <a:spAutoFit/>
          </a:bodyPr>
          <a:lstStyle/>
          <a:p>
            <a:pPr lvl="0" algn="ctr"/>
            <a:r>
              <a:rPr lang="en-US" sz="3200" b="1" dirty="0">
                <a:solidFill>
                  <a:prstClr val="black"/>
                </a:solidFill>
                <a:latin typeface="Calibri" panose="020F0502020204030204" pitchFamily="34" charset="0"/>
                <a:cs typeface="Calibri" panose="020F0502020204030204" pitchFamily="34" charset="0"/>
              </a:rPr>
              <a:t>5. </a:t>
            </a:r>
            <a:r>
              <a:rPr lang="en-US" sz="3200" b="1" dirty="0" err="1">
                <a:solidFill>
                  <a:prstClr val="black"/>
                </a:solidFill>
                <a:latin typeface="Calibri" panose="020F0502020204030204" pitchFamily="34" charset="0"/>
                <a:cs typeface="Calibri" panose="020F0502020204030204" pitchFamily="34" charset="0"/>
              </a:rPr>
              <a:t>Tìm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đại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từ</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thay</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thế</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phù</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hợp</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thay</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cho</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mỗi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bông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hoa</a:t>
            </a:r>
            <a:r>
              <a:rPr lang="en-US" sz="3200" b="1" dirty="0">
                <a:solidFill>
                  <a:prstClr val="black"/>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09CC8536-AFCA-1E6E-FCD4-EF796A418ACF}"/>
              </a:ext>
            </a:extLst>
          </p:cNvPr>
          <p:cNvPicPr>
            <a:picLocks noChangeAspect="1"/>
          </p:cNvPicPr>
          <p:nvPr/>
        </p:nvPicPr>
        <p:blipFill>
          <a:blip r:embed="rId3"/>
          <a:stretch>
            <a:fillRect/>
          </a:stretch>
        </p:blipFill>
        <p:spPr>
          <a:xfrm>
            <a:off x="658586" y="1411741"/>
            <a:ext cx="11035298" cy="4444773"/>
          </a:xfrm>
          <a:prstGeom prst="rect">
            <a:avLst/>
          </a:prstGeom>
        </p:spPr>
      </p:pic>
    </p:spTree>
    <p:extLst>
      <p:ext uri="{BB962C8B-B14F-4D97-AF65-F5344CB8AC3E}">
        <p14:creationId xmlns:p14="http://schemas.microsoft.com/office/powerpoint/2010/main" val="263226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4551FB-DE21-0D71-34FF-F33A2D873A42}"/>
              </a:ext>
            </a:extLst>
          </p:cNvPr>
          <p:cNvPicPr>
            <a:picLocks noChangeAspect="1"/>
          </p:cNvPicPr>
          <p:nvPr/>
        </p:nvPicPr>
        <p:blipFill rotWithShape="1">
          <a:blip r:embed="rId2"/>
          <a:srcRect r="1291"/>
          <a:stretch/>
        </p:blipFill>
        <p:spPr>
          <a:xfrm>
            <a:off x="0" y="1673"/>
            <a:ext cx="12192000" cy="6854653"/>
          </a:xfrm>
          <a:prstGeom prst="rect">
            <a:avLst/>
          </a:prstGeom>
        </p:spPr>
      </p:pic>
      <p:sp>
        <p:nvSpPr>
          <p:cNvPr id="4" name="Rectangle: Rounded Corners 3">
            <a:extLst>
              <a:ext uri="{FF2B5EF4-FFF2-40B4-BE49-F238E27FC236}">
                <a16:creationId xmlns:a16="http://schemas.microsoft.com/office/drawing/2014/main" id="{D9A381B9-09FD-7FC0-67BA-3CBDE6AA9DC2}"/>
              </a:ext>
            </a:extLst>
          </p:cNvPr>
          <p:cNvSpPr/>
          <p:nvPr/>
        </p:nvSpPr>
        <p:spPr>
          <a:xfrm>
            <a:off x="241777" y="903514"/>
            <a:ext cx="11647486" cy="5687771"/>
          </a:xfrm>
          <a:custGeom>
            <a:avLst/>
            <a:gdLst>
              <a:gd name="connsiteX0" fmla="*/ 0 w 11647486"/>
              <a:gd name="connsiteY0" fmla="*/ 712734 h 5687771"/>
              <a:gd name="connsiteX1" fmla="*/ 708023 w 11647486"/>
              <a:gd name="connsiteY1" fmla="*/ 0 h 5687771"/>
              <a:gd name="connsiteX2" fmla="*/ 1287805 w 11647486"/>
              <a:gd name="connsiteY2" fmla="*/ 0 h 5687771"/>
              <a:gd name="connsiteX3" fmla="*/ 1969901 w 11647486"/>
              <a:gd name="connsiteY3" fmla="*/ 0 h 5687771"/>
              <a:gd name="connsiteX4" fmla="*/ 2549682 w 11647486"/>
              <a:gd name="connsiteY4" fmla="*/ 0 h 5687771"/>
              <a:gd name="connsiteX5" fmla="*/ 2924835 w 11647486"/>
              <a:gd name="connsiteY5" fmla="*/ 0 h 5687771"/>
              <a:gd name="connsiteX6" fmla="*/ 3504617 w 11647486"/>
              <a:gd name="connsiteY6" fmla="*/ 0 h 5687771"/>
              <a:gd name="connsiteX7" fmla="*/ 4084398 w 11647486"/>
              <a:gd name="connsiteY7" fmla="*/ 0 h 5687771"/>
              <a:gd name="connsiteX8" fmla="*/ 4459551 w 11647486"/>
              <a:gd name="connsiteY8" fmla="*/ 0 h 5687771"/>
              <a:gd name="connsiteX9" fmla="*/ 4937018 w 11647486"/>
              <a:gd name="connsiteY9" fmla="*/ 0 h 5687771"/>
              <a:gd name="connsiteX10" fmla="*/ 5312171 w 11647486"/>
              <a:gd name="connsiteY10" fmla="*/ 0 h 5687771"/>
              <a:gd name="connsiteX11" fmla="*/ 6198896 w 11647486"/>
              <a:gd name="connsiteY11" fmla="*/ 0 h 5687771"/>
              <a:gd name="connsiteX12" fmla="*/ 6676363 w 11647486"/>
              <a:gd name="connsiteY12" fmla="*/ 0 h 5687771"/>
              <a:gd name="connsiteX13" fmla="*/ 7153830 w 11647486"/>
              <a:gd name="connsiteY13" fmla="*/ 0 h 5687771"/>
              <a:gd name="connsiteX14" fmla="*/ 8040555 w 11647486"/>
              <a:gd name="connsiteY14" fmla="*/ 0 h 5687771"/>
              <a:gd name="connsiteX15" fmla="*/ 8415708 w 11647486"/>
              <a:gd name="connsiteY15" fmla="*/ 0 h 5687771"/>
              <a:gd name="connsiteX16" fmla="*/ 9200118 w 11647486"/>
              <a:gd name="connsiteY16" fmla="*/ 0 h 5687771"/>
              <a:gd name="connsiteX17" fmla="*/ 9882214 w 11647486"/>
              <a:gd name="connsiteY17" fmla="*/ 0 h 5687771"/>
              <a:gd name="connsiteX18" fmla="*/ 10939463 w 11647486"/>
              <a:gd name="connsiteY18" fmla="*/ 0 h 5687771"/>
              <a:gd name="connsiteX19" fmla="*/ 11647486 w 11647486"/>
              <a:gd name="connsiteY19" fmla="*/ 712734 h 5687771"/>
              <a:gd name="connsiteX20" fmla="*/ 11647486 w 11647486"/>
              <a:gd name="connsiteY20" fmla="*/ 1193765 h 5687771"/>
              <a:gd name="connsiteX21" fmla="*/ 11647486 w 11647486"/>
              <a:gd name="connsiteY21" fmla="*/ 1887912 h 5687771"/>
              <a:gd name="connsiteX22" fmla="*/ 11647486 w 11647486"/>
              <a:gd name="connsiteY22" fmla="*/ 2454189 h 5687771"/>
              <a:gd name="connsiteX23" fmla="*/ 11647486 w 11647486"/>
              <a:gd name="connsiteY23" fmla="*/ 3020466 h 5687771"/>
              <a:gd name="connsiteX24" fmla="*/ 11647486 w 11647486"/>
              <a:gd name="connsiteY24" fmla="*/ 3629366 h 5687771"/>
              <a:gd name="connsiteX25" fmla="*/ 11647486 w 11647486"/>
              <a:gd name="connsiteY25" fmla="*/ 4323513 h 5687771"/>
              <a:gd name="connsiteX26" fmla="*/ 11647486 w 11647486"/>
              <a:gd name="connsiteY26" fmla="*/ 4975036 h 5687771"/>
              <a:gd name="connsiteX27" fmla="*/ 10939463 w 11647486"/>
              <a:gd name="connsiteY27" fmla="*/ 5687771 h 5687771"/>
              <a:gd name="connsiteX28" fmla="*/ 10564310 w 11647486"/>
              <a:gd name="connsiteY28" fmla="*/ 5687771 h 5687771"/>
              <a:gd name="connsiteX29" fmla="*/ 9779900 w 11647486"/>
              <a:gd name="connsiteY29" fmla="*/ 5687771 h 5687771"/>
              <a:gd name="connsiteX30" fmla="*/ 9200118 w 11647486"/>
              <a:gd name="connsiteY30" fmla="*/ 5687771 h 5687771"/>
              <a:gd name="connsiteX31" fmla="*/ 8313393 w 11647486"/>
              <a:gd name="connsiteY31" fmla="*/ 5687771 h 5687771"/>
              <a:gd name="connsiteX32" fmla="*/ 7631297 w 11647486"/>
              <a:gd name="connsiteY32" fmla="*/ 5687771 h 5687771"/>
              <a:gd name="connsiteX33" fmla="*/ 7153830 w 11647486"/>
              <a:gd name="connsiteY33" fmla="*/ 5687771 h 5687771"/>
              <a:gd name="connsiteX34" fmla="*/ 6267105 w 11647486"/>
              <a:gd name="connsiteY34" fmla="*/ 5687771 h 5687771"/>
              <a:gd name="connsiteX35" fmla="*/ 5380381 w 11647486"/>
              <a:gd name="connsiteY35" fmla="*/ 5687771 h 5687771"/>
              <a:gd name="connsiteX36" fmla="*/ 4902913 w 11647486"/>
              <a:gd name="connsiteY36" fmla="*/ 5687771 h 5687771"/>
              <a:gd name="connsiteX37" fmla="*/ 4323132 w 11647486"/>
              <a:gd name="connsiteY37" fmla="*/ 5687771 h 5687771"/>
              <a:gd name="connsiteX38" fmla="*/ 3538721 w 11647486"/>
              <a:gd name="connsiteY38" fmla="*/ 5687771 h 5687771"/>
              <a:gd name="connsiteX39" fmla="*/ 2754311 w 11647486"/>
              <a:gd name="connsiteY39" fmla="*/ 5687771 h 5687771"/>
              <a:gd name="connsiteX40" fmla="*/ 1867586 w 11647486"/>
              <a:gd name="connsiteY40" fmla="*/ 5687771 h 5687771"/>
              <a:gd name="connsiteX41" fmla="*/ 1492433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94005 h 5687771"/>
              <a:gd name="connsiteX45" fmla="*/ 0 w 11647486"/>
              <a:gd name="connsiteY45" fmla="*/ 3970350 h 5687771"/>
              <a:gd name="connsiteX46" fmla="*/ 0 w 11647486"/>
              <a:gd name="connsiteY46" fmla="*/ 3318828 h 5687771"/>
              <a:gd name="connsiteX47" fmla="*/ 0 w 11647486"/>
              <a:gd name="connsiteY47" fmla="*/ 2709926 h 5687771"/>
              <a:gd name="connsiteX48" fmla="*/ 0 w 11647486"/>
              <a:gd name="connsiteY48" fmla="*/ 2228896 h 5687771"/>
              <a:gd name="connsiteX49" fmla="*/ 0 w 11647486"/>
              <a:gd name="connsiteY49" fmla="*/ 1577373 h 5687771"/>
              <a:gd name="connsiteX50" fmla="*/ 0 w 11647486"/>
              <a:gd name="connsiteY50" fmla="*/ 712734 h 5687771"/>
              <a:gd name="connsiteX0" fmla="*/ 0 w 11647486"/>
              <a:gd name="connsiteY0" fmla="*/ 712734 h 5687771"/>
              <a:gd name="connsiteX1" fmla="*/ 708023 w 11647486"/>
              <a:gd name="connsiteY1" fmla="*/ 0 h 5687771"/>
              <a:gd name="connsiteX2" fmla="*/ 1492433 w 11647486"/>
              <a:gd name="connsiteY2" fmla="*/ 0 h 5687771"/>
              <a:gd name="connsiteX3" fmla="*/ 1969901 w 11647486"/>
              <a:gd name="connsiteY3" fmla="*/ 0 h 5687771"/>
              <a:gd name="connsiteX4" fmla="*/ 2447368 w 11647486"/>
              <a:gd name="connsiteY4" fmla="*/ 0 h 5687771"/>
              <a:gd name="connsiteX5" fmla="*/ 3231778 w 11647486"/>
              <a:gd name="connsiteY5" fmla="*/ 0 h 5687771"/>
              <a:gd name="connsiteX6" fmla="*/ 3811560 w 11647486"/>
              <a:gd name="connsiteY6" fmla="*/ 0 h 5687771"/>
              <a:gd name="connsiteX7" fmla="*/ 4698285 w 11647486"/>
              <a:gd name="connsiteY7" fmla="*/ 0 h 5687771"/>
              <a:gd name="connsiteX8" fmla="*/ 5585009 w 11647486"/>
              <a:gd name="connsiteY8" fmla="*/ 0 h 5687771"/>
              <a:gd name="connsiteX9" fmla="*/ 6369420 w 11647486"/>
              <a:gd name="connsiteY9" fmla="*/ 0 h 5687771"/>
              <a:gd name="connsiteX10" fmla="*/ 6846887 w 11647486"/>
              <a:gd name="connsiteY10" fmla="*/ 0 h 5687771"/>
              <a:gd name="connsiteX11" fmla="*/ 7222040 w 11647486"/>
              <a:gd name="connsiteY11" fmla="*/ 0 h 5687771"/>
              <a:gd name="connsiteX12" fmla="*/ 8108765 w 11647486"/>
              <a:gd name="connsiteY12" fmla="*/ 0 h 5687771"/>
              <a:gd name="connsiteX13" fmla="*/ 8790861 w 11647486"/>
              <a:gd name="connsiteY13" fmla="*/ 0 h 5687771"/>
              <a:gd name="connsiteX14" fmla="*/ 9472957 w 11647486"/>
              <a:gd name="connsiteY14" fmla="*/ 0 h 5687771"/>
              <a:gd name="connsiteX15" fmla="*/ 9950424 w 11647486"/>
              <a:gd name="connsiteY15" fmla="*/ 0 h 5687771"/>
              <a:gd name="connsiteX16" fmla="*/ 10939463 w 11647486"/>
              <a:gd name="connsiteY16" fmla="*/ 0 h 5687771"/>
              <a:gd name="connsiteX17" fmla="*/ 11647486 w 11647486"/>
              <a:gd name="connsiteY17" fmla="*/ 712734 h 5687771"/>
              <a:gd name="connsiteX18" fmla="*/ 11647486 w 11647486"/>
              <a:gd name="connsiteY18" fmla="*/ 1236389 h 5687771"/>
              <a:gd name="connsiteX19" fmla="*/ 11647486 w 11647486"/>
              <a:gd name="connsiteY19" fmla="*/ 1930534 h 5687771"/>
              <a:gd name="connsiteX20" fmla="*/ 11647486 w 11647486"/>
              <a:gd name="connsiteY20" fmla="*/ 2582058 h 5687771"/>
              <a:gd name="connsiteX21" fmla="*/ 11647486 w 11647486"/>
              <a:gd name="connsiteY21" fmla="*/ 3148336 h 5687771"/>
              <a:gd name="connsiteX22" fmla="*/ 11647486 w 11647486"/>
              <a:gd name="connsiteY22" fmla="*/ 3671989 h 5687771"/>
              <a:gd name="connsiteX23" fmla="*/ 11647486 w 11647486"/>
              <a:gd name="connsiteY23" fmla="*/ 4195644 h 5687771"/>
              <a:gd name="connsiteX24" fmla="*/ 11647486 w 11647486"/>
              <a:gd name="connsiteY24" fmla="*/ 4975036 h 5687771"/>
              <a:gd name="connsiteX25" fmla="*/ 10939463 w 11647486"/>
              <a:gd name="connsiteY25" fmla="*/ 5687771 h 5687771"/>
              <a:gd name="connsiteX26" fmla="*/ 10359681 w 11647486"/>
              <a:gd name="connsiteY26" fmla="*/ 5687771 h 5687771"/>
              <a:gd name="connsiteX27" fmla="*/ 9779900 w 11647486"/>
              <a:gd name="connsiteY27" fmla="*/ 5687771 h 5687771"/>
              <a:gd name="connsiteX28" fmla="*/ 9404747 w 11647486"/>
              <a:gd name="connsiteY28" fmla="*/ 5687771 h 5687771"/>
              <a:gd name="connsiteX29" fmla="*/ 8927280 w 11647486"/>
              <a:gd name="connsiteY29" fmla="*/ 5687771 h 5687771"/>
              <a:gd name="connsiteX30" fmla="*/ 8449813 w 11647486"/>
              <a:gd name="connsiteY30" fmla="*/ 5687771 h 5687771"/>
              <a:gd name="connsiteX31" fmla="*/ 7665402 w 11647486"/>
              <a:gd name="connsiteY31" fmla="*/ 5687771 h 5687771"/>
              <a:gd name="connsiteX32" fmla="*/ 7290249 w 11647486"/>
              <a:gd name="connsiteY32" fmla="*/ 5687771 h 5687771"/>
              <a:gd name="connsiteX33" fmla="*/ 6812782 w 11647486"/>
              <a:gd name="connsiteY33" fmla="*/ 5687771 h 5687771"/>
              <a:gd name="connsiteX34" fmla="*/ 5926057 w 11647486"/>
              <a:gd name="connsiteY34" fmla="*/ 5687771 h 5687771"/>
              <a:gd name="connsiteX35" fmla="*/ 5550905 w 11647486"/>
              <a:gd name="connsiteY35" fmla="*/ 5687771 h 5687771"/>
              <a:gd name="connsiteX36" fmla="*/ 5175752 w 11647486"/>
              <a:gd name="connsiteY36" fmla="*/ 5687771 h 5687771"/>
              <a:gd name="connsiteX37" fmla="*/ 4800599 w 11647486"/>
              <a:gd name="connsiteY37" fmla="*/ 5687771 h 5687771"/>
              <a:gd name="connsiteX38" fmla="*/ 4118503 w 11647486"/>
              <a:gd name="connsiteY38" fmla="*/ 5687771 h 5687771"/>
              <a:gd name="connsiteX39" fmla="*/ 3436407 w 11647486"/>
              <a:gd name="connsiteY39" fmla="*/ 5687771 h 5687771"/>
              <a:gd name="connsiteX40" fmla="*/ 2754311 w 11647486"/>
              <a:gd name="connsiteY40" fmla="*/ 5687771 h 5687771"/>
              <a:gd name="connsiteX41" fmla="*/ 1867586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51381 h 5687771"/>
              <a:gd name="connsiteX45" fmla="*/ 0 w 11647486"/>
              <a:gd name="connsiteY45" fmla="*/ 3885104 h 5687771"/>
              <a:gd name="connsiteX46" fmla="*/ 0 w 11647486"/>
              <a:gd name="connsiteY46" fmla="*/ 3318828 h 5687771"/>
              <a:gd name="connsiteX47" fmla="*/ 0 w 11647486"/>
              <a:gd name="connsiteY47" fmla="*/ 2837796 h 5687771"/>
              <a:gd name="connsiteX48" fmla="*/ 0 w 11647486"/>
              <a:gd name="connsiteY48" fmla="*/ 2271518 h 5687771"/>
              <a:gd name="connsiteX49" fmla="*/ 0 w 11647486"/>
              <a:gd name="connsiteY49" fmla="*/ 1747865 h 5687771"/>
              <a:gd name="connsiteX50" fmla="*/ 0 w 11647486"/>
              <a:gd name="connsiteY50" fmla="*/ 1266833 h 5687771"/>
              <a:gd name="connsiteX51" fmla="*/ 0 w 11647486"/>
              <a:gd name="connsiteY51" fmla="*/ 712734 h 5687771"/>
              <a:gd name="connsiteX0" fmla="*/ 0 w 11647486"/>
              <a:gd name="connsiteY0" fmla="*/ 712734 h 5687771"/>
              <a:gd name="connsiteX1" fmla="*/ 708023 w 11647486"/>
              <a:gd name="connsiteY1" fmla="*/ 0 h 5687771"/>
              <a:gd name="connsiteX2" fmla="*/ 1287805 w 11647486"/>
              <a:gd name="connsiteY2" fmla="*/ 0 h 5687771"/>
              <a:gd name="connsiteX3" fmla="*/ 1969901 w 11647486"/>
              <a:gd name="connsiteY3" fmla="*/ 0 h 5687771"/>
              <a:gd name="connsiteX4" fmla="*/ 2549682 w 11647486"/>
              <a:gd name="connsiteY4" fmla="*/ 0 h 5687771"/>
              <a:gd name="connsiteX5" fmla="*/ 2924835 w 11647486"/>
              <a:gd name="connsiteY5" fmla="*/ 0 h 5687771"/>
              <a:gd name="connsiteX6" fmla="*/ 3504617 w 11647486"/>
              <a:gd name="connsiteY6" fmla="*/ 0 h 5687771"/>
              <a:gd name="connsiteX7" fmla="*/ 4084398 w 11647486"/>
              <a:gd name="connsiteY7" fmla="*/ 0 h 5687771"/>
              <a:gd name="connsiteX8" fmla="*/ 4459551 w 11647486"/>
              <a:gd name="connsiteY8" fmla="*/ 0 h 5687771"/>
              <a:gd name="connsiteX9" fmla="*/ 4937018 w 11647486"/>
              <a:gd name="connsiteY9" fmla="*/ 0 h 5687771"/>
              <a:gd name="connsiteX10" fmla="*/ 5312171 w 11647486"/>
              <a:gd name="connsiteY10" fmla="*/ 0 h 5687771"/>
              <a:gd name="connsiteX11" fmla="*/ 6198896 w 11647486"/>
              <a:gd name="connsiteY11" fmla="*/ 0 h 5687771"/>
              <a:gd name="connsiteX12" fmla="*/ 6676363 w 11647486"/>
              <a:gd name="connsiteY12" fmla="*/ 0 h 5687771"/>
              <a:gd name="connsiteX13" fmla="*/ 7153830 w 11647486"/>
              <a:gd name="connsiteY13" fmla="*/ 0 h 5687771"/>
              <a:gd name="connsiteX14" fmla="*/ 8040555 w 11647486"/>
              <a:gd name="connsiteY14" fmla="*/ 0 h 5687771"/>
              <a:gd name="connsiteX15" fmla="*/ 8415708 w 11647486"/>
              <a:gd name="connsiteY15" fmla="*/ 0 h 5687771"/>
              <a:gd name="connsiteX16" fmla="*/ 9200118 w 11647486"/>
              <a:gd name="connsiteY16" fmla="*/ 0 h 5687771"/>
              <a:gd name="connsiteX17" fmla="*/ 9882214 w 11647486"/>
              <a:gd name="connsiteY17" fmla="*/ 0 h 5687771"/>
              <a:gd name="connsiteX18" fmla="*/ 10939463 w 11647486"/>
              <a:gd name="connsiteY18" fmla="*/ 0 h 5687771"/>
              <a:gd name="connsiteX19" fmla="*/ 11647486 w 11647486"/>
              <a:gd name="connsiteY19" fmla="*/ 712734 h 5687771"/>
              <a:gd name="connsiteX20" fmla="*/ 11647486 w 11647486"/>
              <a:gd name="connsiteY20" fmla="*/ 1193765 h 5687771"/>
              <a:gd name="connsiteX21" fmla="*/ 11647486 w 11647486"/>
              <a:gd name="connsiteY21" fmla="*/ 1887912 h 5687771"/>
              <a:gd name="connsiteX22" fmla="*/ 11647486 w 11647486"/>
              <a:gd name="connsiteY22" fmla="*/ 2454189 h 5687771"/>
              <a:gd name="connsiteX23" fmla="*/ 11647486 w 11647486"/>
              <a:gd name="connsiteY23" fmla="*/ 3020466 h 5687771"/>
              <a:gd name="connsiteX24" fmla="*/ 11647486 w 11647486"/>
              <a:gd name="connsiteY24" fmla="*/ 3629366 h 5687771"/>
              <a:gd name="connsiteX25" fmla="*/ 11647486 w 11647486"/>
              <a:gd name="connsiteY25" fmla="*/ 4323513 h 5687771"/>
              <a:gd name="connsiteX26" fmla="*/ 11647486 w 11647486"/>
              <a:gd name="connsiteY26" fmla="*/ 4975036 h 5687771"/>
              <a:gd name="connsiteX27" fmla="*/ 10939463 w 11647486"/>
              <a:gd name="connsiteY27" fmla="*/ 5687771 h 5687771"/>
              <a:gd name="connsiteX28" fmla="*/ 10564310 w 11647486"/>
              <a:gd name="connsiteY28" fmla="*/ 5687771 h 5687771"/>
              <a:gd name="connsiteX29" fmla="*/ 9779900 w 11647486"/>
              <a:gd name="connsiteY29" fmla="*/ 5687771 h 5687771"/>
              <a:gd name="connsiteX30" fmla="*/ 9200118 w 11647486"/>
              <a:gd name="connsiteY30" fmla="*/ 5687771 h 5687771"/>
              <a:gd name="connsiteX31" fmla="*/ 8313393 w 11647486"/>
              <a:gd name="connsiteY31" fmla="*/ 5687771 h 5687771"/>
              <a:gd name="connsiteX32" fmla="*/ 7631297 w 11647486"/>
              <a:gd name="connsiteY32" fmla="*/ 5687771 h 5687771"/>
              <a:gd name="connsiteX33" fmla="*/ 7153830 w 11647486"/>
              <a:gd name="connsiteY33" fmla="*/ 5687771 h 5687771"/>
              <a:gd name="connsiteX34" fmla="*/ 6267105 w 11647486"/>
              <a:gd name="connsiteY34" fmla="*/ 5687771 h 5687771"/>
              <a:gd name="connsiteX35" fmla="*/ 5380381 w 11647486"/>
              <a:gd name="connsiteY35" fmla="*/ 5687771 h 5687771"/>
              <a:gd name="connsiteX36" fmla="*/ 4902913 w 11647486"/>
              <a:gd name="connsiteY36" fmla="*/ 5687771 h 5687771"/>
              <a:gd name="connsiteX37" fmla="*/ 4323132 w 11647486"/>
              <a:gd name="connsiteY37" fmla="*/ 5687771 h 5687771"/>
              <a:gd name="connsiteX38" fmla="*/ 3538721 w 11647486"/>
              <a:gd name="connsiteY38" fmla="*/ 5687771 h 5687771"/>
              <a:gd name="connsiteX39" fmla="*/ 2754311 w 11647486"/>
              <a:gd name="connsiteY39" fmla="*/ 5687771 h 5687771"/>
              <a:gd name="connsiteX40" fmla="*/ 1867586 w 11647486"/>
              <a:gd name="connsiteY40" fmla="*/ 5687771 h 5687771"/>
              <a:gd name="connsiteX41" fmla="*/ 1492433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94005 h 5687771"/>
              <a:gd name="connsiteX45" fmla="*/ 0 w 11647486"/>
              <a:gd name="connsiteY45" fmla="*/ 3970350 h 5687771"/>
              <a:gd name="connsiteX46" fmla="*/ 0 w 11647486"/>
              <a:gd name="connsiteY46" fmla="*/ 3318828 h 5687771"/>
              <a:gd name="connsiteX47" fmla="*/ 0 w 11647486"/>
              <a:gd name="connsiteY47" fmla="*/ 2709926 h 5687771"/>
              <a:gd name="connsiteX48" fmla="*/ 0 w 11647486"/>
              <a:gd name="connsiteY48" fmla="*/ 2228896 h 5687771"/>
              <a:gd name="connsiteX49" fmla="*/ 0 w 11647486"/>
              <a:gd name="connsiteY49" fmla="*/ 1577373 h 5687771"/>
              <a:gd name="connsiteX50" fmla="*/ 0 w 11647486"/>
              <a:gd name="connsiteY50" fmla="*/ 712734 h 568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47486" h="5687771" fill="none" extrusionOk="0">
                <a:moveTo>
                  <a:pt x="0" y="712734"/>
                </a:moveTo>
                <a:cubicBezTo>
                  <a:pt x="-43393" y="230819"/>
                  <a:pt x="436957" y="-33080"/>
                  <a:pt x="708023" y="0"/>
                </a:cubicBezTo>
                <a:cubicBezTo>
                  <a:pt x="936137" y="51247"/>
                  <a:pt x="1046216" y="33074"/>
                  <a:pt x="1287805" y="0"/>
                </a:cubicBezTo>
                <a:cubicBezTo>
                  <a:pt x="1552163" y="-21879"/>
                  <a:pt x="1644042" y="-7936"/>
                  <a:pt x="1969901" y="0"/>
                </a:cubicBezTo>
                <a:cubicBezTo>
                  <a:pt x="2241214" y="32011"/>
                  <a:pt x="2309294" y="-13530"/>
                  <a:pt x="2549682" y="0"/>
                </a:cubicBezTo>
                <a:cubicBezTo>
                  <a:pt x="2773339" y="2056"/>
                  <a:pt x="2785323" y="-1413"/>
                  <a:pt x="2924835" y="0"/>
                </a:cubicBezTo>
                <a:cubicBezTo>
                  <a:pt x="3075476" y="14389"/>
                  <a:pt x="3375249" y="18362"/>
                  <a:pt x="3504617" y="0"/>
                </a:cubicBezTo>
                <a:cubicBezTo>
                  <a:pt x="3615973" y="17774"/>
                  <a:pt x="3923797" y="-79043"/>
                  <a:pt x="4084398" y="0"/>
                </a:cubicBezTo>
                <a:cubicBezTo>
                  <a:pt x="4244880" y="28464"/>
                  <a:pt x="4295537" y="2828"/>
                  <a:pt x="4459551" y="0"/>
                </a:cubicBezTo>
                <a:cubicBezTo>
                  <a:pt x="4637348" y="-36789"/>
                  <a:pt x="4736958" y="19306"/>
                  <a:pt x="4937018" y="0"/>
                </a:cubicBezTo>
                <a:cubicBezTo>
                  <a:pt x="5140681" y="24080"/>
                  <a:pt x="5124480" y="3568"/>
                  <a:pt x="5312171" y="0"/>
                </a:cubicBezTo>
                <a:cubicBezTo>
                  <a:pt x="5483349" y="-72963"/>
                  <a:pt x="5813559" y="11777"/>
                  <a:pt x="6198896" y="0"/>
                </a:cubicBezTo>
                <a:cubicBezTo>
                  <a:pt x="6523719" y="4534"/>
                  <a:pt x="6502913" y="22770"/>
                  <a:pt x="6676363" y="0"/>
                </a:cubicBezTo>
                <a:cubicBezTo>
                  <a:pt x="6809057" y="-6684"/>
                  <a:pt x="6969966" y="39815"/>
                  <a:pt x="7153830" y="0"/>
                </a:cubicBezTo>
                <a:cubicBezTo>
                  <a:pt x="7358928" y="-83012"/>
                  <a:pt x="7843341" y="-89169"/>
                  <a:pt x="8040555" y="0"/>
                </a:cubicBezTo>
                <a:cubicBezTo>
                  <a:pt x="8236898" y="27292"/>
                  <a:pt x="8302203" y="2923"/>
                  <a:pt x="8415708" y="0"/>
                </a:cubicBezTo>
                <a:cubicBezTo>
                  <a:pt x="8543867" y="-21504"/>
                  <a:pt x="9053420" y="2696"/>
                  <a:pt x="9200118" y="0"/>
                </a:cubicBezTo>
                <a:cubicBezTo>
                  <a:pt x="9388089" y="4823"/>
                  <a:pt x="9680700" y="32434"/>
                  <a:pt x="9882214" y="0"/>
                </a:cubicBezTo>
                <a:cubicBezTo>
                  <a:pt x="10081775" y="17760"/>
                  <a:pt x="10689345" y="34460"/>
                  <a:pt x="10939463" y="0"/>
                </a:cubicBezTo>
                <a:cubicBezTo>
                  <a:pt x="11383923" y="46902"/>
                  <a:pt x="11593491" y="347024"/>
                  <a:pt x="11647486" y="712734"/>
                </a:cubicBezTo>
                <a:cubicBezTo>
                  <a:pt x="11623248" y="845098"/>
                  <a:pt x="11633997" y="992158"/>
                  <a:pt x="11647486" y="1193765"/>
                </a:cubicBezTo>
                <a:cubicBezTo>
                  <a:pt x="11628922" y="1468116"/>
                  <a:pt x="11695994" y="1714708"/>
                  <a:pt x="11647486" y="1887912"/>
                </a:cubicBezTo>
                <a:cubicBezTo>
                  <a:pt x="11700760" y="2075896"/>
                  <a:pt x="11678055" y="2354794"/>
                  <a:pt x="11647486" y="2454189"/>
                </a:cubicBezTo>
                <a:cubicBezTo>
                  <a:pt x="11635726" y="2505911"/>
                  <a:pt x="11702259" y="2806096"/>
                  <a:pt x="11647486" y="3020466"/>
                </a:cubicBezTo>
                <a:cubicBezTo>
                  <a:pt x="11714742" y="3225895"/>
                  <a:pt x="11620377" y="3385379"/>
                  <a:pt x="11647486" y="3629366"/>
                </a:cubicBezTo>
                <a:cubicBezTo>
                  <a:pt x="11646092" y="3798176"/>
                  <a:pt x="11659225" y="4131506"/>
                  <a:pt x="11647486" y="4323513"/>
                </a:cubicBezTo>
                <a:cubicBezTo>
                  <a:pt x="11641326" y="4521939"/>
                  <a:pt x="11610276" y="4778512"/>
                  <a:pt x="11647486" y="4975036"/>
                </a:cubicBezTo>
                <a:cubicBezTo>
                  <a:pt x="11825845" y="5329820"/>
                  <a:pt x="11361201" y="5601891"/>
                  <a:pt x="10939463" y="5687771"/>
                </a:cubicBezTo>
                <a:cubicBezTo>
                  <a:pt x="10865694" y="5668779"/>
                  <a:pt x="10674096" y="5676959"/>
                  <a:pt x="10564310" y="5687771"/>
                </a:cubicBezTo>
                <a:cubicBezTo>
                  <a:pt x="10456407" y="5644933"/>
                  <a:pt x="9919763" y="5699575"/>
                  <a:pt x="9779900" y="5687771"/>
                </a:cubicBezTo>
                <a:cubicBezTo>
                  <a:pt x="9645514" y="5729194"/>
                  <a:pt x="9431865" y="5679181"/>
                  <a:pt x="9200118" y="5687771"/>
                </a:cubicBezTo>
                <a:cubicBezTo>
                  <a:pt x="8884746" y="5679795"/>
                  <a:pt x="8587565" y="5641889"/>
                  <a:pt x="8313393" y="5687771"/>
                </a:cubicBezTo>
                <a:cubicBezTo>
                  <a:pt x="8047480" y="5716623"/>
                  <a:pt x="7904458" y="5685821"/>
                  <a:pt x="7631297" y="5687771"/>
                </a:cubicBezTo>
                <a:cubicBezTo>
                  <a:pt x="7392924" y="5704943"/>
                  <a:pt x="7325696" y="5623735"/>
                  <a:pt x="7153830" y="5687771"/>
                </a:cubicBezTo>
                <a:cubicBezTo>
                  <a:pt x="7115826" y="5662860"/>
                  <a:pt x="6547230" y="5737219"/>
                  <a:pt x="6267105" y="5687771"/>
                </a:cubicBezTo>
                <a:cubicBezTo>
                  <a:pt x="5988657" y="5772492"/>
                  <a:pt x="5745771" y="5680495"/>
                  <a:pt x="5380381" y="5687771"/>
                </a:cubicBezTo>
                <a:cubicBezTo>
                  <a:pt x="4991837" y="5631842"/>
                  <a:pt x="5111360" y="5678251"/>
                  <a:pt x="4902913" y="5687771"/>
                </a:cubicBezTo>
                <a:cubicBezTo>
                  <a:pt x="4703206" y="5709649"/>
                  <a:pt x="4590056" y="5665276"/>
                  <a:pt x="4323132" y="5687771"/>
                </a:cubicBezTo>
                <a:cubicBezTo>
                  <a:pt x="4102730" y="5649724"/>
                  <a:pt x="3760179" y="5744463"/>
                  <a:pt x="3538721" y="5687771"/>
                </a:cubicBezTo>
                <a:cubicBezTo>
                  <a:pt x="3394569" y="5620433"/>
                  <a:pt x="3121899" y="5624897"/>
                  <a:pt x="2754311" y="5687771"/>
                </a:cubicBezTo>
                <a:cubicBezTo>
                  <a:pt x="2430921" y="5640414"/>
                  <a:pt x="2305897" y="5600479"/>
                  <a:pt x="1867586" y="5687771"/>
                </a:cubicBezTo>
                <a:cubicBezTo>
                  <a:pt x="1442365" y="5706898"/>
                  <a:pt x="1604899" y="5668803"/>
                  <a:pt x="1492433" y="5687771"/>
                </a:cubicBezTo>
                <a:cubicBezTo>
                  <a:pt x="1367707" y="5738975"/>
                  <a:pt x="998837" y="5610048"/>
                  <a:pt x="708023" y="5687771"/>
                </a:cubicBezTo>
                <a:cubicBezTo>
                  <a:pt x="358087" y="5600468"/>
                  <a:pt x="91857" y="5329593"/>
                  <a:pt x="0" y="4975036"/>
                </a:cubicBezTo>
                <a:cubicBezTo>
                  <a:pt x="-28857" y="4779898"/>
                  <a:pt x="-51445" y="4679110"/>
                  <a:pt x="0" y="4494005"/>
                </a:cubicBezTo>
                <a:cubicBezTo>
                  <a:pt x="32729" y="4264315"/>
                  <a:pt x="-2371" y="4176296"/>
                  <a:pt x="0" y="3970350"/>
                </a:cubicBezTo>
                <a:cubicBezTo>
                  <a:pt x="81102" y="3860721"/>
                  <a:pt x="58033" y="3507186"/>
                  <a:pt x="0" y="3318828"/>
                </a:cubicBezTo>
                <a:cubicBezTo>
                  <a:pt x="58812" y="3092048"/>
                  <a:pt x="32372" y="2813404"/>
                  <a:pt x="0" y="2709926"/>
                </a:cubicBezTo>
                <a:cubicBezTo>
                  <a:pt x="31957" y="2504839"/>
                  <a:pt x="-63154" y="2384710"/>
                  <a:pt x="0" y="2228896"/>
                </a:cubicBezTo>
                <a:cubicBezTo>
                  <a:pt x="-24104" y="2090055"/>
                  <a:pt x="16980" y="1748846"/>
                  <a:pt x="0" y="1577373"/>
                </a:cubicBezTo>
                <a:cubicBezTo>
                  <a:pt x="26775" y="1301817"/>
                  <a:pt x="-10256" y="1136932"/>
                  <a:pt x="0" y="712734"/>
                </a:cubicBezTo>
                <a:close/>
              </a:path>
              <a:path w="11647486" h="5687771" stroke="0" extrusionOk="0">
                <a:moveTo>
                  <a:pt x="0" y="712734"/>
                </a:moveTo>
                <a:cubicBezTo>
                  <a:pt x="-122676" y="467595"/>
                  <a:pt x="288570" y="56734"/>
                  <a:pt x="708023" y="0"/>
                </a:cubicBezTo>
                <a:cubicBezTo>
                  <a:pt x="912755" y="67285"/>
                  <a:pt x="1195186" y="32504"/>
                  <a:pt x="1492433" y="0"/>
                </a:cubicBezTo>
                <a:cubicBezTo>
                  <a:pt x="1758398" y="9021"/>
                  <a:pt x="1785623" y="-4531"/>
                  <a:pt x="1969901" y="0"/>
                </a:cubicBezTo>
                <a:cubicBezTo>
                  <a:pt x="2131978" y="32903"/>
                  <a:pt x="2306357" y="600"/>
                  <a:pt x="2447368" y="0"/>
                </a:cubicBezTo>
                <a:cubicBezTo>
                  <a:pt x="2608485" y="-51069"/>
                  <a:pt x="3091076" y="60543"/>
                  <a:pt x="3231778" y="0"/>
                </a:cubicBezTo>
                <a:cubicBezTo>
                  <a:pt x="3429162" y="44432"/>
                  <a:pt x="3671275" y="53930"/>
                  <a:pt x="3811560" y="0"/>
                </a:cubicBezTo>
                <a:cubicBezTo>
                  <a:pt x="3954232" y="-117786"/>
                  <a:pt x="4457629" y="65390"/>
                  <a:pt x="4698285" y="0"/>
                </a:cubicBezTo>
                <a:cubicBezTo>
                  <a:pt x="5032434" y="-47144"/>
                  <a:pt x="5348533" y="-80770"/>
                  <a:pt x="5585009" y="0"/>
                </a:cubicBezTo>
                <a:cubicBezTo>
                  <a:pt x="5713430" y="-34633"/>
                  <a:pt x="6103259" y="81521"/>
                  <a:pt x="6369420" y="0"/>
                </a:cubicBezTo>
                <a:cubicBezTo>
                  <a:pt x="6655384" y="-23097"/>
                  <a:pt x="6652441" y="1938"/>
                  <a:pt x="6846887" y="0"/>
                </a:cubicBezTo>
                <a:cubicBezTo>
                  <a:pt x="7066037" y="3251"/>
                  <a:pt x="7132858" y="1310"/>
                  <a:pt x="7222040" y="0"/>
                </a:cubicBezTo>
                <a:cubicBezTo>
                  <a:pt x="7351194" y="26193"/>
                  <a:pt x="7721164" y="-24170"/>
                  <a:pt x="8108765" y="0"/>
                </a:cubicBezTo>
                <a:cubicBezTo>
                  <a:pt x="8442851" y="-27188"/>
                  <a:pt x="8601069" y="29573"/>
                  <a:pt x="8790861" y="0"/>
                </a:cubicBezTo>
                <a:cubicBezTo>
                  <a:pt x="8979679" y="35511"/>
                  <a:pt x="9244791" y="-3825"/>
                  <a:pt x="9472957" y="0"/>
                </a:cubicBezTo>
                <a:cubicBezTo>
                  <a:pt x="9680082" y="7681"/>
                  <a:pt x="9739574" y="-2991"/>
                  <a:pt x="9950424" y="0"/>
                </a:cubicBezTo>
                <a:cubicBezTo>
                  <a:pt x="10256275" y="-54815"/>
                  <a:pt x="10563434" y="584"/>
                  <a:pt x="10939463" y="0"/>
                </a:cubicBezTo>
                <a:cubicBezTo>
                  <a:pt x="11384569" y="79645"/>
                  <a:pt x="11575122" y="288749"/>
                  <a:pt x="11647486" y="712734"/>
                </a:cubicBezTo>
                <a:cubicBezTo>
                  <a:pt x="11653044" y="928249"/>
                  <a:pt x="11662082" y="1077392"/>
                  <a:pt x="11647486" y="1236389"/>
                </a:cubicBezTo>
                <a:cubicBezTo>
                  <a:pt x="11705975" y="1379804"/>
                  <a:pt x="11671920" y="1579024"/>
                  <a:pt x="11647486" y="1930534"/>
                </a:cubicBezTo>
                <a:cubicBezTo>
                  <a:pt x="11620112" y="2241321"/>
                  <a:pt x="11736378" y="2407532"/>
                  <a:pt x="11647486" y="2582058"/>
                </a:cubicBezTo>
                <a:cubicBezTo>
                  <a:pt x="11633293" y="2706273"/>
                  <a:pt x="11665040" y="2845645"/>
                  <a:pt x="11647486" y="3148336"/>
                </a:cubicBezTo>
                <a:cubicBezTo>
                  <a:pt x="11645805" y="3438601"/>
                  <a:pt x="11636243" y="3498326"/>
                  <a:pt x="11647486" y="3671989"/>
                </a:cubicBezTo>
                <a:cubicBezTo>
                  <a:pt x="11619839" y="3821363"/>
                  <a:pt x="11689193" y="3950039"/>
                  <a:pt x="11647486" y="4195644"/>
                </a:cubicBezTo>
                <a:cubicBezTo>
                  <a:pt x="11645550" y="4461557"/>
                  <a:pt x="11654851" y="4780247"/>
                  <a:pt x="11647486" y="4975036"/>
                </a:cubicBezTo>
                <a:cubicBezTo>
                  <a:pt x="11686099" y="5296787"/>
                  <a:pt x="11262050" y="5774608"/>
                  <a:pt x="10939463" y="5687771"/>
                </a:cubicBezTo>
                <a:cubicBezTo>
                  <a:pt x="10696902" y="5737361"/>
                  <a:pt x="10516961" y="5673541"/>
                  <a:pt x="10359681" y="5687771"/>
                </a:cubicBezTo>
                <a:cubicBezTo>
                  <a:pt x="10230199" y="5617649"/>
                  <a:pt x="9956833" y="5619690"/>
                  <a:pt x="9779900" y="5687771"/>
                </a:cubicBezTo>
                <a:cubicBezTo>
                  <a:pt x="9552913" y="5689617"/>
                  <a:pt x="9547453" y="5686077"/>
                  <a:pt x="9404747" y="5687771"/>
                </a:cubicBezTo>
                <a:cubicBezTo>
                  <a:pt x="9261224" y="5684744"/>
                  <a:pt x="9033936" y="5671068"/>
                  <a:pt x="8927280" y="5687771"/>
                </a:cubicBezTo>
                <a:cubicBezTo>
                  <a:pt x="8751100" y="5683715"/>
                  <a:pt x="8639843" y="5708321"/>
                  <a:pt x="8449813" y="5687771"/>
                </a:cubicBezTo>
                <a:cubicBezTo>
                  <a:pt x="8143650" y="5689750"/>
                  <a:pt x="7967492" y="5654218"/>
                  <a:pt x="7665402" y="5687771"/>
                </a:cubicBezTo>
                <a:cubicBezTo>
                  <a:pt x="7391432" y="5706920"/>
                  <a:pt x="7405743" y="5694262"/>
                  <a:pt x="7290249" y="5687771"/>
                </a:cubicBezTo>
                <a:cubicBezTo>
                  <a:pt x="7133445" y="5692857"/>
                  <a:pt x="6920923" y="5685915"/>
                  <a:pt x="6812782" y="5687771"/>
                </a:cubicBezTo>
                <a:cubicBezTo>
                  <a:pt x="6679823" y="5655344"/>
                  <a:pt x="6198884" y="5696016"/>
                  <a:pt x="5926057" y="5687771"/>
                </a:cubicBezTo>
                <a:cubicBezTo>
                  <a:pt x="5649213" y="5661086"/>
                  <a:pt x="5644057" y="5687972"/>
                  <a:pt x="5550905" y="5687771"/>
                </a:cubicBezTo>
                <a:cubicBezTo>
                  <a:pt x="5485656" y="5692757"/>
                  <a:pt x="5259476" y="5706033"/>
                  <a:pt x="5175752" y="5687771"/>
                </a:cubicBezTo>
                <a:cubicBezTo>
                  <a:pt x="5089215" y="5697566"/>
                  <a:pt x="4884093" y="5660878"/>
                  <a:pt x="4800599" y="5687771"/>
                </a:cubicBezTo>
                <a:cubicBezTo>
                  <a:pt x="4651304" y="5672050"/>
                  <a:pt x="4268625" y="5669243"/>
                  <a:pt x="4118503" y="5687771"/>
                </a:cubicBezTo>
                <a:cubicBezTo>
                  <a:pt x="3972423" y="5703527"/>
                  <a:pt x="3667551" y="5722052"/>
                  <a:pt x="3436407" y="5687771"/>
                </a:cubicBezTo>
                <a:cubicBezTo>
                  <a:pt x="3208254" y="5663675"/>
                  <a:pt x="2919405" y="5669192"/>
                  <a:pt x="2754311" y="5687771"/>
                </a:cubicBezTo>
                <a:cubicBezTo>
                  <a:pt x="2674906" y="5664874"/>
                  <a:pt x="2295096" y="5719516"/>
                  <a:pt x="1867586" y="5687771"/>
                </a:cubicBezTo>
                <a:cubicBezTo>
                  <a:pt x="1390928" y="5688012"/>
                  <a:pt x="1058177" y="5751610"/>
                  <a:pt x="708023" y="5687771"/>
                </a:cubicBezTo>
                <a:cubicBezTo>
                  <a:pt x="392734" y="5684386"/>
                  <a:pt x="79399" y="5390226"/>
                  <a:pt x="0" y="4975036"/>
                </a:cubicBezTo>
                <a:cubicBezTo>
                  <a:pt x="39234" y="4858571"/>
                  <a:pt x="-6063" y="4588355"/>
                  <a:pt x="0" y="4451381"/>
                </a:cubicBezTo>
                <a:cubicBezTo>
                  <a:pt x="-44265" y="4377820"/>
                  <a:pt x="20820" y="4094410"/>
                  <a:pt x="0" y="3885104"/>
                </a:cubicBezTo>
                <a:cubicBezTo>
                  <a:pt x="7463" y="3653458"/>
                  <a:pt x="11494" y="3513591"/>
                  <a:pt x="0" y="3318828"/>
                </a:cubicBezTo>
                <a:cubicBezTo>
                  <a:pt x="303" y="3149707"/>
                  <a:pt x="-13214" y="3006348"/>
                  <a:pt x="0" y="2837796"/>
                </a:cubicBezTo>
                <a:cubicBezTo>
                  <a:pt x="-30423" y="2673069"/>
                  <a:pt x="24098" y="2464765"/>
                  <a:pt x="0" y="2271518"/>
                </a:cubicBezTo>
                <a:cubicBezTo>
                  <a:pt x="25040" y="2079818"/>
                  <a:pt x="-28844" y="1941469"/>
                  <a:pt x="0" y="1747865"/>
                </a:cubicBezTo>
                <a:cubicBezTo>
                  <a:pt x="18955" y="1553028"/>
                  <a:pt x="13261" y="1486633"/>
                  <a:pt x="0" y="1266833"/>
                </a:cubicBezTo>
                <a:cubicBezTo>
                  <a:pt x="-9343" y="1071959"/>
                  <a:pt x="10222" y="962584"/>
                  <a:pt x="0" y="712734"/>
                </a:cubicBezTo>
                <a:close/>
              </a:path>
              <a:path w="11647486" h="5687771" fill="none" stroke="0" extrusionOk="0">
                <a:moveTo>
                  <a:pt x="0" y="712734"/>
                </a:moveTo>
                <a:cubicBezTo>
                  <a:pt x="-54339" y="357226"/>
                  <a:pt x="429741" y="127053"/>
                  <a:pt x="708023" y="0"/>
                </a:cubicBezTo>
                <a:cubicBezTo>
                  <a:pt x="934755" y="28287"/>
                  <a:pt x="999902" y="29284"/>
                  <a:pt x="1287805" y="0"/>
                </a:cubicBezTo>
                <a:cubicBezTo>
                  <a:pt x="1601378" y="-30127"/>
                  <a:pt x="1681358" y="-5480"/>
                  <a:pt x="1969901" y="0"/>
                </a:cubicBezTo>
                <a:cubicBezTo>
                  <a:pt x="2228659" y="8649"/>
                  <a:pt x="2311119" y="-9918"/>
                  <a:pt x="2549682" y="0"/>
                </a:cubicBezTo>
                <a:cubicBezTo>
                  <a:pt x="2773614" y="363"/>
                  <a:pt x="2785439" y="-6504"/>
                  <a:pt x="2924835" y="0"/>
                </a:cubicBezTo>
                <a:cubicBezTo>
                  <a:pt x="3056608" y="-15290"/>
                  <a:pt x="3361984" y="5573"/>
                  <a:pt x="3504617" y="0"/>
                </a:cubicBezTo>
                <a:cubicBezTo>
                  <a:pt x="3643184" y="9623"/>
                  <a:pt x="3932105" y="-3931"/>
                  <a:pt x="4084398" y="0"/>
                </a:cubicBezTo>
                <a:cubicBezTo>
                  <a:pt x="4239070" y="29928"/>
                  <a:pt x="4290765" y="-5438"/>
                  <a:pt x="4459551" y="0"/>
                </a:cubicBezTo>
                <a:cubicBezTo>
                  <a:pt x="4631053" y="17691"/>
                  <a:pt x="4709987" y="-29927"/>
                  <a:pt x="4937018" y="0"/>
                </a:cubicBezTo>
                <a:cubicBezTo>
                  <a:pt x="5136757" y="18091"/>
                  <a:pt x="5128134" y="6536"/>
                  <a:pt x="5312171" y="0"/>
                </a:cubicBezTo>
                <a:cubicBezTo>
                  <a:pt x="5472729" y="-41915"/>
                  <a:pt x="5808926" y="-47989"/>
                  <a:pt x="6198896" y="0"/>
                </a:cubicBezTo>
                <a:cubicBezTo>
                  <a:pt x="6517864" y="5931"/>
                  <a:pt x="6515162" y="25138"/>
                  <a:pt x="6676363" y="0"/>
                </a:cubicBezTo>
                <a:cubicBezTo>
                  <a:pt x="6883907" y="-10135"/>
                  <a:pt x="6974086" y="37619"/>
                  <a:pt x="7153830" y="0"/>
                </a:cubicBezTo>
                <a:cubicBezTo>
                  <a:pt x="7336794" y="-13078"/>
                  <a:pt x="7819653" y="-40660"/>
                  <a:pt x="8040555" y="0"/>
                </a:cubicBezTo>
                <a:cubicBezTo>
                  <a:pt x="8251656" y="43171"/>
                  <a:pt x="8291793" y="-13663"/>
                  <a:pt x="8415708" y="0"/>
                </a:cubicBezTo>
                <a:cubicBezTo>
                  <a:pt x="8519509" y="33728"/>
                  <a:pt x="9006335" y="24708"/>
                  <a:pt x="9200118" y="0"/>
                </a:cubicBezTo>
                <a:cubicBezTo>
                  <a:pt x="9374937" y="-14903"/>
                  <a:pt x="9738647" y="48098"/>
                  <a:pt x="9882214" y="0"/>
                </a:cubicBezTo>
                <a:cubicBezTo>
                  <a:pt x="10059128" y="-10378"/>
                  <a:pt x="10676861" y="1273"/>
                  <a:pt x="10939463" y="0"/>
                </a:cubicBezTo>
                <a:cubicBezTo>
                  <a:pt x="11305170" y="176110"/>
                  <a:pt x="11576013" y="361998"/>
                  <a:pt x="11647486" y="712734"/>
                </a:cubicBezTo>
                <a:cubicBezTo>
                  <a:pt x="11615864" y="893211"/>
                  <a:pt x="11659398" y="1016760"/>
                  <a:pt x="11647486" y="1193765"/>
                </a:cubicBezTo>
                <a:cubicBezTo>
                  <a:pt x="11609479" y="1449298"/>
                  <a:pt x="11645457" y="1691034"/>
                  <a:pt x="11647486" y="1887912"/>
                </a:cubicBezTo>
                <a:cubicBezTo>
                  <a:pt x="11635771" y="2057675"/>
                  <a:pt x="11674839" y="2319075"/>
                  <a:pt x="11647486" y="2454189"/>
                </a:cubicBezTo>
                <a:cubicBezTo>
                  <a:pt x="11592984" y="2633110"/>
                  <a:pt x="11634612" y="2815403"/>
                  <a:pt x="11647486" y="3020466"/>
                </a:cubicBezTo>
                <a:cubicBezTo>
                  <a:pt x="11649913" y="3270541"/>
                  <a:pt x="11619577" y="3394912"/>
                  <a:pt x="11647486" y="3629366"/>
                </a:cubicBezTo>
                <a:cubicBezTo>
                  <a:pt x="11665856" y="3878643"/>
                  <a:pt x="11648558" y="4162693"/>
                  <a:pt x="11647486" y="4323513"/>
                </a:cubicBezTo>
                <a:cubicBezTo>
                  <a:pt x="11665913" y="4493438"/>
                  <a:pt x="11634496" y="4729905"/>
                  <a:pt x="11647486" y="4975036"/>
                </a:cubicBezTo>
                <a:cubicBezTo>
                  <a:pt x="11686397" y="5277422"/>
                  <a:pt x="11432198" y="5670512"/>
                  <a:pt x="10939463" y="5687771"/>
                </a:cubicBezTo>
                <a:cubicBezTo>
                  <a:pt x="10840322" y="5694102"/>
                  <a:pt x="10686231" y="5722716"/>
                  <a:pt x="10564310" y="5687771"/>
                </a:cubicBezTo>
                <a:cubicBezTo>
                  <a:pt x="10437883" y="5676442"/>
                  <a:pt x="9944686" y="5679826"/>
                  <a:pt x="9779900" y="5687771"/>
                </a:cubicBezTo>
                <a:cubicBezTo>
                  <a:pt x="9644357" y="5677270"/>
                  <a:pt x="9492935" y="5724956"/>
                  <a:pt x="9200118" y="5687771"/>
                </a:cubicBezTo>
                <a:cubicBezTo>
                  <a:pt x="8889049" y="5754174"/>
                  <a:pt x="8630758" y="5664502"/>
                  <a:pt x="8313393" y="5687771"/>
                </a:cubicBezTo>
                <a:cubicBezTo>
                  <a:pt x="7986033" y="5683588"/>
                  <a:pt x="7883753" y="5672004"/>
                  <a:pt x="7631297" y="5687771"/>
                </a:cubicBezTo>
                <a:cubicBezTo>
                  <a:pt x="7404314" y="5686597"/>
                  <a:pt x="7286914" y="5690565"/>
                  <a:pt x="7153830" y="5687771"/>
                </a:cubicBezTo>
                <a:cubicBezTo>
                  <a:pt x="7006547" y="5744736"/>
                  <a:pt x="6484853" y="5630600"/>
                  <a:pt x="6267105" y="5687771"/>
                </a:cubicBezTo>
                <a:cubicBezTo>
                  <a:pt x="5936008" y="5704045"/>
                  <a:pt x="5757020" y="5697855"/>
                  <a:pt x="5380381" y="5687771"/>
                </a:cubicBezTo>
                <a:cubicBezTo>
                  <a:pt x="4985923" y="5668991"/>
                  <a:pt x="5144376" y="5709496"/>
                  <a:pt x="4902913" y="5687771"/>
                </a:cubicBezTo>
                <a:cubicBezTo>
                  <a:pt x="4681365" y="5666746"/>
                  <a:pt x="4593633" y="5672925"/>
                  <a:pt x="4323132" y="5687771"/>
                </a:cubicBezTo>
                <a:cubicBezTo>
                  <a:pt x="4057976" y="5765498"/>
                  <a:pt x="3751665" y="5696454"/>
                  <a:pt x="3538721" y="5687771"/>
                </a:cubicBezTo>
                <a:cubicBezTo>
                  <a:pt x="3333066" y="5656898"/>
                  <a:pt x="3062740" y="5650677"/>
                  <a:pt x="2754311" y="5687771"/>
                </a:cubicBezTo>
                <a:cubicBezTo>
                  <a:pt x="2398677" y="5706529"/>
                  <a:pt x="2296323" y="5632801"/>
                  <a:pt x="1867586" y="5687771"/>
                </a:cubicBezTo>
                <a:cubicBezTo>
                  <a:pt x="1442131" y="5742560"/>
                  <a:pt x="1596698" y="5687944"/>
                  <a:pt x="1492433" y="5687771"/>
                </a:cubicBezTo>
                <a:cubicBezTo>
                  <a:pt x="1391020" y="5662492"/>
                  <a:pt x="966704" y="5677956"/>
                  <a:pt x="708023" y="5687771"/>
                </a:cubicBezTo>
                <a:cubicBezTo>
                  <a:pt x="252016" y="5766193"/>
                  <a:pt x="41385" y="5364933"/>
                  <a:pt x="0" y="4975036"/>
                </a:cubicBezTo>
                <a:cubicBezTo>
                  <a:pt x="-22593" y="4818062"/>
                  <a:pt x="-26582" y="4683457"/>
                  <a:pt x="0" y="4494005"/>
                </a:cubicBezTo>
                <a:cubicBezTo>
                  <a:pt x="27376" y="4298237"/>
                  <a:pt x="2877" y="4123654"/>
                  <a:pt x="0" y="3970350"/>
                </a:cubicBezTo>
                <a:cubicBezTo>
                  <a:pt x="60539" y="3802408"/>
                  <a:pt x="-61125" y="3528667"/>
                  <a:pt x="0" y="3318828"/>
                </a:cubicBezTo>
                <a:cubicBezTo>
                  <a:pt x="29517" y="3060957"/>
                  <a:pt x="-18603" y="2862419"/>
                  <a:pt x="0" y="2709926"/>
                </a:cubicBezTo>
                <a:cubicBezTo>
                  <a:pt x="35142" y="2551859"/>
                  <a:pt x="-21907" y="2426105"/>
                  <a:pt x="0" y="2228896"/>
                </a:cubicBezTo>
                <a:cubicBezTo>
                  <a:pt x="34999" y="2060111"/>
                  <a:pt x="25625" y="1826494"/>
                  <a:pt x="0" y="1577373"/>
                </a:cubicBezTo>
                <a:cubicBezTo>
                  <a:pt x="-42288" y="1355713"/>
                  <a:pt x="-56001" y="1152897"/>
                  <a:pt x="0" y="712734"/>
                </a:cubicBezTo>
                <a:close/>
              </a:path>
              <a:path w="11647486" h="5687771" fill="none" stroke="0" extrusionOk="0">
                <a:moveTo>
                  <a:pt x="0" y="712734"/>
                </a:moveTo>
                <a:cubicBezTo>
                  <a:pt x="-40422" y="332951"/>
                  <a:pt x="429555" y="3253"/>
                  <a:pt x="708023" y="0"/>
                </a:cubicBezTo>
                <a:cubicBezTo>
                  <a:pt x="924452" y="29829"/>
                  <a:pt x="1023855" y="28990"/>
                  <a:pt x="1287805" y="0"/>
                </a:cubicBezTo>
                <a:cubicBezTo>
                  <a:pt x="1574239" y="-32109"/>
                  <a:pt x="1637748" y="1635"/>
                  <a:pt x="1969901" y="0"/>
                </a:cubicBezTo>
                <a:cubicBezTo>
                  <a:pt x="2238710" y="16345"/>
                  <a:pt x="2329821" y="-14940"/>
                  <a:pt x="2549682" y="0"/>
                </a:cubicBezTo>
                <a:cubicBezTo>
                  <a:pt x="2772837" y="1515"/>
                  <a:pt x="2786717" y="-5080"/>
                  <a:pt x="2924835" y="0"/>
                </a:cubicBezTo>
                <a:cubicBezTo>
                  <a:pt x="3069389" y="6820"/>
                  <a:pt x="3358686" y="34172"/>
                  <a:pt x="3504617" y="0"/>
                </a:cubicBezTo>
                <a:cubicBezTo>
                  <a:pt x="3631383" y="-17344"/>
                  <a:pt x="3950631" y="-31324"/>
                  <a:pt x="4084398" y="0"/>
                </a:cubicBezTo>
                <a:cubicBezTo>
                  <a:pt x="4242218" y="27695"/>
                  <a:pt x="4282728" y="1124"/>
                  <a:pt x="4459551" y="0"/>
                </a:cubicBezTo>
                <a:cubicBezTo>
                  <a:pt x="4613496" y="-27862"/>
                  <a:pt x="4755490" y="-19338"/>
                  <a:pt x="4937018" y="0"/>
                </a:cubicBezTo>
                <a:cubicBezTo>
                  <a:pt x="5139871" y="18016"/>
                  <a:pt x="5127330" y="5998"/>
                  <a:pt x="5312171" y="0"/>
                </a:cubicBezTo>
                <a:cubicBezTo>
                  <a:pt x="5469643" y="-37467"/>
                  <a:pt x="5850866" y="-14552"/>
                  <a:pt x="6198896" y="0"/>
                </a:cubicBezTo>
                <a:cubicBezTo>
                  <a:pt x="6517440" y="-61"/>
                  <a:pt x="6505958" y="26329"/>
                  <a:pt x="6676363" y="0"/>
                </a:cubicBezTo>
                <a:cubicBezTo>
                  <a:pt x="6826566" y="-13251"/>
                  <a:pt x="6974503" y="57415"/>
                  <a:pt x="7153830" y="0"/>
                </a:cubicBezTo>
                <a:cubicBezTo>
                  <a:pt x="7311913" y="-29229"/>
                  <a:pt x="7856596" y="-104953"/>
                  <a:pt x="8040555" y="0"/>
                </a:cubicBezTo>
                <a:cubicBezTo>
                  <a:pt x="8248075" y="41061"/>
                  <a:pt x="8297428" y="-2662"/>
                  <a:pt x="8415708" y="0"/>
                </a:cubicBezTo>
                <a:cubicBezTo>
                  <a:pt x="8510344" y="4987"/>
                  <a:pt x="9028587" y="5850"/>
                  <a:pt x="9200118" y="0"/>
                </a:cubicBezTo>
                <a:cubicBezTo>
                  <a:pt x="9374941" y="-13840"/>
                  <a:pt x="9700031" y="27038"/>
                  <a:pt x="9882214" y="0"/>
                </a:cubicBezTo>
                <a:cubicBezTo>
                  <a:pt x="10105768" y="25972"/>
                  <a:pt x="10712267" y="-5804"/>
                  <a:pt x="10939463" y="0"/>
                </a:cubicBezTo>
                <a:cubicBezTo>
                  <a:pt x="11347055" y="107101"/>
                  <a:pt x="11548612" y="319014"/>
                  <a:pt x="11647486" y="712734"/>
                </a:cubicBezTo>
                <a:cubicBezTo>
                  <a:pt x="11612075" y="878908"/>
                  <a:pt x="11660768" y="1010086"/>
                  <a:pt x="11647486" y="1193765"/>
                </a:cubicBezTo>
                <a:cubicBezTo>
                  <a:pt x="11608435" y="1473915"/>
                  <a:pt x="11694462" y="1696156"/>
                  <a:pt x="11647486" y="1887912"/>
                </a:cubicBezTo>
                <a:cubicBezTo>
                  <a:pt x="11669777" y="2070320"/>
                  <a:pt x="11676224" y="2329778"/>
                  <a:pt x="11647486" y="2454189"/>
                </a:cubicBezTo>
                <a:cubicBezTo>
                  <a:pt x="11610496" y="2569137"/>
                  <a:pt x="11657514" y="2808163"/>
                  <a:pt x="11647486" y="3020466"/>
                </a:cubicBezTo>
                <a:cubicBezTo>
                  <a:pt x="11682823" y="3241453"/>
                  <a:pt x="11605477" y="3403727"/>
                  <a:pt x="11647486" y="3629366"/>
                </a:cubicBezTo>
                <a:cubicBezTo>
                  <a:pt x="11656690" y="3852407"/>
                  <a:pt x="11631565" y="4116550"/>
                  <a:pt x="11647486" y="4323513"/>
                </a:cubicBezTo>
                <a:cubicBezTo>
                  <a:pt x="11664110" y="4494855"/>
                  <a:pt x="11648124" y="4767318"/>
                  <a:pt x="11647486" y="4975036"/>
                </a:cubicBezTo>
                <a:cubicBezTo>
                  <a:pt x="11844733" y="5259366"/>
                  <a:pt x="11373255" y="5613963"/>
                  <a:pt x="10939463" y="5687771"/>
                </a:cubicBezTo>
                <a:cubicBezTo>
                  <a:pt x="10843985" y="5674593"/>
                  <a:pt x="10671033" y="5714926"/>
                  <a:pt x="10564310" y="5687771"/>
                </a:cubicBezTo>
                <a:cubicBezTo>
                  <a:pt x="10468383" y="5658678"/>
                  <a:pt x="9926611" y="5708187"/>
                  <a:pt x="9779900" y="5687771"/>
                </a:cubicBezTo>
                <a:cubicBezTo>
                  <a:pt x="9667593" y="5731675"/>
                  <a:pt x="9472070" y="5709330"/>
                  <a:pt x="9200118" y="5687771"/>
                </a:cubicBezTo>
                <a:cubicBezTo>
                  <a:pt x="8883599" y="5697186"/>
                  <a:pt x="8621583" y="5613140"/>
                  <a:pt x="8313393" y="5687771"/>
                </a:cubicBezTo>
                <a:cubicBezTo>
                  <a:pt x="8019403" y="5703762"/>
                  <a:pt x="7899251" y="5668653"/>
                  <a:pt x="7631297" y="5687771"/>
                </a:cubicBezTo>
                <a:cubicBezTo>
                  <a:pt x="7391409" y="5698049"/>
                  <a:pt x="7314379" y="5651664"/>
                  <a:pt x="7153830" y="5687771"/>
                </a:cubicBezTo>
                <a:cubicBezTo>
                  <a:pt x="7107353" y="5734431"/>
                  <a:pt x="6527944" y="5693233"/>
                  <a:pt x="6267105" y="5687771"/>
                </a:cubicBezTo>
                <a:cubicBezTo>
                  <a:pt x="5951816" y="5711362"/>
                  <a:pt x="5758219" y="5667563"/>
                  <a:pt x="5380381" y="5687771"/>
                </a:cubicBezTo>
                <a:cubicBezTo>
                  <a:pt x="4957762" y="5659300"/>
                  <a:pt x="5123067" y="5680348"/>
                  <a:pt x="4902913" y="5687771"/>
                </a:cubicBezTo>
                <a:cubicBezTo>
                  <a:pt x="4692001" y="5690653"/>
                  <a:pt x="4596351" y="5672066"/>
                  <a:pt x="4323132" y="5687771"/>
                </a:cubicBezTo>
                <a:cubicBezTo>
                  <a:pt x="4070532" y="5694553"/>
                  <a:pt x="3767683" y="5712210"/>
                  <a:pt x="3538721" y="5687771"/>
                </a:cubicBezTo>
                <a:cubicBezTo>
                  <a:pt x="3339614" y="5637986"/>
                  <a:pt x="3057791" y="5655757"/>
                  <a:pt x="2754311" y="5687771"/>
                </a:cubicBezTo>
                <a:cubicBezTo>
                  <a:pt x="2423341" y="5663781"/>
                  <a:pt x="2308002" y="5622322"/>
                  <a:pt x="1867586" y="5687771"/>
                </a:cubicBezTo>
                <a:cubicBezTo>
                  <a:pt x="1428841" y="5734312"/>
                  <a:pt x="1592311" y="5706101"/>
                  <a:pt x="1492433" y="5687771"/>
                </a:cubicBezTo>
                <a:cubicBezTo>
                  <a:pt x="1397290" y="5761837"/>
                  <a:pt x="995490" y="5558475"/>
                  <a:pt x="708023" y="5687771"/>
                </a:cubicBezTo>
                <a:cubicBezTo>
                  <a:pt x="303381" y="5595236"/>
                  <a:pt x="19862" y="5374765"/>
                  <a:pt x="0" y="4975036"/>
                </a:cubicBezTo>
                <a:cubicBezTo>
                  <a:pt x="-41343" y="4799426"/>
                  <a:pt x="-28454" y="4695720"/>
                  <a:pt x="0" y="4494005"/>
                </a:cubicBezTo>
                <a:cubicBezTo>
                  <a:pt x="41011" y="4250860"/>
                  <a:pt x="-320" y="4144905"/>
                  <a:pt x="0" y="3970350"/>
                </a:cubicBezTo>
                <a:cubicBezTo>
                  <a:pt x="68012" y="3864092"/>
                  <a:pt x="-15127" y="3546313"/>
                  <a:pt x="0" y="3318828"/>
                </a:cubicBezTo>
                <a:cubicBezTo>
                  <a:pt x="48597" y="3095238"/>
                  <a:pt x="9969" y="2850517"/>
                  <a:pt x="0" y="2709926"/>
                </a:cubicBezTo>
                <a:cubicBezTo>
                  <a:pt x="52056" y="2544930"/>
                  <a:pt x="-39686" y="2426099"/>
                  <a:pt x="0" y="2228896"/>
                </a:cubicBezTo>
                <a:cubicBezTo>
                  <a:pt x="7073" y="2045974"/>
                  <a:pt x="24095" y="1788169"/>
                  <a:pt x="0" y="1577373"/>
                </a:cubicBezTo>
                <a:cubicBezTo>
                  <a:pt x="21234" y="1291469"/>
                  <a:pt x="-44337" y="1140023"/>
                  <a:pt x="0" y="71273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647486"/>
                      <a:gd name="connsiteY0" fmla="*/ 712734 h 5687771"/>
                      <a:gd name="connsiteX1" fmla="*/ 708023 w 11647486"/>
                      <a:gd name="connsiteY1" fmla="*/ 0 h 5687771"/>
                      <a:gd name="connsiteX2" fmla="*/ 1287805 w 11647486"/>
                      <a:gd name="connsiteY2" fmla="*/ 0 h 5687771"/>
                      <a:gd name="connsiteX3" fmla="*/ 1969901 w 11647486"/>
                      <a:gd name="connsiteY3" fmla="*/ 0 h 5687771"/>
                      <a:gd name="connsiteX4" fmla="*/ 2549682 w 11647486"/>
                      <a:gd name="connsiteY4" fmla="*/ 0 h 5687771"/>
                      <a:gd name="connsiteX5" fmla="*/ 2924835 w 11647486"/>
                      <a:gd name="connsiteY5" fmla="*/ 0 h 5687771"/>
                      <a:gd name="connsiteX6" fmla="*/ 3504617 w 11647486"/>
                      <a:gd name="connsiteY6" fmla="*/ 0 h 5687771"/>
                      <a:gd name="connsiteX7" fmla="*/ 4084398 w 11647486"/>
                      <a:gd name="connsiteY7" fmla="*/ 0 h 5687771"/>
                      <a:gd name="connsiteX8" fmla="*/ 4459551 w 11647486"/>
                      <a:gd name="connsiteY8" fmla="*/ 0 h 5687771"/>
                      <a:gd name="connsiteX9" fmla="*/ 4937018 w 11647486"/>
                      <a:gd name="connsiteY9" fmla="*/ 0 h 5687771"/>
                      <a:gd name="connsiteX10" fmla="*/ 5312171 w 11647486"/>
                      <a:gd name="connsiteY10" fmla="*/ 0 h 5687771"/>
                      <a:gd name="connsiteX11" fmla="*/ 6198896 w 11647486"/>
                      <a:gd name="connsiteY11" fmla="*/ 0 h 5687771"/>
                      <a:gd name="connsiteX12" fmla="*/ 6676363 w 11647486"/>
                      <a:gd name="connsiteY12" fmla="*/ 0 h 5687771"/>
                      <a:gd name="connsiteX13" fmla="*/ 7153830 w 11647486"/>
                      <a:gd name="connsiteY13" fmla="*/ 0 h 5687771"/>
                      <a:gd name="connsiteX14" fmla="*/ 8040555 w 11647486"/>
                      <a:gd name="connsiteY14" fmla="*/ 0 h 5687771"/>
                      <a:gd name="connsiteX15" fmla="*/ 8415708 w 11647486"/>
                      <a:gd name="connsiteY15" fmla="*/ 0 h 5687771"/>
                      <a:gd name="connsiteX16" fmla="*/ 9200118 w 11647486"/>
                      <a:gd name="connsiteY16" fmla="*/ 0 h 5687771"/>
                      <a:gd name="connsiteX17" fmla="*/ 9882214 w 11647486"/>
                      <a:gd name="connsiteY17" fmla="*/ 0 h 5687771"/>
                      <a:gd name="connsiteX18" fmla="*/ 10939463 w 11647486"/>
                      <a:gd name="connsiteY18" fmla="*/ 0 h 5687771"/>
                      <a:gd name="connsiteX19" fmla="*/ 11647486 w 11647486"/>
                      <a:gd name="connsiteY19" fmla="*/ 712734 h 5687771"/>
                      <a:gd name="connsiteX20" fmla="*/ 11647486 w 11647486"/>
                      <a:gd name="connsiteY20" fmla="*/ 1193765 h 5687771"/>
                      <a:gd name="connsiteX21" fmla="*/ 11647486 w 11647486"/>
                      <a:gd name="connsiteY21" fmla="*/ 1887912 h 5687771"/>
                      <a:gd name="connsiteX22" fmla="*/ 11647486 w 11647486"/>
                      <a:gd name="connsiteY22" fmla="*/ 2454189 h 5687771"/>
                      <a:gd name="connsiteX23" fmla="*/ 11647486 w 11647486"/>
                      <a:gd name="connsiteY23" fmla="*/ 3020466 h 5687771"/>
                      <a:gd name="connsiteX24" fmla="*/ 11647486 w 11647486"/>
                      <a:gd name="connsiteY24" fmla="*/ 3629366 h 5687771"/>
                      <a:gd name="connsiteX25" fmla="*/ 11647486 w 11647486"/>
                      <a:gd name="connsiteY25" fmla="*/ 4323513 h 5687771"/>
                      <a:gd name="connsiteX26" fmla="*/ 11647486 w 11647486"/>
                      <a:gd name="connsiteY26" fmla="*/ 4975036 h 5687771"/>
                      <a:gd name="connsiteX27" fmla="*/ 10939463 w 11647486"/>
                      <a:gd name="connsiteY27" fmla="*/ 5687771 h 5687771"/>
                      <a:gd name="connsiteX28" fmla="*/ 10564310 w 11647486"/>
                      <a:gd name="connsiteY28" fmla="*/ 5687771 h 5687771"/>
                      <a:gd name="connsiteX29" fmla="*/ 9779900 w 11647486"/>
                      <a:gd name="connsiteY29" fmla="*/ 5687771 h 5687771"/>
                      <a:gd name="connsiteX30" fmla="*/ 9200118 w 11647486"/>
                      <a:gd name="connsiteY30" fmla="*/ 5687771 h 5687771"/>
                      <a:gd name="connsiteX31" fmla="*/ 8313393 w 11647486"/>
                      <a:gd name="connsiteY31" fmla="*/ 5687771 h 5687771"/>
                      <a:gd name="connsiteX32" fmla="*/ 7631297 w 11647486"/>
                      <a:gd name="connsiteY32" fmla="*/ 5687771 h 5687771"/>
                      <a:gd name="connsiteX33" fmla="*/ 7153830 w 11647486"/>
                      <a:gd name="connsiteY33" fmla="*/ 5687771 h 5687771"/>
                      <a:gd name="connsiteX34" fmla="*/ 6267105 w 11647486"/>
                      <a:gd name="connsiteY34" fmla="*/ 5687771 h 5687771"/>
                      <a:gd name="connsiteX35" fmla="*/ 5380381 w 11647486"/>
                      <a:gd name="connsiteY35" fmla="*/ 5687771 h 5687771"/>
                      <a:gd name="connsiteX36" fmla="*/ 4902913 w 11647486"/>
                      <a:gd name="connsiteY36" fmla="*/ 5687771 h 5687771"/>
                      <a:gd name="connsiteX37" fmla="*/ 4323132 w 11647486"/>
                      <a:gd name="connsiteY37" fmla="*/ 5687771 h 5687771"/>
                      <a:gd name="connsiteX38" fmla="*/ 3538721 w 11647486"/>
                      <a:gd name="connsiteY38" fmla="*/ 5687771 h 5687771"/>
                      <a:gd name="connsiteX39" fmla="*/ 2754311 w 11647486"/>
                      <a:gd name="connsiteY39" fmla="*/ 5687771 h 5687771"/>
                      <a:gd name="connsiteX40" fmla="*/ 1867586 w 11647486"/>
                      <a:gd name="connsiteY40" fmla="*/ 5687771 h 5687771"/>
                      <a:gd name="connsiteX41" fmla="*/ 1492433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94005 h 5687771"/>
                      <a:gd name="connsiteX45" fmla="*/ 0 w 11647486"/>
                      <a:gd name="connsiteY45" fmla="*/ 3970350 h 5687771"/>
                      <a:gd name="connsiteX46" fmla="*/ 0 w 11647486"/>
                      <a:gd name="connsiteY46" fmla="*/ 3318828 h 5687771"/>
                      <a:gd name="connsiteX47" fmla="*/ 0 w 11647486"/>
                      <a:gd name="connsiteY47" fmla="*/ 2709926 h 5687771"/>
                      <a:gd name="connsiteX48" fmla="*/ 0 w 11647486"/>
                      <a:gd name="connsiteY48" fmla="*/ 2228896 h 5687771"/>
                      <a:gd name="connsiteX49" fmla="*/ 0 w 11647486"/>
                      <a:gd name="connsiteY49" fmla="*/ 1577373 h 5687771"/>
                      <a:gd name="connsiteX50" fmla="*/ 0 w 11647486"/>
                      <a:gd name="connsiteY50" fmla="*/ 712734 h 5687771"/>
                      <a:gd name="connsiteX0" fmla="*/ 0 w 11647486"/>
                      <a:gd name="connsiteY0" fmla="*/ 712734 h 5687771"/>
                      <a:gd name="connsiteX1" fmla="*/ 708023 w 11647486"/>
                      <a:gd name="connsiteY1" fmla="*/ 0 h 5687771"/>
                      <a:gd name="connsiteX2" fmla="*/ 1492433 w 11647486"/>
                      <a:gd name="connsiteY2" fmla="*/ 0 h 5687771"/>
                      <a:gd name="connsiteX3" fmla="*/ 1969901 w 11647486"/>
                      <a:gd name="connsiteY3" fmla="*/ 0 h 5687771"/>
                      <a:gd name="connsiteX4" fmla="*/ 2447368 w 11647486"/>
                      <a:gd name="connsiteY4" fmla="*/ 0 h 5687771"/>
                      <a:gd name="connsiteX5" fmla="*/ 3231778 w 11647486"/>
                      <a:gd name="connsiteY5" fmla="*/ 0 h 5687771"/>
                      <a:gd name="connsiteX6" fmla="*/ 3811560 w 11647486"/>
                      <a:gd name="connsiteY6" fmla="*/ 0 h 5687771"/>
                      <a:gd name="connsiteX7" fmla="*/ 4698285 w 11647486"/>
                      <a:gd name="connsiteY7" fmla="*/ 0 h 5687771"/>
                      <a:gd name="connsiteX8" fmla="*/ 5585009 w 11647486"/>
                      <a:gd name="connsiteY8" fmla="*/ 0 h 5687771"/>
                      <a:gd name="connsiteX9" fmla="*/ 6369420 w 11647486"/>
                      <a:gd name="connsiteY9" fmla="*/ 0 h 5687771"/>
                      <a:gd name="connsiteX10" fmla="*/ 6846887 w 11647486"/>
                      <a:gd name="connsiteY10" fmla="*/ 0 h 5687771"/>
                      <a:gd name="connsiteX11" fmla="*/ 7222040 w 11647486"/>
                      <a:gd name="connsiteY11" fmla="*/ 0 h 5687771"/>
                      <a:gd name="connsiteX12" fmla="*/ 8108765 w 11647486"/>
                      <a:gd name="connsiteY12" fmla="*/ 0 h 5687771"/>
                      <a:gd name="connsiteX13" fmla="*/ 8790861 w 11647486"/>
                      <a:gd name="connsiteY13" fmla="*/ 0 h 5687771"/>
                      <a:gd name="connsiteX14" fmla="*/ 9472957 w 11647486"/>
                      <a:gd name="connsiteY14" fmla="*/ 0 h 5687771"/>
                      <a:gd name="connsiteX15" fmla="*/ 9950424 w 11647486"/>
                      <a:gd name="connsiteY15" fmla="*/ 0 h 5687771"/>
                      <a:gd name="connsiteX16" fmla="*/ 10939463 w 11647486"/>
                      <a:gd name="connsiteY16" fmla="*/ 0 h 5687771"/>
                      <a:gd name="connsiteX17" fmla="*/ 11647486 w 11647486"/>
                      <a:gd name="connsiteY17" fmla="*/ 712734 h 5687771"/>
                      <a:gd name="connsiteX18" fmla="*/ 11647486 w 11647486"/>
                      <a:gd name="connsiteY18" fmla="*/ 1236389 h 5687771"/>
                      <a:gd name="connsiteX19" fmla="*/ 11647486 w 11647486"/>
                      <a:gd name="connsiteY19" fmla="*/ 1930534 h 5687771"/>
                      <a:gd name="connsiteX20" fmla="*/ 11647486 w 11647486"/>
                      <a:gd name="connsiteY20" fmla="*/ 2582058 h 5687771"/>
                      <a:gd name="connsiteX21" fmla="*/ 11647486 w 11647486"/>
                      <a:gd name="connsiteY21" fmla="*/ 3148336 h 5687771"/>
                      <a:gd name="connsiteX22" fmla="*/ 11647486 w 11647486"/>
                      <a:gd name="connsiteY22" fmla="*/ 3671989 h 5687771"/>
                      <a:gd name="connsiteX23" fmla="*/ 11647486 w 11647486"/>
                      <a:gd name="connsiteY23" fmla="*/ 4195644 h 5687771"/>
                      <a:gd name="connsiteX24" fmla="*/ 11647486 w 11647486"/>
                      <a:gd name="connsiteY24" fmla="*/ 4975036 h 5687771"/>
                      <a:gd name="connsiteX25" fmla="*/ 10939463 w 11647486"/>
                      <a:gd name="connsiteY25" fmla="*/ 5687771 h 5687771"/>
                      <a:gd name="connsiteX26" fmla="*/ 10359681 w 11647486"/>
                      <a:gd name="connsiteY26" fmla="*/ 5687771 h 5687771"/>
                      <a:gd name="connsiteX27" fmla="*/ 9779900 w 11647486"/>
                      <a:gd name="connsiteY27" fmla="*/ 5687771 h 5687771"/>
                      <a:gd name="connsiteX28" fmla="*/ 9404747 w 11647486"/>
                      <a:gd name="connsiteY28" fmla="*/ 5687771 h 5687771"/>
                      <a:gd name="connsiteX29" fmla="*/ 8927280 w 11647486"/>
                      <a:gd name="connsiteY29" fmla="*/ 5687771 h 5687771"/>
                      <a:gd name="connsiteX30" fmla="*/ 8449813 w 11647486"/>
                      <a:gd name="connsiteY30" fmla="*/ 5687771 h 5687771"/>
                      <a:gd name="connsiteX31" fmla="*/ 7665402 w 11647486"/>
                      <a:gd name="connsiteY31" fmla="*/ 5687771 h 5687771"/>
                      <a:gd name="connsiteX32" fmla="*/ 7290249 w 11647486"/>
                      <a:gd name="connsiteY32" fmla="*/ 5687771 h 5687771"/>
                      <a:gd name="connsiteX33" fmla="*/ 6812782 w 11647486"/>
                      <a:gd name="connsiteY33" fmla="*/ 5687771 h 5687771"/>
                      <a:gd name="connsiteX34" fmla="*/ 5926057 w 11647486"/>
                      <a:gd name="connsiteY34" fmla="*/ 5687771 h 5687771"/>
                      <a:gd name="connsiteX35" fmla="*/ 5550905 w 11647486"/>
                      <a:gd name="connsiteY35" fmla="*/ 5687771 h 5687771"/>
                      <a:gd name="connsiteX36" fmla="*/ 5175752 w 11647486"/>
                      <a:gd name="connsiteY36" fmla="*/ 5687771 h 5687771"/>
                      <a:gd name="connsiteX37" fmla="*/ 4800599 w 11647486"/>
                      <a:gd name="connsiteY37" fmla="*/ 5687771 h 5687771"/>
                      <a:gd name="connsiteX38" fmla="*/ 4118503 w 11647486"/>
                      <a:gd name="connsiteY38" fmla="*/ 5687771 h 5687771"/>
                      <a:gd name="connsiteX39" fmla="*/ 3436407 w 11647486"/>
                      <a:gd name="connsiteY39" fmla="*/ 5687771 h 5687771"/>
                      <a:gd name="connsiteX40" fmla="*/ 2754311 w 11647486"/>
                      <a:gd name="connsiteY40" fmla="*/ 5687771 h 5687771"/>
                      <a:gd name="connsiteX41" fmla="*/ 1867586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51381 h 5687771"/>
                      <a:gd name="connsiteX45" fmla="*/ 0 w 11647486"/>
                      <a:gd name="connsiteY45" fmla="*/ 3885104 h 5687771"/>
                      <a:gd name="connsiteX46" fmla="*/ 0 w 11647486"/>
                      <a:gd name="connsiteY46" fmla="*/ 3318828 h 5687771"/>
                      <a:gd name="connsiteX47" fmla="*/ 0 w 11647486"/>
                      <a:gd name="connsiteY47" fmla="*/ 2837796 h 5687771"/>
                      <a:gd name="connsiteX48" fmla="*/ 0 w 11647486"/>
                      <a:gd name="connsiteY48" fmla="*/ 2271518 h 5687771"/>
                      <a:gd name="connsiteX49" fmla="*/ 0 w 11647486"/>
                      <a:gd name="connsiteY49" fmla="*/ 1747865 h 5687771"/>
                      <a:gd name="connsiteX50" fmla="*/ 0 w 11647486"/>
                      <a:gd name="connsiteY50" fmla="*/ 1266833 h 5687771"/>
                      <a:gd name="connsiteX51" fmla="*/ 0 w 11647486"/>
                      <a:gd name="connsiteY51" fmla="*/ 712734 h 568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647486" h="5687771" fill="none" extrusionOk="0">
                        <a:moveTo>
                          <a:pt x="0" y="712734"/>
                        </a:moveTo>
                        <a:cubicBezTo>
                          <a:pt x="-41599" y="296968"/>
                          <a:pt x="418197" y="-17043"/>
                          <a:pt x="708023" y="0"/>
                        </a:cubicBezTo>
                        <a:cubicBezTo>
                          <a:pt x="940006" y="29507"/>
                          <a:pt x="1029178" y="25396"/>
                          <a:pt x="1287805" y="0"/>
                        </a:cubicBezTo>
                        <a:cubicBezTo>
                          <a:pt x="1555219" y="-20940"/>
                          <a:pt x="1660116" y="-7226"/>
                          <a:pt x="1969901" y="0"/>
                        </a:cubicBezTo>
                        <a:cubicBezTo>
                          <a:pt x="2247461" y="15683"/>
                          <a:pt x="2320297" y="-6217"/>
                          <a:pt x="2549682" y="0"/>
                        </a:cubicBezTo>
                        <a:cubicBezTo>
                          <a:pt x="2772401" y="1628"/>
                          <a:pt x="2784511" y="-3227"/>
                          <a:pt x="2924835" y="0"/>
                        </a:cubicBezTo>
                        <a:cubicBezTo>
                          <a:pt x="3070977" y="9842"/>
                          <a:pt x="3375378" y="14230"/>
                          <a:pt x="3504617" y="0"/>
                        </a:cubicBezTo>
                        <a:cubicBezTo>
                          <a:pt x="3620144" y="16763"/>
                          <a:pt x="3921243" y="-60324"/>
                          <a:pt x="4084398" y="0"/>
                        </a:cubicBezTo>
                        <a:cubicBezTo>
                          <a:pt x="4248507" y="27544"/>
                          <a:pt x="4291563" y="5093"/>
                          <a:pt x="4459551" y="0"/>
                        </a:cubicBezTo>
                        <a:cubicBezTo>
                          <a:pt x="4635164" y="-27672"/>
                          <a:pt x="4736188" y="-5068"/>
                          <a:pt x="4937018" y="0"/>
                        </a:cubicBezTo>
                        <a:cubicBezTo>
                          <a:pt x="5139278" y="21892"/>
                          <a:pt x="5124758" y="5460"/>
                          <a:pt x="5312171" y="0"/>
                        </a:cubicBezTo>
                        <a:cubicBezTo>
                          <a:pt x="5490012" y="-45731"/>
                          <a:pt x="5849550" y="2510"/>
                          <a:pt x="6198896" y="0"/>
                        </a:cubicBezTo>
                        <a:cubicBezTo>
                          <a:pt x="6520072" y="4935"/>
                          <a:pt x="6506657" y="23121"/>
                          <a:pt x="6676363" y="0"/>
                        </a:cubicBezTo>
                        <a:cubicBezTo>
                          <a:pt x="6815433" y="-9998"/>
                          <a:pt x="6973048" y="32772"/>
                          <a:pt x="7153830" y="0"/>
                        </a:cubicBezTo>
                        <a:cubicBezTo>
                          <a:pt x="7342038" y="-47501"/>
                          <a:pt x="7839822" y="-70165"/>
                          <a:pt x="8040555" y="0"/>
                        </a:cubicBezTo>
                        <a:cubicBezTo>
                          <a:pt x="8243483" y="35042"/>
                          <a:pt x="8299047" y="406"/>
                          <a:pt x="8415708" y="0"/>
                        </a:cubicBezTo>
                        <a:cubicBezTo>
                          <a:pt x="8542164" y="-14973"/>
                          <a:pt x="9026948" y="27085"/>
                          <a:pt x="9200118" y="0"/>
                        </a:cubicBezTo>
                        <a:cubicBezTo>
                          <a:pt x="9379698" y="-22036"/>
                          <a:pt x="9690862" y="29531"/>
                          <a:pt x="9882214" y="0"/>
                        </a:cubicBezTo>
                        <a:cubicBezTo>
                          <a:pt x="10071829" y="8695"/>
                          <a:pt x="10665380" y="-14331"/>
                          <a:pt x="10939463" y="0"/>
                        </a:cubicBezTo>
                        <a:cubicBezTo>
                          <a:pt x="11336582" y="84362"/>
                          <a:pt x="11602410" y="339237"/>
                          <a:pt x="11647486" y="712734"/>
                        </a:cubicBezTo>
                        <a:cubicBezTo>
                          <a:pt x="11624378" y="853892"/>
                          <a:pt x="11643001" y="984920"/>
                          <a:pt x="11647486" y="1193765"/>
                        </a:cubicBezTo>
                        <a:cubicBezTo>
                          <a:pt x="11632569" y="1451825"/>
                          <a:pt x="11679303" y="1708161"/>
                          <a:pt x="11647486" y="1887912"/>
                        </a:cubicBezTo>
                        <a:cubicBezTo>
                          <a:pt x="11673185" y="2080485"/>
                          <a:pt x="11671916" y="2323471"/>
                          <a:pt x="11647486" y="2454189"/>
                        </a:cubicBezTo>
                        <a:cubicBezTo>
                          <a:pt x="11631409" y="2557278"/>
                          <a:pt x="11683388" y="2810313"/>
                          <a:pt x="11647486" y="3020466"/>
                        </a:cubicBezTo>
                        <a:cubicBezTo>
                          <a:pt x="11676822" y="3224665"/>
                          <a:pt x="11623671" y="3389313"/>
                          <a:pt x="11647486" y="3629366"/>
                        </a:cubicBezTo>
                        <a:cubicBezTo>
                          <a:pt x="11658458" y="3838001"/>
                          <a:pt x="11658051" y="4145871"/>
                          <a:pt x="11647486" y="4323513"/>
                        </a:cubicBezTo>
                        <a:cubicBezTo>
                          <a:pt x="11640212" y="4500411"/>
                          <a:pt x="11632264" y="4749036"/>
                          <a:pt x="11647486" y="4975036"/>
                        </a:cubicBezTo>
                        <a:cubicBezTo>
                          <a:pt x="11784146" y="5330805"/>
                          <a:pt x="11355170" y="5621153"/>
                          <a:pt x="10939463" y="5687771"/>
                        </a:cubicBezTo>
                        <a:cubicBezTo>
                          <a:pt x="10859937" y="5682925"/>
                          <a:pt x="10667904" y="5690872"/>
                          <a:pt x="10564310" y="5687771"/>
                        </a:cubicBezTo>
                        <a:cubicBezTo>
                          <a:pt x="10460702" y="5664438"/>
                          <a:pt x="9936485" y="5695907"/>
                          <a:pt x="9779900" y="5687771"/>
                        </a:cubicBezTo>
                        <a:cubicBezTo>
                          <a:pt x="9627985" y="5707762"/>
                          <a:pt x="9441526" y="5687137"/>
                          <a:pt x="9200118" y="5687771"/>
                        </a:cubicBezTo>
                        <a:cubicBezTo>
                          <a:pt x="8932736" y="5674972"/>
                          <a:pt x="8610569" y="5666388"/>
                          <a:pt x="8313393" y="5687771"/>
                        </a:cubicBezTo>
                        <a:cubicBezTo>
                          <a:pt x="8025170" y="5706704"/>
                          <a:pt x="7875449" y="5672874"/>
                          <a:pt x="7631297" y="5687771"/>
                        </a:cubicBezTo>
                        <a:cubicBezTo>
                          <a:pt x="7401974" y="5709139"/>
                          <a:pt x="7318520" y="5642186"/>
                          <a:pt x="7153830" y="5687771"/>
                        </a:cubicBezTo>
                        <a:cubicBezTo>
                          <a:pt x="7064380" y="5683464"/>
                          <a:pt x="6564725" y="5675805"/>
                          <a:pt x="6267105" y="5687771"/>
                        </a:cubicBezTo>
                        <a:cubicBezTo>
                          <a:pt x="5968522" y="5729036"/>
                          <a:pt x="5777102" y="5707442"/>
                          <a:pt x="5380381" y="5687771"/>
                        </a:cubicBezTo>
                        <a:cubicBezTo>
                          <a:pt x="4979762" y="5641990"/>
                          <a:pt x="5105802" y="5689506"/>
                          <a:pt x="4902913" y="5687771"/>
                        </a:cubicBezTo>
                        <a:cubicBezTo>
                          <a:pt x="4702423" y="5688979"/>
                          <a:pt x="4587267" y="5672648"/>
                          <a:pt x="4323132" y="5687771"/>
                        </a:cubicBezTo>
                        <a:cubicBezTo>
                          <a:pt x="4074530" y="5682314"/>
                          <a:pt x="3752703" y="5723682"/>
                          <a:pt x="3538721" y="5687771"/>
                        </a:cubicBezTo>
                        <a:cubicBezTo>
                          <a:pt x="3349703" y="5652178"/>
                          <a:pt x="3093354" y="5663344"/>
                          <a:pt x="2754311" y="5687771"/>
                        </a:cubicBezTo>
                        <a:cubicBezTo>
                          <a:pt x="2431813" y="5659944"/>
                          <a:pt x="2300758" y="5630993"/>
                          <a:pt x="1867586" y="5687771"/>
                        </a:cubicBezTo>
                        <a:cubicBezTo>
                          <a:pt x="1440746" y="5711778"/>
                          <a:pt x="1599720" y="5683484"/>
                          <a:pt x="1492433" y="5687771"/>
                        </a:cubicBezTo>
                        <a:cubicBezTo>
                          <a:pt x="1372022" y="5727276"/>
                          <a:pt x="1003571" y="5618645"/>
                          <a:pt x="708023" y="5687771"/>
                        </a:cubicBezTo>
                        <a:cubicBezTo>
                          <a:pt x="343071" y="5671171"/>
                          <a:pt x="7476" y="5378480"/>
                          <a:pt x="0" y="4975036"/>
                        </a:cubicBezTo>
                        <a:cubicBezTo>
                          <a:pt x="-23397" y="4799878"/>
                          <a:pt x="-32499" y="4683739"/>
                          <a:pt x="0" y="4494005"/>
                        </a:cubicBezTo>
                        <a:cubicBezTo>
                          <a:pt x="31812" y="4268029"/>
                          <a:pt x="-13860" y="4150868"/>
                          <a:pt x="0" y="3970350"/>
                        </a:cubicBezTo>
                        <a:cubicBezTo>
                          <a:pt x="49324" y="3830392"/>
                          <a:pt x="16361" y="3516834"/>
                          <a:pt x="0" y="3318828"/>
                        </a:cubicBezTo>
                        <a:cubicBezTo>
                          <a:pt x="47467" y="3099405"/>
                          <a:pt x="11935" y="2836387"/>
                          <a:pt x="0" y="2709926"/>
                        </a:cubicBezTo>
                        <a:cubicBezTo>
                          <a:pt x="18628" y="2537431"/>
                          <a:pt x="-34394" y="2402835"/>
                          <a:pt x="0" y="2228896"/>
                        </a:cubicBezTo>
                        <a:cubicBezTo>
                          <a:pt x="209" y="2051267"/>
                          <a:pt x="26980" y="1796374"/>
                          <a:pt x="0" y="1577373"/>
                        </a:cubicBezTo>
                        <a:cubicBezTo>
                          <a:pt x="6990" y="1312577"/>
                          <a:pt x="-34201" y="1143327"/>
                          <a:pt x="0" y="712734"/>
                        </a:cubicBezTo>
                        <a:close/>
                      </a:path>
                      <a:path w="11647486" h="5687771" stroke="0" extrusionOk="0">
                        <a:moveTo>
                          <a:pt x="0" y="712734"/>
                        </a:moveTo>
                        <a:cubicBezTo>
                          <a:pt x="-69104" y="432464"/>
                          <a:pt x="317955" y="61025"/>
                          <a:pt x="708023" y="0"/>
                        </a:cubicBezTo>
                        <a:cubicBezTo>
                          <a:pt x="908394" y="35603"/>
                          <a:pt x="1208602" y="21891"/>
                          <a:pt x="1492433" y="0"/>
                        </a:cubicBezTo>
                        <a:cubicBezTo>
                          <a:pt x="1757808" y="8389"/>
                          <a:pt x="1791645" y="-8630"/>
                          <a:pt x="1969901" y="0"/>
                        </a:cubicBezTo>
                        <a:cubicBezTo>
                          <a:pt x="2133231" y="29934"/>
                          <a:pt x="2273567" y="10825"/>
                          <a:pt x="2447368" y="0"/>
                        </a:cubicBezTo>
                        <a:cubicBezTo>
                          <a:pt x="2615335" y="-45233"/>
                          <a:pt x="3064576" y="28921"/>
                          <a:pt x="3231778" y="0"/>
                        </a:cubicBezTo>
                        <a:cubicBezTo>
                          <a:pt x="3426882" y="18858"/>
                          <a:pt x="3635393" y="28416"/>
                          <a:pt x="3811560" y="0"/>
                        </a:cubicBezTo>
                        <a:cubicBezTo>
                          <a:pt x="3965428" y="-91656"/>
                          <a:pt x="4438024" y="48623"/>
                          <a:pt x="4698285" y="0"/>
                        </a:cubicBezTo>
                        <a:cubicBezTo>
                          <a:pt x="5011657" y="-24056"/>
                          <a:pt x="5375871" y="-60462"/>
                          <a:pt x="5585009" y="0"/>
                        </a:cubicBezTo>
                        <a:cubicBezTo>
                          <a:pt x="5740569" y="4172"/>
                          <a:pt x="6093856" y="62562"/>
                          <a:pt x="6369420" y="0"/>
                        </a:cubicBezTo>
                        <a:cubicBezTo>
                          <a:pt x="6657463" y="-23885"/>
                          <a:pt x="6651626" y="763"/>
                          <a:pt x="6846887" y="0"/>
                        </a:cubicBezTo>
                        <a:cubicBezTo>
                          <a:pt x="7046399" y="1705"/>
                          <a:pt x="7133582" y="6244"/>
                          <a:pt x="7222040" y="0"/>
                        </a:cubicBezTo>
                        <a:cubicBezTo>
                          <a:pt x="7314866" y="-7412"/>
                          <a:pt x="7752352" y="-11631"/>
                          <a:pt x="8108765" y="0"/>
                        </a:cubicBezTo>
                        <a:cubicBezTo>
                          <a:pt x="8429595" y="-8307"/>
                          <a:pt x="8631216" y="9197"/>
                          <a:pt x="8790861" y="0"/>
                        </a:cubicBezTo>
                        <a:cubicBezTo>
                          <a:pt x="8957942" y="17658"/>
                          <a:pt x="9253642" y="-10148"/>
                          <a:pt x="9472957" y="0"/>
                        </a:cubicBezTo>
                        <a:cubicBezTo>
                          <a:pt x="9671375" y="19720"/>
                          <a:pt x="9737145" y="-3750"/>
                          <a:pt x="9950424" y="0"/>
                        </a:cubicBezTo>
                        <a:cubicBezTo>
                          <a:pt x="10192828" y="-2429"/>
                          <a:pt x="10553870" y="7906"/>
                          <a:pt x="10939463" y="0"/>
                        </a:cubicBezTo>
                        <a:cubicBezTo>
                          <a:pt x="11389533" y="69376"/>
                          <a:pt x="11581374" y="291537"/>
                          <a:pt x="11647486" y="712734"/>
                        </a:cubicBezTo>
                        <a:cubicBezTo>
                          <a:pt x="11660102" y="937366"/>
                          <a:pt x="11644405" y="1096802"/>
                          <a:pt x="11647486" y="1236389"/>
                        </a:cubicBezTo>
                        <a:cubicBezTo>
                          <a:pt x="11670668" y="1366572"/>
                          <a:pt x="11659164" y="1609704"/>
                          <a:pt x="11647486" y="1930534"/>
                        </a:cubicBezTo>
                        <a:cubicBezTo>
                          <a:pt x="11639110" y="2221596"/>
                          <a:pt x="11706737" y="2423068"/>
                          <a:pt x="11647486" y="2582058"/>
                        </a:cubicBezTo>
                        <a:cubicBezTo>
                          <a:pt x="11620304" y="2722468"/>
                          <a:pt x="11669205" y="2864324"/>
                          <a:pt x="11647486" y="3148336"/>
                        </a:cubicBezTo>
                        <a:cubicBezTo>
                          <a:pt x="11630816" y="3428595"/>
                          <a:pt x="11638196" y="3513913"/>
                          <a:pt x="11647486" y="3671989"/>
                        </a:cubicBezTo>
                        <a:cubicBezTo>
                          <a:pt x="11636859" y="3821930"/>
                          <a:pt x="11667497" y="3978042"/>
                          <a:pt x="11647486" y="4195644"/>
                        </a:cubicBezTo>
                        <a:cubicBezTo>
                          <a:pt x="11638181" y="4431799"/>
                          <a:pt x="11640803" y="4764949"/>
                          <a:pt x="11647486" y="4975036"/>
                        </a:cubicBezTo>
                        <a:cubicBezTo>
                          <a:pt x="11674698" y="5333995"/>
                          <a:pt x="11293435" y="5728515"/>
                          <a:pt x="10939463" y="5687771"/>
                        </a:cubicBezTo>
                        <a:cubicBezTo>
                          <a:pt x="10678698" y="5723906"/>
                          <a:pt x="10502839" y="5681739"/>
                          <a:pt x="10359681" y="5687771"/>
                        </a:cubicBezTo>
                        <a:cubicBezTo>
                          <a:pt x="10226856" y="5646686"/>
                          <a:pt x="9974931" y="5643102"/>
                          <a:pt x="9779900" y="5687771"/>
                        </a:cubicBezTo>
                        <a:cubicBezTo>
                          <a:pt x="9552715" y="5690622"/>
                          <a:pt x="9547208" y="5686409"/>
                          <a:pt x="9404747" y="5687771"/>
                        </a:cubicBezTo>
                        <a:cubicBezTo>
                          <a:pt x="9278795" y="5692924"/>
                          <a:pt x="9025242" y="5676001"/>
                          <a:pt x="8927280" y="5687771"/>
                        </a:cubicBezTo>
                        <a:cubicBezTo>
                          <a:pt x="8755914" y="5678825"/>
                          <a:pt x="8656227" y="5710465"/>
                          <a:pt x="8449813" y="5687771"/>
                        </a:cubicBezTo>
                        <a:cubicBezTo>
                          <a:pt x="8199945" y="5671046"/>
                          <a:pt x="7944341" y="5652671"/>
                          <a:pt x="7665402" y="5687771"/>
                        </a:cubicBezTo>
                        <a:cubicBezTo>
                          <a:pt x="7396019" y="5709422"/>
                          <a:pt x="7409735" y="5690052"/>
                          <a:pt x="7290249" y="5687771"/>
                        </a:cubicBezTo>
                        <a:cubicBezTo>
                          <a:pt x="7140861" y="5695952"/>
                          <a:pt x="6935500" y="5685018"/>
                          <a:pt x="6812782" y="5687771"/>
                        </a:cubicBezTo>
                        <a:cubicBezTo>
                          <a:pt x="6666547" y="5692628"/>
                          <a:pt x="6211148" y="5687129"/>
                          <a:pt x="5926057" y="5687771"/>
                        </a:cubicBezTo>
                        <a:cubicBezTo>
                          <a:pt x="5646070" y="5659556"/>
                          <a:pt x="5641471" y="5684910"/>
                          <a:pt x="5550905" y="5687771"/>
                        </a:cubicBezTo>
                        <a:cubicBezTo>
                          <a:pt x="5478570" y="5696338"/>
                          <a:pt x="5257996" y="5703105"/>
                          <a:pt x="5175752" y="5687771"/>
                        </a:cubicBezTo>
                        <a:cubicBezTo>
                          <a:pt x="5076979" y="5696810"/>
                          <a:pt x="4890076" y="5681942"/>
                          <a:pt x="4800599" y="5687771"/>
                        </a:cubicBezTo>
                        <a:cubicBezTo>
                          <a:pt x="4684250" y="5670950"/>
                          <a:pt x="4306299" y="5695825"/>
                          <a:pt x="4118503" y="5687771"/>
                        </a:cubicBezTo>
                        <a:cubicBezTo>
                          <a:pt x="3962856" y="5684407"/>
                          <a:pt x="3672085" y="5708538"/>
                          <a:pt x="3436407" y="5687771"/>
                        </a:cubicBezTo>
                        <a:cubicBezTo>
                          <a:pt x="3203841" y="5662974"/>
                          <a:pt x="2917469" y="5664244"/>
                          <a:pt x="2754311" y="5687771"/>
                        </a:cubicBezTo>
                        <a:cubicBezTo>
                          <a:pt x="2610763" y="5632717"/>
                          <a:pt x="2240831" y="5730891"/>
                          <a:pt x="1867586" y="5687771"/>
                        </a:cubicBezTo>
                        <a:cubicBezTo>
                          <a:pt x="1457928" y="5677979"/>
                          <a:pt x="996597" y="5735802"/>
                          <a:pt x="708023" y="5687771"/>
                        </a:cubicBezTo>
                        <a:cubicBezTo>
                          <a:pt x="459568" y="5672660"/>
                          <a:pt x="60436" y="5351365"/>
                          <a:pt x="0" y="4975036"/>
                        </a:cubicBezTo>
                        <a:cubicBezTo>
                          <a:pt x="34009" y="4885332"/>
                          <a:pt x="10487" y="4585458"/>
                          <a:pt x="0" y="4451381"/>
                        </a:cubicBezTo>
                        <a:cubicBezTo>
                          <a:pt x="-14169" y="4381321"/>
                          <a:pt x="13945" y="4139186"/>
                          <a:pt x="0" y="3885104"/>
                        </a:cubicBezTo>
                        <a:cubicBezTo>
                          <a:pt x="-26434" y="3650731"/>
                          <a:pt x="970" y="3478898"/>
                          <a:pt x="0" y="3318828"/>
                        </a:cubicBezTo>
                        <a:cubicBezTo>
                          <a:pt x="-2364" y="3126110"/>
                          <a:pt x="-3992" y="2976877"/>
                          <a:pt x="0" y="2837796"/>
                        </a:cubicBezTo>
                        <a:cubicBezTo>
                          <a:pt x="-2858" y="2649593"/>
                          <a:pt x="26347" y="2458761"/>
                          <a:pt x="0" y="2271518"/>
                        </a:cubicBezTo>
                        <a:cubicBezTo>
                          <a:pt x="12166" y="2103149"/>
                          <a:pt x="-20398" y="1944475"/>
                          <a:pt x="0" y="1747865"/>
                        </a:cubicBezTo>
                        <a:cubicBezTo>
                          <a:pt x="13221" y="1552627"/>
                          <a:pt x="22807" y="1492508"/>
                          <a:pt x="0" y="1266833"/>
                        </a:cubicBezTo>
                        <a:cubicBezTo>
                          <a:pt x="-15130" y="1058940"/>
                          <a:pt x="-2373" y="973891"/>
                          <a:pt x="0" y="712734"/>
                        </a:cubicBezTo>
                        <a:close/>
                      </a:path>
                      <a:path w="11647486" h="5687771" fill="none" stroke="0" extrusionOk="0">
                        <a:moveTo>
                          <a:pt x="0" y="712734"/>
                        </a:moveTo>
                        <a:cubicBezTo>
                          <a:pt x="-39963" y="351369"/>
                          <a:pt x="408603" y="61727"/>
                          <a:pt x="708023" y="0"/>
                        </a:cubicBezTo>
                        <a:cubicBezTo>
                          <a:pt x="930231" y="27720"/>
                          <a:pt x="1013351" y="22288"/>
                          <a:pt x="1287805" y="0"/>
                        </a:cubicBezTo>
                        <a:cubicBezTo>
                          <a:pt x="1582405" y="-33805"/>
                          <a:pt x="1682984" y="-3733"/>
                          <a:pt x="1969901" y="0"/>
                        </a:cubicBezTo>
                        <a:cubicBezTo>
                          <a:pt x="2233665" y="7292"/>
                          <a:pt x="2333311" y="-6409"/>
                          <a:pt x="2549682" y="0"/>
                        </a:cubicBezTo>
                        <a:cubicBezTo>
                          <a:pt x="2772455" y="1074"/>
                          <a:pt x="2784872" y="-5378"/>
                          <a:pt x="2924835" y="0"/>
                        </a:cubicBezTo>
                        <a:cubicBezTo>
                          <a:pt x="3051456" y="-22658"/>
                          <a:pt x="3356631" y="9787"/>
                          <a:pt x="3504617" y="0"/>
                        </a:cubicBezTo>
                        <a:cubicBezTo>
                          <a:pt x="3635596" y="5723"/>
                          <a:pt x="3929362" y="-14070"/>
                          <a:pt x="4084398" y="0"/>
                        </a:cubicBezTo>
                        <a:cubicBezTo>
                          <a:pt x="4242071" y="26862"/>
                          <a:pt x="4285547" y="5006"/>
                          <a:pt x="4459551" y="0"/>
                        </a:cubicBezTo>
                        <a:cubicBezTo>
                          <a:pt x="4607644" y="-6754"/>
                          <a:pt x="4742536" y="-25471"/>
                          <a:pt x="4937018" y="0"/>
                        </a:cubicBezTo>
                        <a:cubicBezTo>
                          <a:pt x="5138550" y="19002"/>
                          <a:pt x="5126546" y="8622"/>
                          <a:pt x="5312171" y="0"/>
                        </a:cubicBezTo>
                        <a:cubicBezTo>
                          <a:pt x="5468501" y="4102"/>
                          <a:pt x="5882745" y="-53329"/>
                          <a:pt x="6198896" y="0"/>
                        </a:cubicBezTo>
                        <a:cubicBezTo>
                          <a:pt x="6518481" y="4532"/>
                          <a:pt x="6510904" y="24996"/>
                          <a:pt x="6676363" y="0"/>
                        </a:cubicBezTo>
                        <a:cubicBezTo>
                          <a:pt x="6868019" y="-31296"/>
                          <a:pt x="6979123" y="42591"/>
                          <a:pt x="7153830" y="0"/>
                        </a:cubicBezTo>
                        <a:cubicBezTo>
                          <a:pt x="7325203" y="-18938"/>
                          <a:pt x="7843858" y="-59468"/>
                          <a:pt x="8040555" y="0"/>
                        </a:cubicBezTo>
                        <a:cubicBezTo>
                          <a:pt x="8254445" y="48937"/>
                          <a:pt x="8290999" y="-9398"/>
                          <a:pt x="8415708" y="0"/>
                        </a:cubicBezTo>
                        <a:cubicBezTo>
                          <a:pt x="8519192" y="14933"/>
                          <a:pt x="9024826" y="9425"/>
                          <a:pt x="9200118" y="0"/>
                        </a:cubicBezTo>
                        <a:cubicBezTo>
                          <a:pt x="9370764" y="-19729"/>
                          <a:pt x="9744627" y="14453"/>
                          <a:pt x="9882214" y="0"/>
                        </a:cubicBezTo>
                        <a:cubicBezTo>
                          <a:pt x="10070135" y="-4848"/>
                          <a:pt x="10697227" y="-37505"/>
                          <a:pt x="10939463" y="0"/>
                        </a:cubicBezTo>
                        <a:cubicBezTo>
                          <a:pt x="11366266" y="175261"/>
                          <a:pt x="11607536" y="323024"/>
                          <a:pt x="11647486" y="712734"/>
                        </a:cubicBezTo>
                        <a:cubicBezTo>
                          <a:pt x="11625056" y="879790"/>
                          <a:pt x="11663637" y="991453"/>
                          <a:pt x="11647486" y="1193765"/>
                        </a:cubicBezTo>
                        <a:cubicBezTo>
                          <a:pt x="11620135" y="1430609"/>
                          <a:pt x="11660497" y="1675586"/>
                          <a:pt x="11647486" y="1887912"/>
                        </a:cubicBezTo>
                        <a:cubicBezTo>
                          <a:pt x="11651197" y="2069790"/>
                          <a:pt x="11678340" y="2317520"/>
                          <a:pt x="11647486" y="2454189"/>
                        </a:cubicBezTo>
                        <a:cubicBezTo>
                          <a:pt x="11595869" y="2624251"/>
                          <a:pt x="11623847" y="2815034"/>
                          <a:pt x="11647486" y="3020466"/>
                        </a:cubicBezTo>
                        <a:cubicBezTo>
                          <a:pt x="11656780" y="3261788"/>
                          <a:pt x="11619787" y="3402139"/>
                          <a:pt x="11647486" y="3629366"/>
                        </a:cubicBezTo>
                        <a:cubicBezTo>
                          <a:pt x="11665019" y="3874764"/>
                          <a:pt x="11642063" y="4155381"/>
                          <a:pt x="11647486" y="4323513"/>
                        </a:cubicBezTo>
                        <a:cubicBezTo>
                          <a:pt x="11653997" y="4472707"/>
                          <a:pt x="11647299" y="4743972"/>
                          <a:pt x="11647486" y="4975036"/>
                        </a:cubicBezTo>
                        <a:cubicBezTo>
                          <a:pt x="11727154" y="5303895"/>
                          <a:pt x="11375213" y="5680116"/>
                          <a:pt x="10939463" y="5687771"/>
                        </a:cubicBezTo>
                        <a:cubicBezTo>
                          <a:pt x="10840616" y="5688255"/>
                          <a:pt x="10667286" y="5715635"/>
                          <a:pt x="10564310" y="5687771"/>
                        </a:cubicBezTo>
                        <a:cubicBezTo>
                          <a:pt x="10477790" y="5667418"/>
                          <a:pt x="9947740" y="5697833"/>
                          <a:pt x="9779900" y="5687771"/>
                        </a:cubicBezTo>
                        <a:cubicBezTo>
                          <a:pt x="9630928" y="5697026"/>
                          <a:pt x="9473965" y="5712391"/>
                          <a:pt x="9200118" y="5687771"/>
                        </a:cubicBezTo>
                        <a:cubicBezTo>
                          <a:pt x="8897471" y="5693943"/>
                          <a:pt x="8624621" y="5659586"/>
                          <a:pt x="8313393" y="5687771"/>
                        </a:cubicBezTo>
                        <a:cubicBezTo>
                          <a:pt x="7972409" y="5681054"/>
                          <a:pt x="7859466" y="5661179"/>
                          <a:pt x="7631297" y="5687771"/>
                        </a:cubicBezTo>
                        <a:cubicBezTo>
                          <a:pt x="7399207" y="5701272"/>
                          <a:pt x="7302300" y="5681883"/>
                          <a:pt x="7153830" y="5687771"/>
                        </a:cubicBezTo>
                        <a:cubicBezTo>
                          <a:pt x="7045051" y="5765469"/>
                          <a:pt x="6535283" y="5672945"/>
                          <a:pt x="6267105" y="5687771"/>
                        </a:cubicBezTo>
                        <a:cubicBezTo>
                          <a:pt x="5941342" y="5695252"/>
                          <a:pt x="5789700" y="5712417"/>
                          <a:pt x="5380381" y="5687771"/>
                        </a:cubicBezTo>
                        <a:cubicBezTo>
                          <a:pt x="4953655" y="5663249"/>
                          <a:pt x="5123633" y="5683224"/>
                          <a:pt x="4902913" y="5687771"/>
                        </a:cubicBezTo>
                        <a:cubicBezTo>
                          <a:pt x="4681981" y="5684972"/>
                          <a:pt x="4606422" y="5675980"/>
                          <a:pt x="4323132" y="5687771"/>
                        </a:cubicBezTo>
                        <a:cubicBezTo>
                          <a:pt x="4053081" y="5721746"/>
                          <a:pt x="3759768" y="5699989"/>
                          <a:pt x="3538721" y="5687771"/>
                        </a:cubicBezTo>
                        <a:cubicBezTo>
                          <a:pt x="3324263" y="5658270"/>
                          <a:pt x="3024937" y="5676573"/>
                          <a:pt x="2754311" y="5687771"/>
                        </a:cubicBezTo>
                        <a:cubicBezTo>
                          <a:pt x="2408397" y="5699367"/>
                          <a:pt x="2307199" y="5645480"/>
                          <a:pt x="1867586" y="5687771"/>
                        </a:cubicBezTo>
                        <a:cubicBezTo>
                          <a:pt x="1435274" y="5723984"/>
                          <a:pt x="1595403" y="5696015"/>
                          <a:pt x="1492433" y="5687771"/>
                        </a:cubicBezTo>
                        <a:cubicBezTo>
                          <a:pt x="1399897" y="5699763"/>
                          <a:pt x="1032708" y="5664253"/>
                          <a:pt x="708023" y="5687771"/>
                        </a:cubicBezTo>
                        <a:cubicBezTo>
                          <a:pt x="301511" y="5735244"/>
                          <a:pt x="-5445" y="5389577"/>
                          <a:pt x="0" y="4975036"/>
                        </a:cubicBezTo>
                        <a:cubicBezTo>
                          <a:pt x="-31178" y="4803953"/>
                          <a:pt x="-22545" y="4688536"/>
                          <a:pt x="0" y="4494005"/>
                        </a:cubicBezTo>
                        <a:cubicBezTo>
                          <a:pt x="28507" y="4292547"/>
                          <a:pt x="4269" y="4128737"/>
                          <a:pt x="0" y="3970350"/>
                        </a:cubicBezTo>
                        <a:cubicBezTo>
                          <a:pt x="29050" y="3819411"/>
                          <a:pt x="-54694" y="3549598"/>
                          <a:pt x="0" y="3318828"/>
                        </a:cubicBezTo>
                        <a:cubicBezTo>
                          <a:pt x="38555" y="3083873"/>
                          <a:pt x="-14442" y="2894227"/>
                          <a:pt x="0" y="2709926"/>
                        </a:cubicBezTo>
                        <a:cubicBezTo>
                          <a:pt x="29919" y="2563543"/>
                          <a:pt x="-10999" y="2431492"/>
                          <a:pt x="0" y="2228896"/>
                        </a:cubicBezTo>
                        <a:cubicBezTo>
                          <a:pt x="22094" y="2027778"/>
                          <a:pt x="25968" y="1803342"/>
                          <a:pt x="0" y="1577373"/>
                        </a:cubicBezTo>
                        <a:cubicBezTo>
                          <a:pt x="-24804" y="1322989"/>
                          <a:pt x="-45811" y="1142940"/>
                          <a:pt x="0" y="71273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vi-VN" sz="28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DCDA6868-1603-4FC6-9EAF-1A22719CA1A1}"/>
              </a:ext>
            </a:extLst>
          </p:cNvPr>
          <p:cNvSpPr txBox="1"/>
          <p:nvPr/>
        </p:nvSpPr>
        <p:spPr>
          <a:xfrm>
            <a:off x="968829" y="1730829"/>
            <a:ext cx="10450285" cy="3970318"/>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Ngày xưa, trên cao nguyên có một đồng cỏ ở rất xa chỗ sinh sống của loài người. Nơi </a:t>
            </a:r>
            <a:r>
              <a:rPr lang="vi-VN" sz="3600" b="1" i="0" dirty="0">
                <a:solidFill>
                  <a:srgbClr val="FF0000"/>
                </a:solidFill>
                <a:effectLst/>
                <a:latin typeface="Cambria" panose="02040503050406030204" pitchFamily="18" charset="0"/>
                <a:ea typeface="Cambria" panose="02040503050406030204" pitchFamily="18" charset="0"/>
              </a:rPr>
              <a:t>này</a:t>
            </a:r>
            <a:r>
              <a:rPr lang="vi-VN" sz="3600" b="0" i="0" dirty="0">
                <a:solidFill>
                  <a:srgbClr val="000000"/>
                </a:solidFill>
                <a:effectLst/>
                <a:latin typeface="Cambria" panose="02040503050406030204" pitchFamily="18" charset="0"/>
                <a:ea typeface="Cambria" panose="02040503050406030204" pitchFamily="18" charset="0"/>
              </a:rPr>
              <a:t> có một dòng suối trong như pha lê và những tảng đá vân nằm giữa những đám hoa bươm bướm, hoa thạch thảo màu hồng, màu tím. Muốn tới</a:t>
            </a:r>
            <a:r>
              <a:rPr lang="vi-VN" sz="3600" b="0"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đây</a:t>
            </a:r>
            <a:r>
              <a:rPr lang="vi-VN" sz="3600" b="0" i="0" dirty="0">
                <a:solidFill>
                  <a:srgbClr val="FF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phải vượt qua những cánh rừng, những dãy núi, những dòng sông... Muông thú gọi </a:t>
            </a:r>
            <a:r>
              <a:rPr lang="vi-VN" sz="3600" b="1" i="0" dirty="0">
                <a:solidFill>
                  <a:srgbClr val="FF0000"/>
                </a:solidFill>
                <a:effectLst/>
                <a:latin typeface="Cambria" panose="02040503050406030204" pitchFamily="18" charset="0"/>
                <a:ea typeface="Cambria" panose="02040503050406030204" pitchFamily="18" charset="0"/>
              </a:rPr>
              <a:t>đó</a:t>
            </a:r>
            <a:r>
              <a:rPr lang="vi-VN" sz="3600" b="0" i="0" dirty="0">
                <a:solidFill>
                  <a:srgbClr val="000000"/>
                </a:solidFill>
                <a:effectLst/>
                <a:latin typeface="Cambria" panose="02040503050406030204" pitchFamily="18" charset="0"/>
                <a:ea typeface="Cambria" panose="02040503050406030204" pitchFamily="18" charset="0"/>
              </a:rPr>
              <a:t> là làng Hươu.</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933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64737D-266C-4A11-B504-5C4260B056D6}"/>
              </a:ext>
            </a:extLst>
          </p:cNvPr>
          <p:cNvPicPr>
            <a:picLocks noChangeAspect="1"/>
          </p:cNvPicPr>
          <p:nvPr/>
        </p:nvPicPr>
        <p:blipFill rotWithShape="1">
          <a:blip r:embed="rId2"/>
          <a:srcRect r="927"/>
          <a:stretch/>
        </p:blipFill>
        <p:spPr>
          <a:xfrm>
            <a:off x="0" y="1673"/>
            <a:ext cx="12192000" cy="6854653"/>
          </a:xfrm>
          <a:prstGeom prst="rect">
            <a:avLst/>
          </a:prstGeom>
        </p:spPr>
      </p:pic>
      <p:sp>
        <p:nvSpPr>
          <p:cNvPr id="4" name="Freeform 4">
            <a:extLst>
              <a:ext uri="{FF2B5EF4-FFF2-40B4-BE49-F238E27FC236}">
                <a16:creationId xmlns:a16="http://schemas.microsoft.com/office/drawing/2014/main" id="{687040C9-8F7B-5F70-4B28-52395A883E3E}"/>
              </a:ext>
            </a:extLst>
          </p:cNvPr>
          <p:cNvSpPr/>
          <p:nvPr/>
        </p:nvSpPr>
        <p:spPr>
          <a:xfrm>
            <a:off x="6404970" y="537166"/>
            <a:ext cx="5134708" cy="6170527"/>
          </a:xfrm>
          <a:custGeom>
            <a:avLst/>
            <a:gdLst/>
            <a:ahLst/>
            <a:cxnLst/>
            <a:rect l="l" t="t" r="r" b="b"/>
            <a:pathLst>
              <a:path w="3641598" h="5486400">
                <a:moveTo>
                  <a:pt x="0" y="0"/>
                </a:moveTo>
                <a:lnTo>
                  <a:pt x="3641598" y="0"/>
                </a:lnTo>
                <a:lnTo>
                  <a:pt x="3641598" y="5486400"/>
                </a:lnTo>
                <a:lnTo>
                  <a:pt x="0" y="5486400"/>
                </a:lnTo>
                <a:lnTo>
                  <a:pt x="0" y="0"/>
                </a:lnTo>
                <a:close/>
              </a:path>
            </a:pathLst>
          </a:custGeom>
          <a:blipFill>
            <a:blip r:embed="rId3"/>
            <a:stretch>
              <a:fillRect/>
            </a:stretch>
          </a:blipFill>
        </p:spPr>
        <p:txBody>
          <a:bodyPr/>
          <a:lstStyle/>
          <a:p>
            <a:endParaRPr lang="en-US"/>
          </a:p>
        </p:txBody>
      </p:sp>
      <p:pic>
        <p:nvPicPr>
          <p:cNvPr id="2" name="Picture 1">
            <a:extLst>
              <a:ext uri="{FF2B5EF4-FFF2-40B4-BE49-F238E27FC236}">
                <a16:creationId xmlns:a16="http://schemas.microsoft.com/office/drawing/2014/main" id="{C4081612-960A-E2DA-C8ED-2D7B0B34FB41}"/>
              </a:ext>
            </a:extLst>
          </p:cNvPr>
          <p:cNvPicPr>
            <a:picLocks noChangeAspect="1"/>
          </p:cNvPicPr>
          <p:nvPr/>
        </p:nvPicPr>
        <p:blipFill>
          <a:blip r:embed="rId4"/>
          <a:stretch>
            <a:fillRect/>
          </a:stretch>
        </p:blipFill>
        <p:spPr>
          <a:xfrm>
            <a:off x="1336070" y="2048556"/>
            <a:ext cx="5992887" cy="3109229"/>
          </a:xfrm>
          <a:prstGeom prst="rect">
            <a:avLst/>
          </a:prstGeom>
        </p:spPr>
      </p:pic>
    </p:spTree>
    <p:extLst>
      <p:ext uri="{BB962C8B-B14F-4D97-AF65-F5344CB8AC3E}">
        <p14:creationId xmlns:p14="http://schemas.microsoft.com/office/powerpoint/2010/main" val="140957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4551FB-DE21-0D71-34FF-F33A2D873A42}"/>
              </a:ext>
            </a:extLst>
          </p:cNvPr>
          <p:cNvPicPr>
            <a:picLocks noChangeAspect="1"/>
          </p:cNvPicPr>
          <p:nvPr/>
        </p:nvPicPr>
        <p:blipFill rotWithShape="1">
          <a:blip r:embed="rId2"/>
          <a:srcRect r="1291"/>
          <a:stretch/>
        </p:blipFill>
        <p:spPr>
          <a:xfrm>
            <a:off x="0" y="1673"/>
            <a:ext cx="12192000" cy="6854653"/>
          </a:xfrm>
          <a:prstGeom prst="rect">
            <a:avLst/>
          </a:prstGeom>
        </p:spPr>
      </p:pic>
      <p:sp>
        <p:nvSpPr>
          <p:cNvPr id="4" name="Rectangle: Rounded Corners 3">
            <a:extLst>
              <a:ext uri="{FF2B5EF4-FFF2-40B4-BE49-F238E27FC236}">
                <a16:creationId xmlns:a16="http://schemas.microsoft.com/office/drawing/2014/main" id="{D9A381B9-09FD-7FC0-67BA-3CBDE6AA9DC2}"/>
              </a:ext>
            </a:extLst>
          </p:cNvPr>
          <p:cNvSpPr/>
          <p:nvPr/>
        </p:nvSpPr>
        <p:spPr>
          <a:xfrm>
            <a:off x="241777" y="1164771"/>
            <a:ext cx="11647486" cy="5426514"/>
          </a:xfrm>
          <a:custGeom>
            <a:avLst/>
            <a:gdLst>
              <a:gd name="connsiteX0" fmla="*/ 0 w 11647486"/>
              <a:gd name="connsiteY0" fmla="*/ 679996 h 5426514"/>
              <a:gd name="connsiteX1" fmla="*/ 679996 w 11647486"/>
              <a:gd name="connsiteY1" fmla="*/ 0 h 5426514"/>
              <a:gd name="connsiteX2" fmla="*/ 1262954 w 11647486"/>
              <a:gd name="connsiteY2" fmla="*/ 0 h 5426514"/>
              <a:gd name="connsiteX3" fmla="*/ 1948787 w 11647486"/>
              <a:gd name="connsiteY3" fmla="*/ 0 h 5426514"/>
              <a:gd name="connsiteX4" fmla="*/ 2531745 w 11647486"/>
              <a:gd name="connsiteY4" fmla="*/ 0 h 5426514"/>
              <a:gd name="connsiteX5" fmla="*/ 3320453 w 11647486"/>
              <a:gd name="connsiteY5" fmla="*/ 0 h 5426514"/>
              <a:gd name="connsiteX6" fmla="*/ 4006286 w 11647486"/>
              <a:gd name="connsiteY6" fmla="*/ 0 h 5426514"/>
              <a:gd name="connsiteX7" fmla="*/ 4589244 w 11647486"/>
              <a:gd name="connsiteY7" fmla="*/ 0 h 5426514"/>
              <a:gd name="connsiteX8" fmla="*/ 4966452 w 11647486"/>
              <a:gd name="connsiteY8" fmla="*/ 0 h 5426514"/>
              <a:gd name="connsiteX9" fmla="*/ 5549410 w 11647486"/>
              <a:gd name="connsiteY9" fmla="*/ 0 h 5426514"/>
              <a:gd name="connsiteX10" fmla="*/ 6132368 w 11647486"/>
              <a:gd name="connsiteY10" fmla="*/ 0 h 5426514"/>
              <a:gd name="connsiteX11" fmla="*/ 6509576 w 11647486"/>
              <a:gd name="connsiteY11" fmla="*/ 0 h 5426514"/>
              <a:gd name="connsiteX12" fmla="*/ 6989659 w 11647486"/>
              <a:gd name="connsiteY12" fmla="*/ 0 h 5426514"/>
              <a:gd name="connsiteX13" fmla="*/ 7366867 w 11647486"/>
              <a:gd name="connsiteY13" fmla="*/ 0 h 5426514"/>
              <a:gd name="connsiteX14" fmla="*/ 8258450 w 11647486"/>
              <a:gd name="connsiteY14" fmla="*/ 0 h 5426514"/>
              <a:gd name="connsiteX15" fmla="*/ 8738533 w 11647486"/>
              <a:gd name="connsiteY15" fmla="*/ 0 h 5426514"/>
              <a:gd name="connsiteX16" fmla="*/ 9218616 w 11647486"/>
              <a:gd name="connsiteY16" fmla="*/ 0 h 5426514"/>
              <a:gd name="connsiteX17" fmla="*/ 10110199 w 11647486"/>
              <a:gd name="connsiteY17" fmla="*/ 0 h 5426514"/>
              <a:gd name="connsiteX18" fmla="*/ 10967490 w 11647486"/>
              <a:gd name="connsiteY18" fmla="*/ 0 h 5426514"/>
              <a:gd name="connsiteX19" fmla="*/ 11647486 w 11647486"/>
              <a:gd name="connsiteY19" fmla="*/ 679996 h 5426514"/>
              <a:gd name="connsiteX20" fmla="*/ 11647486 w 11647486"/>
              <a:gd name="connsiteY20" fmla="*/ 1398415 h 5426514"/>
              <a:gd name="connsiteX21" fmla="*/ 11647486 w 11647486"/>
              <a:gd name="connsiteY21" fmla="*/ 2116834 h 5426514"/>
              <a:gd name="connsiteX22" fmla="*/ 11647486 w 11647486"/>
              <a:gd name="connsiteY22" fmla="*/ 2713257 h 5426514"/>
              <a:gd name="connsiteX23" fmla="*/ 11647486 w 11647486"/>
              <a:gd name="connsiteY23" fmla="*/ 3269015 h 5426514"/>
              <a:gd name="connsiteX24" fmla="*/ 11647486 w 11647486"/>
              <a:gd name="connsiteY24" fmla="*/ 4028099 h 5426514"/>
              <a:gd name="connsiteX25" fmla="*/ 11647486 w 11647486"/>
              <a:gd name="connsiteY25" fmla="*/ 4746518 h 5426514"/>
              <a:gd name="connsiteX26" fmla="*/ 10967490 w 11647486"/>
              <a:gd name="connsiteY26" fmla="*/ 5426514 h 5426514"/>
              <a:gd name="connsiteX27" fmla="*/ 10075907 w 11647486"/>
              <a:gd name="connsiteY27" fmla="*/ 5426514 h 5426514"/>
              <a:gd name="connsiteX28" fmla="*/ 9492949 w 11647486"/>
              <a:gd name="connsiteY28" fmla="*/ 5426514 h 5426514"/>
              <a:gd name="connsiteX29" fmla="*/ 8807116 w 11647486"/>
              <a:gd name="connsiteY29" fmla="*/ 5426514 h 5426514"/>
              <a:gd name="connsiteX30" fmla="*/ 8224158 w 11647486"/>
              <a:gd name="connsiteY30" fmla="*/ 5426514 h 5426514"/>
              <a:gd name="connsiteX31" fmla="*/ 7538325 w 11647486"/>
              <a:gd name="connsiteY31" fmla="*/ 5426514 h 5426514"/>
              <a:gd name="connsiteX32" fmla="*/ 6749617 w 11647486"/>
              <a:gd name="connsiteY32" fmla="*/ 5426514 h 5426514"/>
              <a:gd name="connsiteX33" fmla="*/ 6166659 w 11647486"/>
              <a:gd name="connsiteY33" fmla="*/ 5426514 h 5426514"/>
              <a:gd name="connsiteX34" fmla="*/ 5275077 w 11647486"/>
              <a:gd name="connsiteY34" fmla="*/ 5426514 h 5426514"/>
              <a:gd name="connsiteX35" fmla="*/ 4589244 w 11647486"/>
              <a:gd name="connsiteY35" fmla="*/ 5426514 h 5426514"/>
              <a:gd name="connsiteX36" fmla="*/ 4109161 w 11647486"/>
              <a:gd name="connsiteY36" fmla="*/ 5426514 h 5426514"/>
              <a:gd name="connsiteX37" fmla="*/ 3217578 w 11647486"/>
              <a:gd name="connsiteY37" fmla="*/ 5426514 h 5426514"/>
              <a:gd name="connsiteX38" fmla="*/ 2325995 w 11647486"/>
              <a:gd name="connsiteY38" fmla="*/ 5426514 h 5426514"/>
              <a:gd name="connsiteX39" fmla="*/ 1845912 w 11647486"/>
              <a:gd name="connsiteY39" fmla="*/ 5426514 h 5426514"/>
              <a:gd name="connsiteX40" fmla="*/ 1262954 w 11647486"/>
              <a:gd name="connsiteY40" fmla="*/ 5426514 h 5426514"/>
              <a:gd name="connsiteX41" fmla="*/ 679996 w 11647486"/>
              <a:gd name="connsiteY41" fmla="*/ 5426514 h 5426514"/>
              <a:gd name="connsiteX42" fmla="*/ 0 w 11647486"/>
              <a:gd name="connsiteY42" fmla="*/ 4746518 h 5426514"/>
              <a:gd name="connsiteX43" fmla="*/ 0 w 11647486"/>
              <a:gd name="connsiteY43" fmla="*/ 3987434 h 5426514"/>
              <a:gd name="connsiteX44" fmla="*/ 0 w 11647486"/>
              <a:gd name="connsiteY44" fmla="*/ 3391011 h 5426514"/>
              <a:gd name="connsiteX45" fmla="*/ 0 w 11647486"/>
              <a:gd name="connsiteY45" fmla="*/ 2713257 h 5426514"/>
              <a:gd name="connsiteX46" fmla="*/ 0 w 11647486"/>
              <a:gd name="connsiteY46" fmla="*/ 2157499 h 5426514"/>
              <a:gd name="connsiteX47" fmla="*/ 0 w 11647486"/>
              <a:gd name="connsiteY47" fmla="*/ 1398415 h 5426514"/>
              <a:gd name="connsiteX48" fmla="*/ 0 w 11647486"/>
              <a:gd name="connsiteY48" fmla="*/ 679996 h 5426514"/>
              <a:gd name="connsiteX0" fmla="*/ 0 w 11647486"/>
              <a:gd name="connsiteY0" fmla="*/ 679996 h 5426514"/>
              <a:gd name="connsiteX1" fmla="*/ 679996 w 11647486"/>
              <a:gd name="connsiteY1" fmla="*/ 0 h 5426514"/>
              <a:gd name="connsiteX2" fmla="*/ 1468704 w 11647486"/>
              <a:gd name="connsiteY2" fmla="*/ 0 h 5426514"/>
              <a:gd name="connsiteX3" fmla="*/ 1948787 w 11647486"/>
              <a:gd name="connsiteY3" fmla="*/ 0 h 5426514"/>
              <a:gd name="connsiteX4" fmla="*/ 2428870 w 11647486"/>
              <a:gd name="connsiteY4" fmla="*/ 0 h 5426514"/>
              <a:gd name="connsiteX5" fmla="*/ 3217578 w 11647486"/>
              <a:gd name="connsiteY5" fmla="*/ 0 h 5426514"/>
              <a:gd name="connsiteX6" fmla="*/ 3800536 w 11647486"/>
              <a:gd name="connsiteY6" fmla="*/ 0 h 5426514"/>
              <a:gd name="connsiteX7" fmla="*/ 4692119 w 11647486"/>
              <a:gd name="connsiteY7" fmla="*/ 0 h 5426514"/>
              <a:gd name="connsiteX8" fmla="*/ 5583701 w 11647486"/>
              <a:gd name="connsiteY8" fmla="*/ 0 h 5426514"/>
              <a:gd name="connsiteX9" fmla="*/ 6372409 w 11647486"/>
              <a:gd name="connsiteY9" fmla="*/ 0 h 5426514"/>
              <a:gd name="connsiteX10" fmla="*/ 6852492 w 11647486"/>
              <a:gd name="connsiteY10" fmla="*/ 0 h 5426514"/>
              <a:gd name="connsiteX11" fmla="*/ 7229701 w 11647486"/>
              <a:gd name="connsiteY11" fmla="*/ 0 h 5426514"/>
              <a:gd name="connsiteX12" fmla="*/ 8121283 w 11647486"/>
              <a:gd name="connsiteY12" fmla="*/ 0 h 5426514"/>
              <a:gd name="connsiteX13" fmla="*/ 8807116 w 11647486"/>
              <a:gd name="connsiteY13" fmla="*/ 0 h 5426514"/>
              <a:gd name="connsiteX14" fmla="*/ 9492949 w 11647486"/>
              <a:gd name="connsiteY14" fmla="*/ 0 h 5426514"/>
              <a:gd name="connsiteX15" fmla="*/ 9973032 w 11647486"/>
              <a:gd name="connsiteY15" fmla="*/ 0 h 5426514"/>
              <a:gd name="connsiteX16" fmla="*/ 10967490 w 11647486"/>
              <a:gd name="connsiteY16" fmla="*/ 0 h 5426514"/>
              <a:gd name="connsiteX17" fmla="*/ 11647486 w 11647486"/>
              <a:gd name="connsiteY17" fmla="*/ 679996 h 5426514"/>
              <a:gd name="connsiteX18" fmla="*/ 11647486 w 11647486"/>
              <a:gd name="connsiteY18" fmla="*/ 1276419 h 5426514"/>
              <a:gd name="connsiteX19" fmla="*/ 11647486 w 11647486"/>
              <a:gd name="connsiteY19" fmla="*/ 2035503 h 5426514"/>
              <a:gd name="connsiteX20" fmla="*/ 11647486 w 11647486"/>
              <a:gd name="connsiteY20" fmla="*/ 2753922 h 5426514"/>
              <a:gd name="connsiteX21" fmla="*/ 11647486 w 11647486"/>
              <a:gd name="connsiteY21" fmla="*/ 3391011 h 5426514"/>
              <a:gd name="connsiteX22" fmla="*/ 11647486 w 11647486"/>
              <a:gd name="connsiteY22" fmla="*/ 3987434 h 5426514"/>
              <a:gd name="connsiteX23" fmla="*/ 11647486 w 11647486"/>
              <a:gd name="connsiteY23" fmla="*/ 4746518 h 5426514"/>
              <a:gd name="connsiteX24" fmla="*/ 10967490 w 11647486"/>
              <a:gd name="connsiteY24" fmla="*/ 5426514 h 5426514"/>
              <a:gd name="connsiteX25" fmla="*/ 10075907 w 11647486"/>
              <a:gd name="connsiteY25" fmla="*/ 5426514 h 5426514"/>
              <a:gd name="connsiteX26" fmla="*/ 9184324 w 11647486"/>
              <a:gd name="connsiteY26" fmla="*/ 5426514 h 5426514"/>
              <a:gd name="connsiteX27" fmla="*/ 8601366 w 11647486"/>
              <a:gd name="connsiteY27" fmla="*/ 5426514 h 5426514"/>
              <a:gd name="connsiteX28" fmla="*/ 8224158 w 11647486"/>
              <a:gd name="connsiteY28" fmla="*/ 5426514 h 5426514"/>
              <a:gd name="connsiteX29" fmla="*/ 7744075 w 11647486"/>
              <a:gd name="connsiteY29" fmla="*/ 5426514 h 5426514"/>
              <a:gd name="connsiteX30" fmla="*/ 7263992 w 11647486"/>
              <a:gd name="connsiteY30" fmla="*/ 5426514 h 5426514"/>
              <a:gd name="connsiteX31" fmla="*/ 6475284 w 11647486"/>
              <a:gd name="connsiteY31" fmla="*/ 5426514 h 5426514"/>
              <a:gd name="connsiteX32" fmla="*/ 6098076 w 11647486"/>
              <a:gd name="connsiteY32" fmla="*/ 5426514 h 5426514"/>
              <a:gd name="connsiteX33" fmla="*/ 5617993 w 11647486"/>
              <a:gd name="connsiteY33" fmla="*/ 5426514 h 5426514"/>
              <a:gd name="connsiteX34" fmla="*/ 4726410 w 11647486"/>
              <a:gd name="connsiteY34" fmla="*/ 5426514 h 5426514"/>
              <a:gd name="connsiteX35" fmla="*/ 4349202 w 11647486"/>
              <a:gd name="connsiteY35" fmla="*/ 5426514 h 5426514"/>
              <a:gd name="connsiteX36" fmla="*/ 3971994 w 11647486"/>
              <a:gd name="connsiteY36" fmla="*/ 5426514 h 5426514"/>
              <a:gd name="connsiteX37" fmla="*/ 3594786 w 11647486"/>
              <a:gd name="connsiteY37" fmla="*/ 5426514 h 5426514"/>
              <a:gd name="connsiteX38" fmla="*/ 2908953 w 11647486"/>
              <a:gd name="connsiteY38" fmla="*/ 5426514 h 5426514"/>
              <a:gd name="connsiteX39" fmla="*/ 2223120 w 11647486"/>
              <a:gd name="connsiteY39" fmla="*/ 5426514 h 5426514"/>
              <a:gd name="connsiteX40" fmla="*/ 1537287 w 11647486"/>
              <a:gd name="connsiteY40" fmla="*/ 5426514 h 5426514"/>
              <a:gd name="connsiteX41" fmla="*/ 679996 w 11647486"/>
              <a:gd name="connsiteY41" fmla="*/ 5426514 h 5426514"/>
              <a:gd name="connsiteX42" fmla="*/ 0 w 11647486"/>
              <a:gd name="connsiteY42" fmla="*/ 4746518 h 5426514"/>
              <a:gd name="connsiteX43" fmla="*/ 0 w 11647486"/>
              <a:gd name="connsiteY43" fmla="*/ 4068764 h 5426514"/>
              <a:gd name="connsiteX44" fmla="*/ 0 w 11647486"/>
              <a:gd name="connsiteY44" fmla="*/ 3391011 h 5426514"/>
              <a:gd name="connsiteX45" fmla="*/ 0 w 11647486"/>
              <a:gd name="connsiteY45" fmla="*/ 2753922 h 5426514"/>
              <a:gd name="connsiteX46" fmla="*/ 0 w 11647486"/>
              <a:gd name="connsiteY46" fmla="*/ 2116834 h 5426514"/>
              <a:gd name="connsiteX47" fmla="*/ 0 w 11647486"/>
              <a:gd name="connsiteY47" fmla="*/ 1561076 h 5426514"/>
              <a:gd name="connsiteX48" fmla="*/ 0 w 11647486"/>
              <a:gd name="connsiteY48" fmla="*/ 679996 h 542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47486" h="5426514" fill="none" extrusionOk="0">
                <a:moveTo>
                  <a:pt x="0" y="679996"/>
                </a:moveTo>
                <a:cubicBezTo>
                  <a:pt x="-70706" y="311817"/>
                  <a:pt x="355501" y="-68133"/>
                  <a:pt x="679996" y="0"/>
                </a:cubicBezTo>
                <a:cubicBezTo>
                  <a:pt x="847364" y="-24419"/>
                  <a:pt x="1066285" y="-51878"/>
                  <a:pt x="1262954" y="0"/>
                </a:cubicBezTo>
                <a:cubicBezTo>
                  <a:pt x="1488457" y="-15262"/>
                  <a:pt x="1687766" y="44382"/>
                  <a:pt x="1948787" y="0"/>
                </a:cubicBezTo>
                <a:cubicBezTo>
                  <a:pt x="2209960" y="2687"/>
                  <a:pt x="2233174" y="-7267"/>
                  <a:pt x="2531745" y="0"/>
                </a:cubicBezTo>
                <a:cubicBezTo>
                  <a:pt x="2802451" y="3834"/>
                  <a:pt x="2993343" y="36723"/>
                  <a:pt x="3320453" y="0"/>
                </a:cubicBezTo>
                <a:cubicBezTo>
                  <a:pt x="3628507" y="-561"/>
                  <a:pt x="3698111" y="-5126"/>
                  <a:pt x="4006286" y="0"/>
                </a:cubicBezTo>
                <a:cubicBezTo>
                  <a:pt x="4322614" y="16172"/>
                  <a:pt x="4452140" y="-12628"/>
                  <a:pt x="4589244" y="0"/>
                </a:cubicBezTo>
                <a:cubicBezTo>
                  <a:pt x="4739380" y="36813"/>
                  <a:pt x="4810459" y="19495"/>
                  <a:pt x="4966452" y="0"/>
                </a:cubicBezTo>
                <a:cubicBezTo>
                  <a:pt x="5105948" y="-30455"/>
                  <a:pt x="5257019" y="-16886"/>
                  <a:pt x="5549410" y="0"/>
                </a:cubicBezTo>
                <a:cubicBezTo>
                  <a:pt x="5843947" y="12595"/>
                  <a:pt x="5994782" y="-2764"/>
                  <a:pt x="6132368" y="0"/>
                </a:cubicBezTo>
                <a:cubicBezTo>
                  <a:pt x="6276263" y="-14074"/>
                  <a:pt x="6402460" y="13036"/>
                  <a:pt x="6509576" y="0"/>
                </a:cubicBezTo>
                <a:cubicBezTo>
                  <a:pt x="6665820" y="-15200"/>
                  <a:pt x="6816368" y="8968"/>
                  <a:pt x="6989659" y="0"/>
                </a:cubicBezTo>
                <a:cubicBezTo>
                  <a:pt x="7167265" y="203"/>
                  <a:pt x="7246119" y="-6991"/>
                  <a:pt x="7366867" y="0"/>
                </a:cubicBezTo>
                <a:cubicBezTo>
                  <a:pt x="7487770" y="-9035"/>
                  <a:pt x="8080124" y="-51858"/>
                  <a:pt x="8258450" y="0"/>
                </a:cubicBezTo>
                <a:cubicBezTo>
                  <a:pt x="8476281" y="32854"/>
                  <a:pt x="8537074" y="-2211"/>
                  <a:pt x="8738533" y="0"/>
                </a:cubicBezTo>
                <a:cubicBezTo>
                  <a:pt x="8909325" y="9617"/>
                  <a:pt x="9095544" y="-14533"/>
                  <a:pt x="9218616" y="0"/>
                </a:cubicBezTo>
                <a:cubicBezTo>
                  <a:pt x="9362044" y="73104"/>
                  <a:pt x="9688723" y="-61263"/>
                  <a:pt x="10110199" y="0"/>
                </a:cubicBezTo>
                <a:cubicBezTo>
                  <a:pt x="10475651" y="30078"/>
                  <a:pt x="10778658" y="-7795"/>
                  <a:pt x="10967490" y="0"/>
                </a:cubicBezTo>
                <a:cubicBezTo>
                  <a:pt x="11276685" y="8492"/>
                  <a:pt x="11698350" y="318773"/>
                  <a:pt x="11647486" y="679996"/>
                </a:cubicBezTo>
                <a:cubicBezTo>
                  <a:pt x="11638885" y="956421"/>
                  <a:pt x="11613852" y="1142481"/>
                  <a:pt x="11647486" y="1398415"/>
                </a:cubicBezTo>
                <a:cubicBezTo>
                  <a:pt x="11656416" y="1704685"/>
                  <a:pt x="11664735" y="1862340"/>
                  <a:pt x="11647486" y="2116834"/>
                </a:cubicBezTo>
                <a:cubicBezTo>
                  <a:pt x="11663989" y="2367641"/>
                  <a:pt x="11682799" y="2590486"/>
                  <a:pt x="11647486" y="2713257"/>
                </a:cubicBezTo>
                <a:cubicBezTo>
                  <a:pt x="11657046" y="2847131"/>
                  <a:pt x="11617659" y="2977827"/>
                  <a:pt x="11647486" y="3269015"/>
                </a:cubicBezTo>
                <a:cubicBezTo>
                  <a:pt x="11704982" y="3529819"/>
                  <a:pt x="11707030" y="3873224"/>
                  <a:pt x="11647486" y="4028099"/>
                </a:cubicBezTo>
                <a:cubicBezTo>
                  <a:pt x="11632362" y="4203949"/>
                  <a:pt x="11675155" y="4557745"/>
                  <a:pt x="11647486" y="4746518"/>
                </a:cubicBezTo>
                <a:cubicBezTo>
                  <a:pt x="11524619" y="5149517"/>
                  <a:pt x="11363857" y="5462282"/>
                  <a:pt x="10967490" y="5426514"/>
                </a:cubicBezTo>
                <a:cubicBezTo>
                  <a:pt x="10643383" y="5485082"/>
                  <a:pt x="10461075" y="5414601"/>
                  <a:pt x="10075907" y="5426514"/>
                </a:cubicBezTo>
                <a:cubicBezTo>
                  <a:pt x="9846099" y="5432383"/>
                  <a:pt x="9679709" y="5409195"/>
                  <a:pt x="9492949" y="5426514"/>
                </a:cubicBezTo>
                <a:cubicBezTo>
                  <a:pt x="9269539" y="5411954"/>
                  <a:pt x="9140757" y="5421415"/>
                  <a:pt x="8807116" y="5426514"/>
                </a:cubicBezTo>
                <a:cubicBezTo>
                  <a:pt x="8475515" y="5419950"/>
                  <a:pt x="8412371" y="5452348"/>
                  <a:pt x="8224158" y="5426514"/>
                </a:cubicBezTo>
                <a:cubicBezTo>
                  <a:pt x="8035087" y="5416981"/>
                  <a:pt x="7804658" y="5400396"/>
                  <a:pt x="7538325" y="5426514"/>
                </a:cubicBezTo>
                <a:cubicBezTo>
                  <a:pt x="7240212" y="5429292"/>
                  <a:pt x="7111735" y="5447603"/>
                  <a:pt x="6749617" y="5426514"/>
                </a:cubicBezTo>
                <a:cubicBezTo>
                  <a:pt x="6390935" y="5401692"/>
                  <a:pt x="6311333" y="5431395"/>
                  <a:pt x="6166659" y="5426514"/>
                </a:cubicBezTo>
                <a:cubicBezTo>
                  <a:pt x="5970956" y="5397682"/>
                  <a:pt x="5616966" y="5424602"/>
                  <a:pt x="5275077" y="5426514"/>
                </a:cubicBezTo>
                <a:cubicBezTo>
                  <a:pt x="4975774" y="5376034"/>
                  <a:pt x="4740982" y="5433712"/>
                  <a:pt x="4589244" y="5426514"/>
                </a:cubicBezTo>
                <a:cubicBezTo>
                  <a:pt x="4439603" y="5471711"/>
                  <a:pt x="4299977" y="5447034"/>
                  <a:pt x="4109161" y="5426514"/>
                </a:cubicBezTo>
                <a:cubicBezTo>
                  <a:pt x="3938742" y="5384301"/>
                  <a:pt x="3660234" y="5389583"/>
                  <a:pt x="3217578" y="5426514"/>
                </a:cubicBezTo>
                <a:cubicBezTo>
                  <a:pt x="2798469" y="5434439"/>
                  <a:pt x="2522131" y="5370903"/>
                  <a:pt x="2325995" y="5426514"/>
                </a:cubicBezTo>
                <a:cubicBezTo>
                  <a:pt x="2139467" y="5461237"/>
                  <a:pt x="1995509" y="5432501"/>
                  <a:pt x="1845912" y="5426514"/>
                </a:cubicBezTo>
                <a:cubicBezTo>
                  <a:pt x="1733538" y="5405443"/>
                  <a:pt x="1495032" y="5387356"/>
                  <a:pt x="1262954" y="5426514"/>
                </a:cubicBezTo>
                <a:cubicBezTo>
                  <a:pt x="1057278" y="5401792"/>
                  <a:pt x="842140" y="5436318"/>
                  <a:pt x="679996" y="5426514"/>
                </a:cubicBezTo>
                <a:cubicBezTo>
                  <a:pt x="322454" y="5302594"/>
                  <a:pt x="105012" y="5038390"/>
                  <a:pt x="0" y="4746518"/>
                </a:cubicBezTo>
                <a:cubicBezTo>
                  <a:pt x="-24777" y="4557033"/>
                  <a:pt x="2299" y="4318768"/>
                  <a:pt x="0" y="3987434"/>
                </a:cubicBezTo>
                <a:cubicBezTo>
                  <a:pt x="-19211" y="3615953"/>
                  <a:pt x="-12320" y="3581761"/>
                  <a:pt x="0" y="3391011"/>
                </a:cubicBezTo>
                <a:cubicBezTo>
                  <a:pt x="9955" y="3167133"/>
                  <a:pt x="-8130" y="2859016"/>
                  <a:pt x="0" y="2713257"/>
                </a:cubicBezTo>
                <a:cubicBezTo>
                  <a:pt x="-19046" y="2548130"/>
                  <a:pt x="-2806" y="2439875"/>
                  <a:pt x="0" y="2157499"/>
                </a:cubicBezTo>
                <a:cubicBezTo>
                  <a:pt x="20970" y="1899922"/>
                  <a:pt x="30080" y="1677027"/>
                  <a:pt x="0" y="1398415"/>
                </a:cubicBezTo>
                <a:cubicBezTo>
                  <a:pt x="13298" y="1103871"/>
                  <a:pt x="31084" y="874690"/>
                  <a:pt x="0" y="679996"/>
                </a:cubicBezTo>
                <a:close/>
              </a:path>
              <a:path w="11647486" h="5426514" stroke="0" extrusionOk="0">
                <a:moveTo>
                  <a:pt x="0" y="679996"/>
                </a:moveTo>
                <a:cubicBezTo>
                  <a:pt x="12870" y="339381"/>
                  <a:pt x="318989" y="44990"/>
                  <a:pt x="679996" y="0"/>
                </a:cubicBezTo>
                <a:cubicBezTo>
                  <a:pt x="953418" y="38750"/>
                  <a:pt x="1285895" y="-11869"/>
                  <a:pt x="1468704" y="0"/>
                </a:cubicBezTo>
                <a:cubicBezTo>
                  <a:pt x="1655598" y="1710"/>
                  <a:pt x="1789139" y="-4347"/>
                  <a:pt x="1948787" y="0"/>
                </a:cubicBezTo>
                <a:cubicBezTo>
                  <a:pt x="2098006" y="-11367"/>
                  <a:pt x="2306449" y="-13611"/>
                  <a:pt x="2428870" y="0"/>
                </a:cubicBezTo>
                <a:cubicBezTo>
                  <a:pt x="2506553" y="-22434"/>
                  <a:pt x="2887431" y="-34769"/>
                  <a:pt x="3217578" y="0"/>
                </a:cubicBezTo>
                <a:cubicBezTo>
                  <a:pt x="3567347" y="12490"/>
                  <a:pt x="3565194" y="18365"/>
                  <a:pt x="3800536" y="0"/>
                </a:cubicBezTo>
                <a:cubicBezTo>
                  <a:pt x="3979367" y="-64027"/>
                  <a:pt x="4374875" y="-38917"/>
                  <a:pt x="4692119" y="0"/>
                </a:cubicBezTo>
                <a:cubicBezTo>
                  <a:pt x="5016683" y="-25171"/>
                  <a:pt x="5389036" y="-24141"/>
                  <a:pt x="5583701" y="0"/>
                </a:cubicBezTo>
                <a:cubicBezTo>
                  <a:pt x="5764103" y="49178"/>
                  <a:pt x="6154398" y="48367"/>
                  <a:pt x="6372409" y="0"/>
                </a:cubicBezTo>
                <a:cubicBezTo>
                  <a:pt x="6558003" y="-34642"/>
                  <a:pt x="6736447" y="-25511"/>
                  <a:pt x="6852492" y="0"/>
                </a:cubicBezTo>
                <a:cubicBezTo>
                  <a:pt x="6952364" y="22421"/>
                  <a:pt x="7044788" y="1651"/>
                  <a:pt x="7229701" y="0"/>
                </a:cubicBezTo>
                <a:cubicBezTo>
                  <a:pt x="7442497" y="25767"/>
                  <a:pt x="7810410" y="34949"/>
                  <a:pt x="8121283" y="0"/>
                </a:cubicBezTo>
                <a:cubicBezTo>
                  <a:pt x="8409005" y="2231"/>
                  <a:pt x="8628066" y="37743"/>
                  <a:pt x="8807116" y="0"/>
                </a:cubicBezTo>
                <a:cubicBezTo>
                  <a:pt x="8986269" y="7549"/>
                  <a:pt x="9198259" y="-21577"/>
                  <a:pt x="9492949" y="0"/>
                </a:cubicBezTo>
                <a:cubicBezTo>
                  <a:pt x="9737843" y="40587"/>
                  <a:pt x="9819108" y="2266"/>
                  <a:pt x="9973032" y="0"/>
                </a:cubicBezTo>
                <a:cubicBezTo>
                  <a:pt x="10091458" y="-65029"/>
                  <a:pt x="10618776" y="12583"/>
                  <a:pt x="10967490" y="0"/>
                </a:cubicBezTo>
                <a:cubicBezTo>
                  <a:pt x="11430248" y="-45913"/>
                  <a:pt x="11560601" y="343521"/>
                  <a:pt x="11647486" y="679996"/>
                </a:cubicBezTo>
                <a:cubicBezTo>
                  <a:pt x="11688598" y="875664"/>
                  <a:pt x="11645512" y="1005162"/>
                  <a:pt x="11647486" y="1276419"/>
                </a:cubicBezTo>
                <a:cubicBezTo>
                  <a:pt x="11694790" y="1526125"/>
                  <a:pt x="11651391" y="1794207"/>
                  <a:pt x="11647486" y="2035503"/>
                </a:cubicBezTo>
                <a:cubicBezTo>
                  <a:pt x="11670131" y="2291710"/>
                  <a:pt x="11630542" y="2483990"/>
                  <a:pt x="11647486" y="2753922"/>
                </a:cubicBezTo>
                <a:cubicBezTo>
                  <a:pt x="11643146" y="3048736"/>
                  <a:pt x="11637993" y="3116081"/>
                  <a:pt x="11647486" y="3391011"/>
                </a:cubicBezTo>
                <a:cubicBezTo>
                  <a:pt x="11668042" y="3657656"/>
                  <a:pt x="11660867" y="3776778"/>
                  <a:pt x="11647486" y="3987434"/>
                </a:cubicBezTo>
                <a:cubicBezTo>
                  <a:pt x="11606985" y="4228304"/>
                  <a:pt x="11640093" y="4607981"/>
                  <a:pt x="11647486" y="4746518"/>
                </a:cubicBezTo>
                <a:cubicBezTo>
                  <a:pt x="11674401" y="5099855"/>
                  <a:pt x="11356656" y="5542146"/>
                  <a:pt x="10967490" y="5426514"/>
                </a:cubicBezTo>
                <a:cubicBezTo>
                  <a:pt x="10708866" y="5420543"/>
                  <a:pt x="10358375" y="5410800"/>
                  <a:pt x="10075907" y="5426514"/>
                </a:cubicBezTo>
                <a:cubicBezTo>
                  <a:pt x="9781907" y="5410970"/>
                  <a:pt x="9466431" y="5366003"/>
                  <a:pt x="9184324" y="5426514"/>
                </a:cubicBezTo>
                <a:cubicBezTo>
                  <a:pt x="8900623" y="5412800"/>
                  <a:pt x="8753341" y="5391506"/>
                  <a:pt x="8601366" y="5426514"/>
                </a:cubicBezTo>
                <a:cubicBezTo>
                  <a:pt x="8456088" y="5465701"/>
                  <a:pt x="8325551" y="5418909"/>
                  <a:pt x="8224158" y="5426514"/>
                </a:cubicBezTo>
                <a:cubicBezTo>
                  <a:pt x="8134356" y="5467539"/>
                  <a:pt x="7861445" y="5412350"/>
                  <a:pt x="7744075" y="5426514"/>
                </a:cubicBezTo>
                <a:cubicBezTo>
                  <a:pt x="7572209" y="5411138"/>
                  <a:pt x="7420741" y="5435076"/>
                  <a:pt x="7263992" y="5426514"/>
                </a:cubicBezTo>
                <a:cubicBezTo>
                  <a:pt x="7118369" y="5446189"/>
                  <a:pt x="6711009" y="5474734"/>
                  <a:pt x="6475284" y="5426514"/>
                </a:cubicBezTo>
                <a:cubicBezTo>
                  <a:pt x="6239811" y="5396882"/>
                  <a:pt x="6213113" y="5445768"/>
                  <a:pt x="6098076" y="5426514"/>
                </a:cubicBezTo>
                <a:cubicBezTo>
                  <a:pt x="5985630" y="5408030"/>
                  <a:pt x="5732273" y="5457537"/>
                  <a:pt x="5617993" y="5426514"/>
                </a:cubicBezTo>
                <a:cubicBezTo>
                  <a:pt x="5467510" y="5398640"/>
                  <a:pt x="5153842" y="5432907"/>
                  <a:pt x="4726410" y="5426514"/>
                </a:cubicBezTo>
                <a:cubicBezTo>
                  <a:pt x="4298740" y="5404268"/>
                  <a:pt x="4448541" y="5458504"/>
                  <a:pt x="4349202" y="5426514"/>
                </a:cubicBezTo>
                <a:cubicBezTo>
                  <a:pt x="4232923" y="5414683"/>
                  <a:pt x="4134765" y="5442921"/>
                  <a:pt x="3971994" y="5426514"/>
                </a:cubicBezTo>
                <a:cubicBezTo>
                  <a:pt x="3798021" y="5417687"/>
                  <a:pt x="3782507" y="5422701"/>
                  <a:pt x="3594786" y="5426514"/>
                </a:cubicBezTo>
                <a:cubicBezTo>
                  <a:pt x="3404882" y="5458470"/>
                  <a:pt x="3251130" y="5362891"/>
                  <a:pt x="2908953" y="5426514"/>
                </a:cubicBezTo>
                <a:cubicBezTo>
                  <a:pt x="2619140" y="5466169"/>
                  <a:pt x="2373038" y="5446610"/>
                  <a:pt x="2223120" y="5426514"/>
                </a:cubicBezTo>
                <a:cubicBezTo>
                  <a:pt x="2045900" y="5438265"/>
                  <a:pt x="1750511" y="5432467"/>
                  <a:pt x="1537287" y="5426514"/>
                </a:cubicBezTo>
                <a:cubicBezTo>
                  <a:pt x="1311310" y="5408143"/>
                  <a:pt x="959323" y="5450518"/>
                  <a:pt x="679996" y="5426514"/>
                </a:cubicBezTo>
                <a:cubicBezTo>
                  <a:pt x="376647" y="5481407"/>
                  <a:pt x="7359" y="5204797"/>
                  <a:pt x="0" y="4746518"/>
                </a:cubicBezTo>
                <a:cubicBezTo>
                  <a:pt x="-38994" y="4422212"/>
                  <a:pt x="34605" y="4288736"/>
                  <a:pt x="0" y="4068764"/>
                </a:cubicBezTo>
                <a:cubicBezTo>
                  <a:pt x="-27901" y="3828899"/>
                  <a:pt x="-30434" y="3535236"/>
                  <a:pt x="0" y="3391011"/>
                </a:cubicBezTo>
                <a:cubicBezTo>
                  <a:pt x="6394" y="3270136"/>
                  <a:pt x="-21945" y="3063767"/>
                  <a:pt x="0" y="2753922"/>
                </a:cubicBezTo>
                <a:cubicBezTo>
                  <a:pt x="20489" y="2469619"/>
                  <a:pt x="-8967" y="2373619"/>
                  <a:pt x="0" y="2116834"/>
                </a:cubicBezTo>
                <a:cubicBezTo>
                  <a:pt x="21303" y="1865068"/>
                  <a:pt x="-22811" y="1798304"/>
                  <a:pt x="0" y="1561076"/>
                </a:cubicBezTo>
                <a:cubicBezTo>
                  <a:pt x="19483" y="1369841"/>
                  <a:pt x="-30678" y="1090553"/>
                  <a:pt x="0" y="679996"/>
                </a:cubicBezTo>
                <a:close/>
              </a:path>
              <a:path w="11647486" h="5426514" fill="none" stroke="0" extrusionOk="0">
                <a:moveTo>
                  <a:pt x="0" y="679996"/>
                </a:moveTo>
                <a:cubicBezTo>
                  <a:pt x="-62487" y="355756"/>
                  <a:pt x="347757" y="-1403"/>
                  <a:pt x="679996" y="0"/>
                </a:cubicBezTo>
                <a:cubicBezTo>
                  <a:pt x="842385" y="-18949"/>
                  <a:pt x="1058462" y="-4307"/>
                  <a:pt x="1262954" y="0"/>
                </a:cubicBezTo>
                <a:cubicBezTo>
                  <a:pt x="1481203" y="-2985"/>
                  <a:pt x="1667403" y="12005"/>
                  <a:pt x="1948787" y="0"/>
                </a:cubicBezTo>
                <a:cubicBezTo>
                  <a:pt x="2192787" y="-169"/>
                  <a:pt x="2247804" y="-10424"/>
                  <a:pt x="2531745" y="0"/>
                </a:cubicBezTo>
                <a:cubicBezTo>
                  <a:pt x="2848599" y="-2218"/>
                  <a:pt x="3028050" y="-18848"/>
                  <a:pt x="3320453" y="0"/>
                </a:cubicBezTo>
                <a:cubicBezTo>
                  <a:pt x="3631670" y="304"/>
                  <a:pt x="3691742" y="-4166"/>
                  <a:pt x="4006286" y="0"/>
                </a:cubicBezTo>
                <a:cubicBezTo>
                  <a:pt x="4321131" y="-1054"/>
                  <a:pt x="4447485" y="-17541"/>
                  <a:pt x="4589244" y="0"/>
                </a:cubicBezTo>
                <a:cubicBezTo>
                  <a:pt x="4733255" y="26293"/>
                  <a:pt x="4809326" y="6115"/>
                  <a:pt x="4966452" y="0"/>
                </a:cubicBezTo>
                <a:cubicBezTo>
                  <a:pt x="5083304" y="-15164"/>
                  <a:pt x="5288924" y="-35765"/>
                  <a:pt x="5549410" y="0"/>
                </a:cubicBezTo>
                <a:cubicBezTo>
                  <a:pt x="5834149" y="5961"/>
                  <a:pt x="6008185" y="26536"/>
                  <a:pt x="6132368" y="0"/>
                </a:cubicBezTo>
                <a:cubicBezTo>
                  <a:pt x="6251709" y="-12615"/>
                  <a:pt x="6396268" y="-25937"/>
                  <a:pt x="6509576" y="0"/>
                </a:cubicBezTo>
                <a:cubicBezTo>
                  <a:pt x="6667983" y="-10106"/>
                  <a:pt x="6866221" y="22592"/>
                  <a:pt x="6989659" y="0"/>
                </a:cubicBezTo>
                <a:cubicBezTo>
                  <a:pt x="7152904" y="-11138"/>
                  <a:pt x="7252634" y="3325"/>
                  <a:pt x="7366867" y="0"/>
                </a:cubicBezTo>
                <a:cubicBezTo>
                  <a:pt x="7444631" y="-15741"/>
                  <a:pt x="8065775" y="-10838"/>
                  <a:pt x="8258450" y="0"/>
                </a:cubicBezTo>
                <a:cubicBezTo>
                  <a:pt x="8465583" y="22472"/>
                  <a:pt x="8550099" y="1462"/>
                  <a:pt x="8738533" y="0"/>
                </a:cubicBezTo>
                <a:cubicBezTo>
                  <a:pt x="8928821" y="-2191"/>
                  <a:pt x="9101192" y="-29146"/>
                  <a:pt x="9218616" y="0"/>
                </a:cubicBezTo>
                <a:cubicBezTo>
                  <a:pt x="9371136" y="-7914"/>
                  <a:pt x="9720701" y="-5278"/>
                  <a:pt x="10110199" y="0"/>
                </a:cubicBezTo>
                <a:cubicBezTo>
                  <a:pt x="10470403" y="-10709"/>
                  <a:pt x="10779083" y="-8371"/>
                  <a:pt x="10967490" y="0"/>
                </a:cubicBezTo>
                <a:cubicBezTo>
                  <a:pt x="11307386" y="-46011"/>
                  <a:pt x="11742741" y="315972"/>
                  <a:pt x="11647486" y="679996"/>
                </a:cubicBezTo>
                <a:cubicBezTo>
                  <a:pt x="11642273" y="958828"/>
                  <a:pt x="11647105" y="1133816"/>
                  <a:pt x="11647486" y="1398415"/>
                </a:cubicBezTo>
                <a:cubicBezTo>
                  <a:pt x="11641789" y="1655875"/>
                  <a:pt x="11647212" y="1888682"/>
                  <a:pt x="11647486" y="2116834"/>
                </a:cubicBezTo>
                <a:cubicBezTo>
                  <a:pt x="11630762" y="2369920"/>
                  <a:pt x="11670329" y="2591069"/>
                  <a:pt x="11647486" y="2713257"/>
                </a:cubicBezTo>
                <a:cubicBezTo>
                  <a:pt x="11625495" y="2834129"/>
                  <a:pt x="11632034" y="3030852"/>
                  <a:pt x="11647486" y="3269015"/>
                </a:cubicBezTo>
                <a:cubicBezTo>
                  <a:pt x="11657155" y="3536261"/>
                  <a:pt x="11670616" y="3864871"/>
                  <a:pt x="11647486" y="4028099"/>
                </a:cubicBezTo>
                <a:cubicBezTo>
                  <a:pt x="11629020" y="4203449"/>
                  <a:pt x="11706627" y="4551674"/>
                  <a:pt x="11647486" y="4746518"/>
                </a:cubicBezTo>
                <a:cubicBezTo>
                  <a:pt x="11592304" y="5086699"/>
                  <a:pt x="11342090" y="5363653"/>
                  <a:pt x="10967490" y="5426514"/>
                </a:cubicBezTo>
                <a:cubicBezTo>
                  <a:pt x="10714919" y="5459577"/>
                  <a:pt x="10456222" y="5393910"/>
                  <a:pt x="10075907" y="5426514"/>
                </a:cubicBezTo>
                <a:cubicBezTo>
                  <a:pt x="9908653" y="5398491"/>
                  <a:pt x="9630176" y="5447663"/>
                  <a:pt x="9492949" y="5426514"/>
                </a:cubicBezTo>
                <a:cubicBezTo>
                  <a:pt x="9251032" y="5440926"/>
                  <a:pt x="9146294" y="5433546"/>
                  <a:pt x="8807116" y="5426514"/>
                </a:cubicBezTo>
                <a:cubicBezTo>
                  <a:pt x="8486905" y="5432204"/>
                  <a:pt x="8420962" y="5451265"/>
                  <a:pt x="8224158" y="5426514"/>
                </a:cubicBezTo>
                <a:cubicBezTo>
                  <a:pt x="8033590" y="5356535"/>
                  <a:pt x="7798960" y="5406489"/>
                  <a:pt x="7538325" y="5426514"/>
                </a:cubicBezTo>
                <a:cubicBezTo>
                  <a:pt x="7266328" y="5424897"/>
                  <a:pt x="7117068" y="5453330"/>
                  <a:pt x="6749617" y="5426514"/>
                </a:cubicBezTo>
                <a:cubicBezTo>
                  <a:pt x="6370656" y="5415537"/>
                  <a:pt x="6299639" y="5430119"/>
                  <a:pt x="6166659" y="5426514"/>
                </a:cubicBezTo>
                <a:cubicBezTo>
                  <a:pt x="6002953" y="5446315"/>
                  <a:pt x="5558406" y="5421728"/>
                  <a:pt x="5275077" y="5426514"/>
                </a:cubicBezTo>
                <a:cubicBezTo>
                  <a:pt x="4941515" y="5369777"/>
                  <a:pt x="4745809" y="5406914"/>
                  <a:pt x="4589244" y="5426514"/>
                </a:cubicBezTo>
                <a:cubicBezTo>
                  <a:pt x="4435093" y="5445760"/>
                  <a:pt x="4281468" y="5452739"/>
                  <a:pt x="4109161" y="5426514"/>
                </a:cubicBezTo>
                <a:cubicBezTo>
                  <a:pt x="3962203" y="5400711"/>
                  <a:pt x="3626802" y="5468205"/>
                  <a:pt x="3217578" y="5426514"/>
                </a:cubicBezTo>
                <a:cubicBezTo>
                  <a:pt x="2809205" y="5408373"/>
                  <a:pt x="2493681" y="5357521"/>
                  <a:pt x="2325995" y="5426514"/>
                </a:cubicBezTo>
                <a:cubicBezTo>
                  <a:pt x="2110375" y="5459180"/>
                  <a:pt x="1988252" y="5425356"/>
                  <a:pt x="1845912" y="5426514"/>
                </a:cubicBezTo>
                <a:cubicBezTo>
                  <a:pt x="1727757" y="5395725"/>
                  <a:pt x="1453668" y="5450571"/>
                  <a:pt x="1262954" y="5426514"/>
                </a:cubicBezTo>
                <a:cubicBezTo>
                  <a:pt x="1048342" y="5459467"/>
                  <a:pt x="856083" y="5470138"/>
                  <a:pt x="679996" y="5426514"/>
                </a:cubicBezTo>
                <a:cubicBezTo>
                  <a:pt x="304536" y="5275566"/>
                  <a:pt x="64732" y="5070810"/>
                  <a:pt x="0" y="4746518"/>
                </a:cubicBezTo>
                <a:cubicBezTo>
                  <a:pt x="9560" y="4523368"/>
                  <a:pt x="-13345" y="4351251"/>
                  <a:pt x="0" y="3987434"/>
                </a:cubicBezTo>
                <a:cubicBezTo>
                  <a:pt x="-18394" y="3629462"/>
                  <a:pt x="-16735" y="3582571"/>
                  <a:pt x="0" y="3391011"/>
                </a:cubicBezTo>
                <a:cubicBezTo>
                  <a:pt x="22694" y="3194889"/>
                  <a:pt x="33325" y="2886785"/>
                  <a:pt x="0" y="2713257"/>
                </a:cubicBezTo>
                <a:cubicBezTo>
                  <a:pt x="-26331" y="2564181"/>
                  <a:pt x="-7246" y="2421266"/>
                  <a:pt x="0" y="2157499"/>
                </a:cubicBezTo>
                <a:cubicBezTo>
                  <a:pt x="2414" y="1933669"/>
                  <a:pt x="23855" y="1688966"/>
                  <a:pt x="0" y="1398415"/>
                </a:cubicBezTo>
                <a:cubicBezTo>
                  <a:pt x="-5647" y="1134221"/>
                  <a:pt x="18596" y="893928"/>
                  <a:pt x="0" y="67999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647486"/>
                      <a:gd name="connsiteY0" fmla="*/ 679996 h 5426514"/>
                      <a:gd name="connsiteX1" fmla="*/ 679996 w 11647486"/>
                      <a:gd name="connsiteY1" fmla="*/ 0 h 5426514"/>
                      <a:gd name="connsiteX2" fmla="*/ 1262954 w 11647486"/>
                      <a:gd name="connsiteY2" fmla="*/ 0 h 5426514"/>
                      <a:gd name="connsiteX3" fmla="*/ 1948787 w 11647486"/>
                      <a:gd name="connsiteY3" fmla="*/ 0 h 5426514"/>
                      <a:gd name="connsiteX4" fmla="*/ 2531745 w 11647486"/>
                      <a:gd name="connsiteY4" fmla="*/ 0 h 5426514"/>
                      <a:gd name="connsiteX5" fmla="*/ 3320453 w 11647486"/>
                      <a:gd name="connsiteY5" fmla="*/ 0 h 5426514"/>
                      <a:gd name="connsiteX6" fmla="*/ 4006286 w 11647486"/>
                      <a:gd name="connsiteY6" fmla="*/ 0 h 5426514"/>
                      <a:gd name="connsiteX7" fmla="*/ 4589244 w 11647486"/>
                      <a:gd name="connsiteY7" fmla="*/ 0 h 5426514"/>
                      <a:gd name="connsiteX8" fmla="*/ 4966452 w 11647486"/>
                      <a:gd name="connsiteY8" fmla="*/ 0 h 5426514"/>
                      <a:gd name="connsiteX9" fmla="*/ 5549410 w 11647486"/>
                      <a:gd name="connsiteY9" fmla="*/ 0 h 5426514"/>
                      <a:gd name="connsiteX10" fmla="*/ 6132368 w 11647486"/>
                      <a:gd name="connsiteY10" fmla="*/ 0 h 5426514"/>
                      <a:gd name="connsiteX11" fmla="*/ 6509576 w 11647486"/>
                      <a:gd name="connsiteY11" fmla="*/ 0 h 5426514"/>
                      <a:gd name="connsiteX12" fmla="*/ 6989659 w 11647486"/>
                      <a:gd name="connsiteY12" fmla="*/ 0 h 5426514"/>
                      <a:gd name="connsiteX13" fmla="*/ 7366867 w 11647486"/>
                      <a:gd name="connsiteY13" fmla="*/ 0 h 5426514"/>
                      <a:gd name="connsiteX14" fmla="*/ 8258450 w 11647486"/>
                      <a:gd name="connsiteY14" fmla="*/ 0 h 5426514"/>
                      <a:gd name="connsiteX15" fmla="*/ 8738533 w 11647486"/>
                      <a:gd name="connsiteY15" fmla="*/ 0 h 5426514"/>
                      <a:gd name="connsiteX16" fmla="*/ 9218616 w 11647486"/>
                      <a:gd name="connsiteY16" fmla="*/ 0 h 5426514"/>
                      <a:gd name="connsiteX17" fmla="*/ 10110199 w 11647486"/>
                      <a:gd name="connsiteY17" fmla="*/ 0 h 5426514"/>
                      <a:gd name="connsiteX18" fmla="*/ 10967490 w 11647486"/>
                      <a:gd name="connsiteY18" fmla="*/ 0 h 5426514"/>
                      <a:gd name="connsiteX19" fmla="*/ 11647486 w 11647486"/>
                      <a:gd name="connsiteY19" fmla="*/ 679996 h 5426514"/>
                      <a:gd name="connsiteX20" fmla="*/ 11647486 w 11647486"/>
                      <a:gd name="connsiteY20" fmla="*/ 1398415 h 5426514"/>
                      <a:gd name="connsiteX21" fmla="*/ 11647486 w 11647486"/>
                      <a:gd name="connsiteY21" fmla="*/ 2116834 h 5426514"/>
                      <a:gd name="connsiteX22" fmla="*/ 11647486 w 11647486"/>
                      <a:gd name="connsiteY22" fmla="*/ 2713257 h 5426514"/>
                      <a:gd name="connsiteX23" fmla="*/ 11647486 w 11647486"/>
                      <a:gd name="connsiteY23" fmla="*/ 3269015 h 5426514"/>
                      <a:gd name="connsiteX24" fmla="*/ 11647486 w 11647486"/>
                      <a:gd name="connsiteY24" fmla="*/ 4028099 h 5426514"/>
                      <a:gd name="connsiteX25" fmla="*/ 11647486 w 11647486"/>
                      <a:gd name="connsiteY25" fmla="*/ 4746518 h 5426514"/>
                      <a:gd name="connsiteX26" fmla="*/ 10967490 w 11647486"/>
                      <a:gd name="connsiteY26" fmla="*/ 5426514 h 5426514"/>
                      <a:gd name="connsiteX27" fmla="*/ 10075907 w 11647486"/>
                      <a:gd name="connsiteY27" fmla="*/ 5426514 h 5426514"/>
                      <a:gd name="connsiteX28" fmla="*/ 9492949 w 11647486"/>
                      <a:gd name="connsiteY28" fmla="*/ 5426514 h 5426514"/>
                      <a:gd name="connsiteX29" fmla="*/ 8807116 w 11647486"/>
                      <a:gd name="connsiteY29" fmla="*/ 5426514 h 5426514"/>
                      <a:gd name="connsiteX30" fmla="*/ 8224158 w 11647486"/>
                      <a:gd name="connsiteY30" fmla="*/ 5426514 h 5426514"/>
                      <a:gd name="connsiteX31" fmla="*/ 7538325 w 11647486"/>
                      <a:gd name="connsiteY31" fmla="*/ 5426514 h 5426514"/>
                      <a:gd name="connsiteX32" fmla="*/ 6749617 w 11647486"/>
                      <a:gd name="connsiteY32" fmla="*/ 5426514 h 5426514"/>
                      <a:gd name="connsiteX33" fmla="*/ 6166659 w 11647486"/>
                      <a:gd name="connsiteY33" fmla="*/ 5426514 h 5426514"/>
                      <a:gd name="connsiteX34" fmla="*/ 5275077 w 11647486"/>
                      <a:gd name="connsiteY34" fmla="*/ 5426514 h 5426514"/>
                      <a:gd name="connsiteX35" fmla="*/ 4589244 w 11647486"/>
                      <a:gd name="connsiteY35" fmla="*/ 5426514 h 5426514"/>
                      <a:gd name="connsiteX36" fmla="*/ 4109161 w 11647486"/>
                      <a:gd name="connsiteY36" fmla="*/ 5426514 h 5426514"/>
                      <a:gd name="connsiteX37" fmla="*/ 3217578 w 11647486"/>
                      <a:gd name="connsiteY37" fmla="*/ 5426514 h 5426514"/>
                      <a:gd name="connsiteX38" fmla="*/ 2325995 w 11647486"/>
                      <a:gd name="connsiteY38" fmla="*/ 5426514 h 5426514"/>
                      <a:gd name="connsiteX39" fmla="*/ 1845912 w 11647486"/>
                      <a:gd name="connsiteY39" fmla="*/ 5426514 h 5426514"/>
                      <a:gd name="connsiteX40" fmla="*/ 1262954 w 11647486"/>
                      <a:gd name="connsiteY40" fmla="*/ 5426514 h 5426514"/>
                      <a:gd name="connsiteX41" fmla="*/ 679996 w 11647486"/>
                      <a:gd name="connsiteY41" fmla="*/ 5426514 h 5426514"/>
                      <a:gd name="connsiteX42" fmla="*/ 0 w 11647486"/>
                      <a:gd name="connsiteY42" fmla="*/ 4746518 h 5426514"/>
                      <a:gd name="connsiteX43" fmla="*/ 0 w 11647486"/>
                      <a:gd name="connsiteY43" fmla="*/ 3987434 h 5426514"/>
                      <a:gd name="connsiteX44" fmla="*/ 0 w 11647486"/>
                      <a:gd name="connsiteY44" fmla="*/ 3391011 h 5426514"/>
                      <a:gd name="connsiteX45" fmla="*/ 0 w 11647486"/>
                      <a:gd name="connsiteY45" fmla="*/ 2713257 h 5426514"/>
                      <a:gd name="connsiteX46" fmla="*/ 0 w 11647486"/>
                      <a:gd name="connsiteY46" fmla="*/ 2157499 h 5426514"/>
                      <a:gd name="connsiteX47" fmla="*/ 0 w 11647486"/>
                      <a:gd name="connsiteY47" fmla="*/ 1398415 h 5426514"/>
                      <a:gd name="connsiteX48" fmla="*/ 0 w 11647486"/>
                      <a:gd name="connsiteY48" fmla="*/ 679996 h 542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47486" h="5426514" fill="none" extrusionOk="0">
                        <a:moveTo>
                          <a:pt x="0" y="679996"/>
                        </a:moveTo>
                        <a:cubicBezTo>
                          <a:pt x="-63229" y="333082"/>
                          <a:pt x="330853" y="-31608"/>
                          <a:pt x="679996" y="0"/>
                        </a:cubicBezTo>
                        <a:cubicBezTo>
                          <a:pt x="862847" y="-19372"/>
                          <a:pt x="1067411" y="-10349"/>
                          <a:pt x="1262954" y="0"/>
                        </a:cubicBezTo>
                        <a:cubicBezTo>
                          <a:pt x="1458497" y="10349"/>
                          <a:pt x="1695510" y="871"/>
                          <a:pt x="1948787" y="0"/>
                        </a:cubicBezTo>
                        <a:cubicBezTo>
                          <a:pt x="2202064" y="-871"/>
                          <a:pt x="2241549" y="-4695"/>
                          <a:pt x="2531745" y="0"/>
                        </a:cubicBezTo>
                        <a:cubicBezTo>
                          <a:pt x="2821941" y="4695"/>
                          <a:pt x="3008237" y="-2206"/>
                          <a:pt x="3320453" y="0"/>
                        </a:cubicBezTo>
                        <a:cubicBezTo>
                          <a:pt x="3632669" y="2206"/>
                          <a:pt x="3694082" y="-6962"/>
                          <a:pt x="4006286" y="0"/>
                        </a:cubicBezTo>
                        <a:cubicBezTo>
                          <a:pt x="4318490" y="6962"/>
                          <a:pt x="4438774" y="-26137"/>
                          <a:pt x="4589244" y="0"/>
                        </a:cubicBezTo>
                        <a:cubicBezTo>
                          <a:pt x="4739714" y="26137"/>
                          <a:pt x="4829067" y="14984"/>
                          <a:pt x="4966452" y="0"/>
                        </a:cubicBezTo>
                        <a:cubicBezTo>
                          <a:pt x="5103837" y="-14984"/>
                          <a:pt x="5266718" y="-19347"/>
                          <a:pt x="5549410" y="0"/>
                        </a:cubicBezTo>
                        <a:cubicBezTo>
                          <a:pt x="5832102" y="19347"/>
                          <a:pt x="5988738" y="22470"/>
                          <a:pt x="6132368" y="0"/>
                        </a:cubicBezTo>
                        <a:cubicBezTo>
                          <a:pt x="6275998" y="-22470"/>
                          <a:pt x="6394250" y="230"/>
                          <a:pt x="6509576" y="0"/>
                        </a:cubicBezTo>
                        <a:cubicBezTo>
                          <a:pt x="6624902" y="-230"/>
                          <a:pt x="6812814" y="-2614"/>
                          <a:pt x="6989659" y="0"/>
                        </a:cubicBezTo>
                        <a:cubicBezTo>
                          <a:pt x="7166504" y="2614"/>
                          <a:pt x="7249312" y="2571"/>
                          <a:pt x="7366867" y="0"/>
                        </a:cubicBezTo>
                        <a:cubicBezTo>
                          <a:pt x="7484422" y="-2571"/>
                          <a:pt x="8041093" y="-26620"/>
                          <a:pt x="8258450" y="0"/>
                        </a:cubicBezTo>
                        <a:cubicBezTo>
                          <a:pt x="8475807" y="26620"/>
                          <a:pt x="8551012" y="-7217"/>
                          <a:pt x="8738533" y="0"/>
                        </a:cubicBezTo>
                        <a:cubicBezTo>
                          <a:pt x="8926054" y="7217"/>
                          <a:pt x="9104424" y="-20109"/>
                          <a:pt x="9218616" y="0"/>
                        </a:cubicBezTo>
                        <a:cubicBezTo>
                          <a:pt x="9332808" y="20109"/>
                          <a:pt x="9731646" y="-23894"/>
                          <a:pt x="10110199" y="0"/>
                        </a:cubicBezTo>
                        <a:cubicBezTo>
                          <a:pt x="10488752" y="23894"/>
                          <a:pt x="10777194" y="-13633"/>
                          <a:pt x="10967490" y="0"/>
                        </a:cubicBezTo>
                        <a:cubicBezTo>
                          <a:pt x="11320391" y="-44481"/>
                          <a:pt x="11723124" y="338138"/>
                          <a:pt x="11647486" y="679996"/>
                        </a:cubicBezTo>
                        <a:cubicBezTo>
                          <a:pt x="11653989" y="925677"/>
                          <a:pt x="11646786" y="1120294"/>
                          <a:pt x="11647486" y="1398415"/>
                        </a:cubicBezTo>
                        <a:cubicBezTo>
                          <a:pt x="11648186" y="1676536"/>
                          <a:pt x="11661314" y="1857173"/>
                          <a:pt x="11647486" y="2116834"/>
                        </a:cubicBezTo>
                        <a:cubicBezTo>
                          <a:pt x="11633658" y="2376495"/>
                          <a:pt x="11665814" y="2585521"/>
                          <a:pt x="11647486" y="2713257"/>
                        </a:cubicBezTo>
                        <a:cubicBezTo>
                          <a:pt x="11629158" y="2840993"/>
                          <a:pt x="11621343" y="2997206"/>
                          <a:pt x="11647486" y="3269015"/>
                        </a:cubicBezTo>
                        <a:cubicBezTo>
                          <a:pt x="11673629" y="3540824"/>
                          <a:pt x="11681148" y="3864859"/>
                          <a:pt x="11647486" y="4028099"/>
                        </a:cubicBezTo>
                        <a:cubicBezTo>
                          <a:pt x="11613824" y="4191339"/>
                          <a:pt x="11670090" y="4548029"/>
                          <a:pt x="11647486" y="4746518"/>
                        </a:cubicBezTo>
                        <a:cubicBezTo>
                          <a:pt x="11584109" y="5109235"/>
                          <a:pt x="11353429" y="5382449"/>
                          <a:pt x="10967490" y="5426514"/>
                        </a:cubicBezTo>
                        <a:cubicBezTo>
                          <a:pt x="10665513" y="5463637"/>
                          <a:pt x="10471169" y="5422911"/>
                          <a:pt x="10075907" y="5426514"/>
                        </a:cubicBezTo>
                        <a:cubicBezTo>
                          <a:pt x="9680645" y="5430117"/>
                          <a:pt x="9721266" y="5429016"/>
                          <a:pt x="9492949" y="5426514"/>
                        </a:cubicBezTo>
                        <a:cubicBezTo>
                          <a:pt x="9264632" y="5424012"/>
                          <a:pt x="9137674" y="5428342"/>
                          <a:pt x="8807116" y="5426514"/>
                        </a:cubicBezTo>
                        <a:cubicBezTo>
                          <a:pt x="8476558" y="5424686"/>
                          <a:pt x="8424403" y="5449709"/>
                          <a:pt x="8224158" y="5426514"/>
                        </a:cubicBezTo>
                        <a:cubicBezTo>
                          <a:pt x="8023913" y="5403319"/>
                          <a:pt x="7833372" y="5424044"/>
                          <a:pt x="7538325" y="5426514"/>
                        </a:cubicBezTo>
                        <a:cubicBezTo>
                          <a:pt x="7243278" y="5428984"/>
                          <a:pt x="7120215" y="5456634"/>
                          <a:pt x="6749617" y="5426514"/>
                        </a:cubicBezTo>
                        <a:cubicBezTo>
                          <a:pt x="6379019" y="5396394"/>
                          <a:pt x="6294309" y="5423797"/>
                          <a:pt x="6166659" y="5426514"/>
                        </a:cubicBezTo>
                        <a:cubicBezTo>
                          <a:pt x="6039009" y="5429231"/>
                          <a:pt x="5600688" y="5466458"/>
                          <a:pt x="5275077" y="5426514"/>
                        </a:cubicBezTo>
                        <a:cubicBezTo>
                          <a:pt x="4949466" y="5386570"/>
                          <a:pt x="4749427" y="5404068"/>
                          <a:pt x="4589244" y="5426514"/>
                        </a:cubicBezTo>
                        <a:cubicBezTo>
                          <a:pt x="4429061" y="5448960"/>
                          <a:pt x="4302654" y="5449336"/>
                          <a:pt x="4109161" y="5426514"/>
                        </a:cubicBezTo>
                        <a:cubicBezTo>
                          <a:pt x="3915668" y="5403692"/>
                          <a:pt x="3637344" y="5435930"/>
                          <a:pt x="3217578" y="5426514"/>
                        </a:cubicBezTo>
                        <a:cubicBezTo>
                          <a:pt x="2797812" y="5417098"/>
                          <a:pt x="2515554" y="5388288"/>
                          <a:pt x="2325995" y="5426514"/>
                        </a:cubicBezTo>
                        <a:cubicBezTo>
                          <a:pt x="2136436" y="5464740"/>
                          <a:pt x="1992282" y="5423531"/>
                          <a:pt x="1845912" y="5426514"/>
                        </a:cubicBezTo>
                        <a:cubicBezTo>
                          <a:pt x="1699542" y="5429497"/>
                          <a:pt x="1467412" y="5424556"/>
                          <a:pt x="1262954" y="5426514"/>
                        </a:cubicBezTo>
                        <a:cubicBezTo>
                          <a:pt x="1058496" y="5428472"/>
                          <a:pt x="840121" y="5448306"/>
                          <a:pt x="679996" y="5426514"/>
                        </a:cubicBezTo>
                        <a:cubicBezTo>
                          <a:pt x="312283" y="5333248"/>
                          <a:pt x="81952" y="5103754"/>
                          <a:pt x="0" y="4746518"/>
                        </a:cubicBezTo>
                        <a:cubicBezTo>
                          <a:pt x="-15087" y="4530760"/>
                          <a:pt x="20657" y="4352108"/>
                          <a:pt x="0" y="3987434"/>
                        </a:cubicBezTo>
                        <a:cubicBezTo>
                          <a:pt x="-20657" y="3622760"/>
                          <a:pt x="-18093" y="3585106"/>
                          <a:pt x="0" y="3391011"/>
                        </a:cubicBezTo>
                        <a:cubicBezTo>
                          <a:pt x="18093" y="3196916"/>
                          <a:pt x="22009" y="2866379"/>
                          <a:pt x="0" y="2713257"/>
                        </a:cubicBezTo>
                        <a:cubicBezTo>
                          <a:pt x="-22009" y="2560135"/>
                          <a:pt x="-8734" y="2426754"/>
                          <a:pt x="0" y="2157499"/>
                        </a:cubicBezTo>
                        <a:cubicBezTo>
                          <a:pt x="8734" y="1888244"/>
                          <a:pt x="826" y="1683800"/>
                          <a:pt x="0" y="1398415"/>
                        </a:cubicBezTo>
                        <a:cubicBezTo>
                          <a:pt x="-826" y="1113030"/>
                          <a:pt x="3901" y="905260"/>
                          <a:pt x="0" y="679996"/>
                        </a:cubicBezTo>
                        <a:close/>
                      </a:path>
                      <a:path w="11647486" h="5426514" stroke="0" extrusionOk="0">
                        <a:moveTo>
                          <a:pt x="0" y="679996"/>
                        </a:moveTo>
                        <a:cubicBezTo>
                          <a:pt x="2011" y="365933"/>
                          <a:pt x="335417" y="55343"/>
                          <a:pt x="679996" y="0"/>
                        </a:cubicBezTo>
                        <a:cubicBezTo>
                          <a:pt x="969936" y="12397"/>
                          <a:pt x="1287394" y="-4747"/>
                          <a:pt x="1468704" y="0"/>
                        </a:cubicBezTo>
                        <a:cubicBezTo>
                          <a:pt x="1650014" y="4747"/>
                          <a:pt x="1770982" y="503"/>
                          <a:pt x="1948787" y="0"/>
                        </a:cubicBezTo>
                        <a:cubicBezTo>
                          <a:pt x="2126592" y="-503"/>
                          <a:pt x="2310674" y="-934"/>
                          <a:pt x="2428870" y="0"/>
                        </a:cubicBezTo>
                        <a:cubicBezTo>
                          <a:pt x="2547066" y="934"/>
                          <a:pt x="2869063" y="-12609"/>
                          <a:pt x="3217578" y="0"/>
                        </a:cubicBezTo>
                        <a:cubicBezTo>
                          <a:pt x="3566093" y="12609"/>
                          <a:pt x="3564766" y="18010"/>
                          <a:pt x="3800536" y="0"/>
                        </a:cubicBezTo>
                        <a:cubicBezTo>
                          <a:pt x="4036306" y="-18010"/>
                          <a:pt x="4391131" y="18718"/>
                          <a:pt x="4692119" y="0"/>
                        </a:cubicBezTo>
                        <a:cubicBezTo>
                          <a:pt x="4993107" y="-18718"/>
                          <a:pt x="5399476" y="-24808"/>
                          <a:pt x="5583701" y="0"/>
                        </a:cubicBezTo>
                        <a:cubicBezTo>
                          <a:pt x="5767926" y="24808"/>
                          <a:pt x="6183334" y="29165"/>
                          <a:pt x="6372409" y="0"/>
                        </a:cubicBezTo>
                        <a:cubicBezTo>
                          <a:pt x="6561484" y="-29165"/>
                          <a:pt x="6738768" y="-12818"/>
                          <a:pt x="6852492" y="0"/>
                        </a:cubicBezTo>
                        <a:cubicBezTo>
                          <a:pt x="6966216" y="12818"/>
                          <a:pt x="7054667" y="-6072"/>
                          <a:pt x="7229701" y="0"/>
                        </a:cubicBezTo>
                        <a:cubicBezTo>
                          <a:pt x="7404735" y="6072"/>
                          <a:pt x="7819330" y="-37869"/>
                          <a:pt x="8121283" y="0"/>
                        </a:cubicBezTo>
                        <a:cubicBezTo>
                          <a:pt x="8423236" y="37869"/>
                          <a:pt x="8625288" y="34262"/>
                          <a:pt x="8807116" y="0"/>
                        </a:cubicBezTo>
                        <a:cubicBezTo>
                          <a:pt x="8988944" y="-34262"/>
                          <a:pt x="9245194" y="-25720"/>
                          <a:pt x="9492949" y="0"/>
                        </a:cubicBezTo>
                        <a:cubicBezTo>
                          <a:pt x="9740704" y="25720"/>
                          <a:pt x="9839926" y="5142"/>
                          <a:pt x="9973032" y="0"/>
                        </a:cubicBezTo>
                        <a:cubicBezTo>
                          <a:pt x="10106138" y="-5142"/>
                          <a:pt x="10654883" y="9628"/>
                          <a:pt x="10967490" y="0"/>
                        </a:cubicBezTo>
                        <a:cubicBezTo>
                          <a:pt x="11411360" y="15503"/>
                          <a:pt x="11600275" y="288819"/>
                          <a:pt x="11647486" y="679996"/>
                        </a:cubicBezTo>
                        <a:cubicBezTo>
                          <a:pt x="11655683" y="864593"/>
                          <a:pt x="11649116" y="1007571"/>
                          <a:pt x="11647486" y="1276419"/>
                        </a:cubicBezTo>
                        <a:cubicBezTo>
                          <a:pt x="11645856" y="1545267"/>
                          <a:pt x="11659358" y="1812161"/>
                          <a:pt x="11647486" y="2035503"/>
                        </a:cubicBezTo>
                        <a:cubicBezTo>
                          <a:pt x="11635614" y="2258845"/>
                          <a:pt x="11654079" y="2459218"/>
                          <a:pt x="11647486" y="2753922"/>
                        </a:cubicBezTo>
                        <a:cubicBezTo>
                          <a:pt x="11640893" y="3048626"/>
                          <a:pt x="11639944" y="3133921"/>
                          <a:pt x="11647486" y="3391011"/>
                        </a:cubicBezTo>
                        <a:cubicBezTo>
                          <a:pt x="11655028" y="3648101"/>
                          <a:pt x="11667405" y="3764041"/>
                          <a:pt x="11647486" y="3987434"/>
                        </a:cubicBezTo>
                        <a:cubicBezTo>
                          <a:pt x="11627567" y="4210827"/>
                          <a:pt x="11633832" y="4592496"/>
                          <a:pt x="11647486" y="4746518"/>
                        </a:cubicBezTo>
                        <a:cubicBezTo>
                          <a:pt x="11664711" y="5102606"/>
                          <a:pt x="11325028" y="5477484"/>
                          <a:pt x="10967490" y="5426514"/>
                        </a:cubicBezTo>
                        <a:cubicBezTo>
                          <a:pt x="10731733" y="5453636"/>
                          <a:pt x="10373792" y="5431397"/>
                          <a:pt x="10075907" y="5426514"/>
                        </a:cubicBezTo>
                        <a:cubicBezTo>
                          <a:pt x="9778022" y="5421631"/>
                          <a:pt x="9454660" y="5416178"/>
                          <a:pt x="9184324" y="5426514"/>
                        </a:cubicBezTo>
                        <a:cubicBezTo>
                          <a:pt x="8913988" y="5436850"/>
                          <a:pt x="8729683" y="5403522"/>
                          <a:pt x="8601366" y="5426514"/>
                        </a:cubicBezTo>
                        <a:cubicBezTo>
                          <a:pt x="8473049" y="5449506"/>
                          <a:pt x="8326566" y="5415081"/>
                          <a:pt x="8224158" y="5426514"/>
                        </a:cubicBezTo>
                        <a:cubicBezTo>
                          <a:pt x="8121750" y="5437947"/>
                          <a:pt x="7880180" y="5440756"/>
                          <a:pt x="7744075" y="5426514"/>
                        </a:cubicBezTo>
                        <a:cubicBezTo>
                          <a:pt x="7607970" y="5412272"/>
                          <a:pt x="7412877" y="5414053"/>
                          <a:pt x="7263992" y="5426514"/>
                        </a:cubicBezTo>
                        <a:cubicBezTo>
                          <a:pt x="7115107" y="5438975"/>
                          <a:pt x="6709886" y="5454146"/>
                          <a:pt x="6475284" y="5426514"/>
                        </a:cubicBezTo>
                        <a:cubicBezTo>
                          <a:pt x="6240682" y="5398882"/>
                          <a:pt x="6202920" y="5440439"/>
                          <a:pt x="6098076" y="5426514"/>
                        </a:cubicBezTo>
                        <a:cubicBezTo>
                          <a:pt x="5993232" y="5412589"/>
                          <a:pt x="5740381" y="5443748"/>
                          <a:pt x="5617993" y="5426514"/>
                        </a:cubicBezTo>
                        <a:cubicBezTo>
                          <a:pt x="5495605" y="5409280"/>
                          <a:pt x="5140843" y="5446394"/>
                          <a:pt x="4726410" y="5426514"/>
                        </a:cubicBezTo>
                        <a:cubicBezTo>
                          <a:pt x="4311977" y="5406634"/>
                          <a:pt x="4453865" y="5439932"/>
                          <a:pt x="4349202" y="5426514"/>
                        </a:cubicBezTo>
                        <a:cubicBezTo>
                          <a:pt x="4244539" y="5413096"/>
                          <a:pt x="4145281" y="5435171"/>
                          <a:pt x="3971994" y="5426514"/>
                        </a:cubicBezTo>
                        <a:cubicBezTo>
                          <a:pt x="3798707" y="5417857"/>
                          <a:pt x="3781911" y="5426183"/>
                          <a:pt x="3594786" y="5426514"/>
                        </a:cubicBezTo>
                        <a:cubicBezTo>
                          <a:pt x="3407661" y="5426845"/>
                          <a:pt x="3223014" y="5397892"/>
                          <a:pt x="2908953" y="5426514"/>
                        </a:cubicBezTo>
                        <a:cubicBezTo>
                          <a:pt x="2594892" y="5455136"/>
                          <a:pt x="2368621" y="5427398"/>
                          <a:pt x="2223120" y="5426514"/>
                        </a:cubicBezTo>
                        <a:cubicBezTo>
                          <a:pt x="2077619" y="5425630"/>
                          <a:pt x="1731802" y="5418573"/>
                          <a:pt x="1537287" y="5426514"/>
                        </a:cubicBezTo>
                        <a:cubicBezTo>
                          <a:pt x="1342772" y="5434455"/>
                          <a:pt x="962613" y="5436689"/>
                          <a:pt x="679996" y="5426514"/>
                        </a:cubicBezTo>
                        <a:cubicBezTo>
                          <a:pt x="352620" y="5483652"/>
                          <a:pt x="-79131" y="5159563"/>
                          <a:pt x="0" y="4746518"/>
                        </a:cubicBezTo>
                        <a:cubicBezTo>
                          <a:pt x="-33737" y="4427273"/>
                          <a:pt x="29420" y="4300030"/>
                          <a:pt x="0" y="4068764"/>
                        </a:cubicBezTo>
                        <a:cubicBezTo>
                          <a:pt x="-29420" y="3837498"/>
                          <a:pt x="-27089" y="3534147"/>
                          <a:pt x="0" y="3391011"/>
                        </a:cubicBezTo>
                        <a:cubicBezTo>
                          <a:pt x="27089" y="3247875"/>
                          <a:pt x="-14973" y="3037082"/>
                          <a:pt x="0" y="2753922"/>
                        </a:cubicBezTo>
                        <a:cubicBezTo>
                          <a:pt x="14973" y="2470762"/>
                          <a:pt x="-15200" y="2376352"/>
                          <a:pt x="0" y="2116834"/>
                        </a:cubicBezTo>
                        <a:cubicBezTo>
                          <a:pt x="15200" y="1857316"/>
                          <a:pt x="-19601" y="1788193"/>
                          <a:pt x="0" y="1561076"/>
                        </a:cubicBezTo>
                        <a:cubicBezTo>
                          <a:pt x="19601" y="1333959"/>
                          <a:pt x="-13538" y="1020843"/>
                          <a:pt x="0" y="67999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just">
              <a:lnSpc>
                <a:spcPct val="110000"/>
              </a:lnSpc>
            </a:pPr>
            <a:endParaRPr lang="vi-VN" sz="2800" i="1" dirty="0">
              <a:solidFill>
                <a:srgbClr val="00000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A51015B2-902D-BC78-3712-EE73CA364B60}"/>
              </a:ext>
            </a:extLst>
          </p:cNvPr>
          <p:cNvSpPr txBox="1"/>
          <p:nvPr/>
        </p:nvSpPr>
        <p:spPr>
          <a:xfrm>
            <a:off x="1113801" y="174542"/>
            <a:ext cx="10359742" cy="1077218"/>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 </a:t>
            </a:r>
            <a:r>
              <a:rPr lang="en-US" sz="3200" b="1" dirty="0">
                <a:latin typeface="Calibri" panose="020F0502020204030204" pitchFamily="34" charset="0"/>
                <a:cs typeface="Calibri" panose="020F0502020204030204" pitchFamily="34" charset="0"/>
              </a:rPr>
              <a:t>1. </a:t>
            </a:r>
            <a:r>
              <a:rPr lang="vi-VN" sz="3200" b="1" dirty="0">
                <a:latin typeface="Calibri" panose="020F0502020204030204" pitchFamily="34" charset="0"/>
                <a:cs typeface="Calibri" panose="020F0502020204030204" pitchFamily="34" charset="0"/>
              </a:rPr>
              <a:t>Đọc thuộc lòng đoạn thơ (khoảng 100 chữ) trong một bài thơ đã học dưới đây và trả lời câu hỏi.</a:t>
            </a:r>
            <a:endParaRPr lang="en-US" sz="3200"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090C4CC-F734-097D-E8A7-AEAA67609BCE}"/>
              </a:ext>
            </a:extLst>
          </p:cNvPr>
          <p:cNvPicPr>
            <a:picLocks noChangeAspect="1"/>
          </p:cNvPicPr>
          <p:nvPr/>
        </p:nvPicPr>
        <p:blipFill>
          <a:blip r:embed="rId3"/>
          <a:stretch>
            <a:fillRect/>
          </a:stretch>
        </p:blipFill>
        <p:spPr>
          <a:xfrm>
            <a:off x="1235527" y="1811790"/>
            <a:ext cx="10418475" cy="3620181"/>
          </a:xfrm>
          <a:prstGeom prst="rect">
            <a:avLst/>
          </a:prstGeom>
        </p:spPr>
      </p:pic>
    </p:spTree>
    <p:extLst>
      <p:ext uri="{BB962C8B-B14F-4D97-AF65-F5344CB8AC3E}">
        <p14:creationId xmlns:p14="http://schemas.microsoft.com/office/powerpoint/2010/main" val="15022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5C910F-1618-6F6B-F6A1-07A6AC3B01B0}"/>
              </a:ext>
            </a:extLst>
          </p:cNvPr>
          <p:cNvPicPr>
            <a:picLocks noChangeAspect="1"/>
          </p:cNvPicPr>
          <p:nvPr/>
        </p:nvPicPr>
        <p:blipFill rotWithShape="1">
          <a:blip r:embed="rId3">
            <a:extLst>
              <a:ext uri="{28A0092B-C50C-407E-A947-70E740481C1C}">
                <a14:useLocalDpi xmlns:a14="http://schemas.microsoft.com/office/drawing/2010/main" val="0"/>
              </a:ext>
            </a:extLst>
          </a:blip>
          <a:srcRect l="2813" t="3174" r="2344" b="3174"/>
          <a:stretch/>
        </p:blipFill>
        <p:spPr>
          <a:xfrm>
            <a:off x="609600" y="342900"/>
            <a:ext cx="10784206" cy="6172200"/>
          </a:xfrm>
          <a:prstGeom prst="rect">
            <a:avLst/>
          </a:prstGeom>
        </p:spPr>
      </p:pic>
      <p:pic>
        <p:nvPicPr>
          <p:cNvPr id="2054" name="Picture 6" descr="Hình ảnh Cành Lá Vàng PNG, Vector, PSD, và biểu tượng để tải về miễn phí |  pngtree">
            <a:extLst>
              <a:ext uri="{FF2B5EF4-FFF2-40B4-BE49-F238E27FC236}">
                <a16:creationId xmlns:a16="http://schemas.microsoft.com/office/drawing/2014/main" id="{811E47BC-289A-6001-6F9F-D53A5895E5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1" y="47508"/>
            <a:ext cx="4431983" cy="3086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309C6B1-E9D0-D8D4-54C3-4D21F52971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5486" y="538824"/>
            <a:ext cx="1051735" cy="1051735"/>
          </a:xfrm>
          <a:prstGeom prst="rect">
            <a:avLst/>
          </a:prstGeom>
        </p:spPr>
      </p:pic>
      <p:pic>
        <p:nvPicPr>
          <p:cNvPr id="6" name="Picture 5">
            <a:extLst>
              <a:ext uri="{FF2B5EF4-FFF2-40B4-BE49-F238E27FC236}">
                <a16:creationId xmlns:a16="http://schemas.microsoft.com/office/drawing/2014/main" id="{3FFFECC9-8326-BCD6-FE53-15D07D0439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1" y="635563"/>
            <a:ext cx="954996" cy="954996"/>
          </a:xfrm>
          <a:prstGeom prst="rect">
            <a:avLst/>
          </a:prstGeom>
        </p:spPr>
      </p:pic>
      <p:pic>
        <p:nvPicPr>
          <p:cNvPr id="7" name="Picture 6">
            <a:extLst>
              <a:ext uri="{FF2B5EF4-FFF2-40B4-BE49-F238E27FC236}">
                <a16:creationId xmlns:a16="http://schemas.microsoft.com/office/drawing/2014/main" id="{152FB108-4E74-8662-30A4-2DD711D261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2000" y="918645"/>
            <a:ext cx="1014814" cy="1014814"/>
          </a:xfrm>
          <a:prstGeom prst="rect">
            <a:avLst/>
          </a:prstGeom>
        </p:spPr>
      </p:pic>
      <p:sp>
        <p:nvSpPr>
          <p:cNvPr id="12" name="Cloud 11">
            <a:extLst>
              <a:ext uri="{FF2B5EF4-FFF2-40B4-BE49-F238E27FC236}">
                <a16:creationId xmlns:a16="http://schemas.microsoft.com/office/drawing/2014/main" id="{C3A12EA6-DC01-23CE-41B1-34294F21754D}"/>
              </a:ext>
            </a:extLst>
          </p:cNvPr>
          <p:cNvSpPr/>
          <p:nvPr/>
        </p:nvSpPr>
        <p:spPr>
          <a:xfrm>
            <a:off x="6102374" y="918644"/>
            <a:ext cx="2221992" cy="840106"/>
          </a:xfrm>
          <a:prstGeom prst="cloud">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1944" b="0" i="0" u="none" strike="noStrike" kern="1200" cap="none" spc="0" normalizeH="0" baseline="0" noProof="0">
              <a:ln>
                <a:noFill/>
              </a:ln>
              <a:solidFill>
                <a:srgbClr val="FFFFFF"/>
              </a:solidFill>
              <a:effectLst/>
              <a:uLnTx/>
              <a:uFillTx/>
              <a:latin typeface="Calibri"/>
              <a:ea typeface="SimSun"/>
              <a:cs typeface="+mn-cs"/>
            </a:endParaRPr>
          </a:p>
        </p:txBody>
      </p:sp>
      <p:pic>
        <p:nvPicPr>
          <p:cNvPr id="13" name="Picture 43" descr="6324700344669273f60cf8">
            <a:extLst>
              <a:ext uri="{FF2B5EF4-FFF2-40B4-BE49-F238E27FC236}">
                <a16:creationId xmlns:a16="http://schemas.microsoft.com/office/drawing/2014/main" id="{0DAC09FA-7921-C0F6-DC50-61BC088E3C8E}"/>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431558" y="1120098"/>
            <a:ext cx="1399032" cy="55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9FFB0D0C-DA15-A4D8-C012-A874B23ADA24}"/>
              </a:ext>
            </a:extLst>
          </p:cNvPr>
          <p:cNvPicPr>
            <a:picLocks noChangeAspect="1"/>
          </p:cNvPicPr>
          <p:nvPr/>
        </p:nvPicPr>
        <p:blipFill rotWithShape="1">
          <a:blip r:embed="rId9"/>
          <a:srcRect l="6049" t="20561" r="5488" b="30748"/>
          <a:stretch/>
        </p:blipFill>
        <p:spPr>
          <a:xfrm>
            <a:off x="4422313" y="4131702"/>
            <a:ext cx="6377940" cy="1031242"/>
          </a:xfrm>
          <a:prstGeom prst="rect">
            <a:avLst/>
          </a:prstGeom>
        </p:spPr>
      </p:pic>
      <p:pic>
        <p:nvPicPr>
          <p:cNvPr id="16" name="Picture 15">
            <a:extLst>
              <a:ext uri="{FF2B5EF4-FFF2-40B4-BE49-F238E27FC236}">
                <a16:creationId xmlns:a16="http://schemas.microsoft.com/office/drawing/2014/main" id="{E18AFABA-FCE0-7929-02A4-843FD0F20434}"/>
              </a:ext>
            </a:extLst>
          </p:cNvPr>
          <p:cNvPicPr>
            <a:picLocks noChangeAspect="1"/>
          </p:cNvPicPr>
          <p:nvPr/>
        </p:nvPicPr>
        <p:blipFill rotWithShape="1">
          <a:blip r:embed="rId10"/>
          <a:srcRect b="36053"/>
          <a:stretch/>
        </p:blipFill>
        <p:spPr>
          <a:xfrm>
            <a:off x="5339249" y="2619683"/>
            <a:ext cx="4515698" cy="1354360"/>
          </a:xfrm>
          <a:prstGeom prst="rect">
            <a:avLst/>
          </a:prstGeom>
        </p:spPr>
      </p:pic>
      <p:pic>
        <p:nvPicPr>
          <p:cNvPr id="2056" name="Picture 8" descr="Gọi mãi NGƯỜI XƯA - VIỆT NGUYỄN">
            <a:extLst>
              <a:ext uri="{FF2B5EF4-FFF2-40B4-BE49-F238E27FC236}">
                <a16:creationId xmlns:a16="http://schemas.microsoft.com/office/drawing/2014/main" id="{B70E885A-2627-661C-291A-F6C3695D65D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88507" y="1829425"/>
            <a:ext cx="3033606" cy="12974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B158061D-84A4-3DFF-8795-83AD39C33E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10217" y="2619683"/>
            <a:ext cx="2914430" cy="2914430"/>
          </a:xfrm>
          <a:prstGeom prst="rect">
            <a:avLst/>
          </a:prstGeom>
        </p:spPr>
      </p:pic>
      <p:pic>
        <p:nvPicPr>
          <p:cNvPr id="21" name="Picture 11" descr="C:\Users\ADMIN\Desktop\Tai nguyen thiet ke tro choi\Angry birds epic birds\1505573783630 (2).png">
            <a:hlinkClick r:id="" action="ppaction://hlinkshowjump?jump=nextslide"/>
            <a:extLst>
              <a:ext uri="{FF2B5EF4-FFF2-40B4-BE49-F238E27FC236}">
                <a16:creationId xmlns:a16="http://schemas.microsoft.com/office/drawing/2014/main" id="{3DA0C8F8-1964-56D6-0D8A-31D140A855A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83802" y="5410391"/>
            <a:ext cx="1283578" cy="702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61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subTnLst>
                                    <p:audio>
                                      <p:cMediaNode>
                                        <p:cTn display="0" masterRel="sameClick">
                                          <p:stCondLst>
                                            <p:cond evt="begin" delay="0">
                                              <p:tn val="16"/>
                                            </p:cond>
                                          </p:stCondLst>
                                          <p:endCondLst>
                                            <p:cond evt="onStopAudio" delay="0">
                                              <p:tgtEl>
                                                <p:sldTgt/>
                                              </p:tgtEl>
                                            </p:cond>
                                          </p:endCondLst>
                                        </p:cTn>
                                        <p:tgtEl>
                                          <p:sndTgt r:embed="rId2" name="khoi dong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2364710-65D6-1594-D415-543C3A67E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240"/>
            <a:ext cx="1230397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EBB4CF-2091-4210-9F16-3039A80511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31221" y="1353302"/>
            <a:ext cx="4942390" cy="4931751"/>
          </a:xfrm>
          <a:prstGeom prst="rect">
            <a:avLst/>
          </a:prstGeom>
        </p:spPr>
      </p:pic>
      <p:pic>
        <p:nvPicPr>
          <p:cNvPr id="10" name="Picture 9">
            <a:extLst>
              <a:ext uri="{FF2B5EF4-FFF2-40B4-BE49-F238E27FC236}">
                <a16:creationId xmlns:a16="http://schemas.microsoft.com/office/drawing/2014/main" id="{498CC2E4-4F4C-12CA-4B2A-431DDB0CD67F}"/>
              </a:ext>
            </a:extLst>
          </p:cNvPr>
          <p:cNvPicPr>
            <a:picLocks noChangeAspect="1"/>
          </p:cNvPicPr>
          <p:nvPr/>
        </p:nvPicPr>
        <p:blipFill rotWithShape="1">
          <a:blip r:embed="rId5">
            <a:extLst>
              <a:ext uri="{28A0092B-C50C-407E-A947-70E740481C1C}">
                <a14:useLocalDpi xmlns:a14="http://schemas.microsoft.com/office/drawing/2010/main" val="0"/>
              </a:ext>
            </a:extLst>
          </a:blip>
          <a:srcRect t="17954" r="64038" b="9548"/>
          <a:stretch/>
        </p:blipFill>
        <p:spPr>
          <a:xfrm>
            <a:off x="15517" y="1387173"/>
            <a:ext cx="2916665" cy="5030579"/>
          </a:xfrm>
          <a:prstGeom prst="rect">
            <a:avLst/>
          </a:prstGeom>
          <a:scene3d>
            <a:camera prst="orthographicFront"/>
            <a:lightRig rig="threePt" dir="t"/>
          </a:scene3d>
          <a:sp3d>
            <a:bevelT prst="angle"/>
          </a:sp3d>
        </p:spPr>
      </p:pic>
      <p:sp>
        <p:nvSpPr>
          <p:cNvPr id="5" name="Freeform: Shape 4">
            <a:hlinkClick r:id="rId6" action="ppaction://hlinksldjump"/>
            <a:extLst>
              <a:ext uri="{FF2B5EF4-FFF2-40B4-BE49-F238E27FC236}">
                <a16:creationId xmlns:a16="http://schemas.microsoft.com/office/drawing/2014/main" id="{1FF9ABB8-3D70-E4D2-13D6-03DCAEFAC5DB}"/>
              </a:ext>
            </a:extLst>
          </p:cNvPr>
          <p:cNvSpPr/>
          <p:nvPr/>
        </p:nvSpPr>
        <p:spPr>
          <a:xfrm>
            <a:off x="3613001" y="1353431"/>
            <a:ext cx="2969111" cy="2852138"/>
          </a:xfrm>
          <a:custGeom>
            <a:avLst/>
            <a:gdLst>
              <a:gd name="connsiteX0" fmla="*/ 0 w 3299012"/>
              <a:gd name="connsiteY0" fmla="*/ 0 h 3169042"/>
              <a:gd name="connsiteX1" fmla="*/ 2931459 w 3299012"/>
              <a:gd name="connsiteY1" fmla="*/ 0 h 3169042"/>
              <a:gd name="connsiteX2" fmla="*/ 2931459 w 3299012"/>
              <a:gd name="connsiteY2" fmla="*/ 1033191 h 3169042"/>
              <a:gd name="connsiteX3" fmla="*/ 3299012 w 3299012"/>
              <a:gd name="connsiteY3" fmla="*/ 1400744 h 3169042"/>
              <a:gd name="connsiteX4" fmla="*/ 2931459 w 3299012"/>
              <a:gd name="connsiteY4" fmla="*/ 1768297 h 3169042"/>
              <a:gd name="connsiteX5" fmla="*/ 2931459 w 3299012"/>
              <a:gd name="connsiteY5" fmla="*/ 2801489 h 3169042"/>
              <a:gd name="connsiteX6" fmla="*/ 1833282 w 3299012"/>
              <a:gd name="connsiteY6" fmla="*/ 2801489 h 3169042"/>
              <a:gd name="connsiteX7" fmla="*/ 1465729 w 3299012"/>
              <a:gd name="connsiteY7" fmla="*/ 3169042 h 3169042"/>
              <a:gd name="connsiteX8" fmla="*/ 1098176 w 3299012"/>
              <a:gd name="connsiteY8" fmla="*/ 2801489 h 3169042"/>
              <a:gd name="connsiteX9" fmla="*/ 0 w 3299012"/>
              <a:gd name="connsiteY9" fmla="*/ 2801489 h 316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9012" h="3169042">
                <a:moveTo>
                  <a:pt x="0" y="0"/>
                </a:moveTo>
                <a:lnTo>
                  <a:pt x="2931459" y="0"/>
                </a:lnTo>
                <a:lnTo>
                  <a:pt x="2931459" y="1033191"/>
                </a:lnTo>
                <a:cubicBezTo>
                  <a:pt x="3134453" y="1033191"/>
                  <a:pt x="3299012" y="1197750"/>
                  <a:pt x="3299012" y="1400744"/>
                </a:cubicBezTo>
                <a:cubicBezTo>
                  <a:pt x="3299012" y="1603738"/>
                  <a:pt x="3134453" y="1768297"/>
                  <a:pt x="2931459" y="1768297"/>
                </a:cubicBezTo>
                <a:lnTo>
                  <a:pt x="2931459" y="2801489"/>
                </a:lnTo>
                <a:lnTo>
                  <a:pt x="1833282" y="2801489"/>
                </a:lnTo>
                <a:cubicBezTo>
                  <a:pt x="1833282" y="3004483"/>
                  <a:pt x="1668723" y="3169042"/>
                  <a:pt x="1465729" y="3169042"/>
                </a:cubicBezTo>
                <a:cubicBezTo>
                  <a:pt x="1262735" y="3169042"/>
                  <a:pt x="1098176" y="3004483"/>
                  <a:pt x="1098176" y="2801489"/>
                </a:cubicBezTo>
                <a:lnTo>
                  <a:pt x="0" y="2801489"/>
                </a:lnTo>
                <a:close/>
              </a:path>
            </a:pathLst>
          </a:custGeom>
          <a:solidFill>
            <a:srgbClr val="0000FF">
              <a:alpha val="69804"/>
            </a:srgb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0000FF"/>
              </a:solidFill>
              <a:effectLst/>
              <a:uLnTx/>
              <a:uFillTx/>
              <a:latin typeface="Calibri"/>
              <a:ea typeface="SimSun"/>
              <a:cs typeface="+mn-cs"/>
            </a:endParaRPr>
          </a:p>
        </p:txBody>
      </p:sp>
      <p:sp>
        <p:nvSpPr>
          <p:cNvPr id="6" name="Freeform: Shape 5">
            <a:hlinkClick r:id="rId7" action="ppaction://hlinksldjump"/>
            <a:extLst>
              <a:ext uri="{FF2B5EF4-FFF2-40B4-BE49-F238E27FC236}">
                <a16:creationId xmlns:a16="http://schemas.microsoft.com/office/drawing/2014/main" id="{E4ABC90F-1C51-1AD5-23A7-4F1DC4501BA1}"/>
              </a:ext>
            </a:extLst>
          </p:cNvPr>
          <p:cNvSpPr/>
          <p:nvPr/>
        </p:nvSpPr>
        <p:spPr>
          <a:xfrm>
            <a:off x="6233159" y="1365534"/>
            <a:ext cx="2969111" cy="2521340"/>
          </a:xfrm>
          <a:custGeom>
            <a:avLst/>
            <a:gdLst>
              <a:gd name="connsiteX0" fmla="*/ 0 w 3299012"/>
              <a:gd name="connsiteY0" fmla="*/ 0 h 2801489"/>
              <a:gd name="connsiteX1" fmla="*/ 2931459 w 3299012"/>
              <a:gd name="connsiteY1" fmla="*/ 0 h 2801489"/>
              <a:gd name="connsiteX2" fmla="*/ 2931459 w 3299012"/>
              <a:gd name="connsiteY2" fmla="*/ 1033191 h 2801489"/>
              <a:gd name="connsiteX3" fmla="*/ 3299012 w 3299012"/>
              <a:gd name="connsiteY3" fmla="*/ 1400744 h 2801489"/>
              <a:gd name="connsiteX4" fmla="*/ 2931459 w 3299012"/>
              <a:gd name="connsiteY4" fmla="*/ 1768297 h 2801489"/>
              <a:gd name="connsiteX5" fmla="*/ 2931459 w 3299012"/>
              <a:gd name="connsiteY5" fmla="*/ 2801489 h 2801489"/>
              <a:gd name="connsiteX6" fmla="*/ 1712261 w 3299012"/>
              <a:gd name="connsiteY6" fmla="*/ 2801489 h 2801489"/>
              <a:gd name="connsiteX7" fmla="*/ 1344708 w 3299012"/>
              <a:gd name="connsiteY7" fmla="*/ 2433936 h 2801489"/>
              <a:gd name="connsiteX8" fmla="*/ 977155 w 3299012"/>
              <a:gd name="connsiteY8" fmla="*/ 2801489 h 2801489"/>
              <a:gd name="connsiteX9" fmla="*/ 0 w 3299012"/>
              <a:gd name="connsiteY9" fmla="*/ 2801489 h 2801489"/>
              <a:gd name="connsiteX10" fmla="*/ 0 w 3299012"/>
              <a:gd name="connsiteY10" fmla="*/ 1766941 h 2801489"/>
              <a:gd name="connsiteX11" fmla="*/ 13448 w 3299012"/>
              <a:gd name="connsiteY11" fmla="*/ 1768297 h 2801489"/>
              <a:gd name="connsiteX12" fmla="*/ 381001 w 3299012"/>
              <a:gd name="connsiteY12" fmla="*/ 1400744 h 2801489"/>
              <a:gd name="connsiteX13" fmla="*/ 13448 w 3299012"/>
              <a:gd name="connsiteY13" fmla="*/ 1033191 h 2801489"/>
              <a:gd name="connsiteX14" fmla="*/ 0 w 3299012"/>
              <a:gd name="connsiteY14" fmla="*/ 1034547 h 280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9012" h="2801489">
                <a:moveTo>
                  <a:pt x="0" y="0"/>
                </a:moveTo>
                <a:lnTo>
                  <a:pt x="2931459" y="0"/>
                </a:lnTo>
                <a:lnTo>
                  <a:pt x="2931459" y="1033191"/>
                </a:lnTo>
                <a:cubicBezTo>
                  <a:pt x="3134453" y="1033191"/>
                  <a:pt x="3299012" y="1197750"/>
                  <a:pt x="3299012" y="1400744"/>
                </a:cubicBezTo>
                <a:cubicBezTo>
                  <a:pt x="3299012" y="1603738"/>
                  <a:pt x="3134453" y="1768297"/>
                  <a:pt x="2931459" y="1768297"/>
                </a:cubicBezTo>
                <a:lnTo>
                  <a:pt x="2931459" y="2801489"/>
                </a:lnTo>
                <a:lnTo>
                  <a:pt x="1712261" y="2801489"/>
                </a:lnTo>
                <a:cubicBezTo>
                  <a:pt x="1712261" y="2598495"/>
                  <a:pt x="1547702" y="2433936"/>
                  <a:pt x="1344708" y="2433936"/>
                </a:cubicBezTo>
                <a:cubicBezTo>
                  <a:pt x="1141714" y="2433936"/>
                  <a:pt x="977155" y="2598495"/>
                  <a:pt x="977155" y="2801489"/>
                </a:cubicBezTo>
                <a:lnTo>
                  <a:pt x="0" y="2801489"/>
                </a:lnTo>
                <a:lnTo>
                  <a:pt x="0" y="1766941"/>
                </a:lnTo>
                <a:lnTo>
                  <a:pt x="13448" y="1768297"/>
                </a:lnTo>
                <a:cubicBezTo>
                  <a:pt x="216442" y="1768297"/>
                  <a:pt x="381001" y="1603738"/>
                  <a:pt x="381001" y="1400744"/>
                </a:cubicBezTo>
                <a:cubicBezTo>
                  <a:pt x="381001" y="1197750"/>
                  <a:pt x="216442" y="1033191"/>
                  <a:pt x="13448" y="1033191"/>
                </a:cubicBezTo>
                <a:lnTo>
                  <a:pt x="0" y="1034547"/>
                </a:lnTo>
                <a:close/>
              </a:path>
            </a:pathLst>
          </a:custGeom>
          <a:solidFill>
            <a:srgbClr val="FF00FF">
              <a:alpha val="69804"/>
            </a:srgb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Calibri"/>
              <a:ea typeface="SimSun"/>
              <a:cs typeface="+mn-cs"/>
            </a:endParaRPr>
          </a:p>
        </p:txBody>
      </p:sp>
      <p:sp>
        <p:nvSpPr>
          <p:cNvPr id="8" name="Freeform: Shape 7">
            <a:hlinkClick r:id="rId8" action="ppaction://hlinksldjump"/>
            <a:extLst>
              <a:ext uri="{FF2B5EF4-FFF2-40B4-BE49-F238E27FC236}">
                <a16:creationId xmlns:a16="http://schemas.microsoft.com/office/drawing/2014/main" id="{7B75FFBB-A586-5DAE-0D80-0465DC720AC7}"/>
              </a:ext>
            </a:extLst>
          </p:cNvPr>
          <p:cNvSpPr/>
          <p:nvPr/>
        </p:nvSpPr>
        <p:spPr>
          <a:xfrm>
            <a:off x="3606949" y="3866694"/>
            <a:ext cx="2969111" cy="2521340"/>
          </a:xfrm>
          <a:custGeom>
            <a:avLst/>
            <a:gdLst>
              <a:gd name="connsiteX0" fmla="*/ 0 w 3299012"/>
              <a:gd name="connsiteY0" fmla="*/ 0 h 2801489"/>
              <a:gd name="connsiteX1" fmla="*/ 1092602 w 3299012"/>
              <a:gd name="connsiteY1" fmla="*/ 0 h 2801489"/>
              <a:gd name="connsiteX2" fmla="*/ 1089211 w 3299012"/>
              <a:gd name="connsiteY2" fmla="*/ 33633 h 2801489"/>
              <a:gd name="connsiteX3" fmla="*/ 1456764 w 3299012"/>
              <a:gd name="connsiteY3" fmla="*/ 401186 h 2801489"/>
              <a:gd name="connsiteX4" fmla="*/ 1824317 w 3299012"/>
              <a:gd name="connsiteY4" fmla="*/ 33633 h 2801489"/>
              <a:gd name="connsiteX5" fmla="*/ 1820927 w 3299012"/>
              <a:gd name="connsiteY5" fmla="*/ 0 h 2801489"/>
              <a:gd name="connsiteX6" fmla="*/ 2931459 w 3299012"/>
              <a:gd name="connsiteY6" fmla="*/ 0 h 2801489"/>
              <a:gd name="connsiteX7" fmla="*/ 2931459 w 3299012"/>
              <a:gd name="connsiteY7" fmla="*/ 1033191 h 2801489"/>
              <a:gd name="connsiteX8" fmla="*/ 3299012 w 3299012"/>
              <a:gd name="connsiteY8" fmla="*/ 1400744 h 2801489"/>
              <a:gd name="connsiteX9" fmla="*/ 2931459 w 3299012"/>
              <a:gd name="connsiteY9" fmla="*/ 1768297 h 2801489"/>
              <a:gd name="connsiteX10" fmla="*/ 2931459 w 3299012"/>
              <a:gd name="connsiteY10" fmla="*/ 2801489 h 2801489"/>
              <a:gd name="connsiteX11" fmla="*/ 0 w 3299012"/>
              <a:gd name="connsiteY11" fmla="*/ 2801489 h 280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9012" h="2801489">
                <a:moveTo>
                  <a:pt x="0" y="0"/>
                </a:moveTo>
                <a:lnTo>
                  <a:pt x="1092602" y="0"/>
                </a:lnTo>
                <a:lnTo>
                  <a:pt x="1089211" y="33633"/>
                </a:lnTo>
                <a:cubicBezTo>
                  <a:pt x="1089211" y="236627"/>
                  <a:pt x="1253770" y="401186"/>
                  <a:pt x="1456764" y="401186"/>
                </a:cubicBezTo>
                <a:cubicBezTo>
                  <a:pt x="1659758" y="401186"/>
                  <a:pt x="1824317" y="236627"/>
                  <a:pt x="1824317" y="33633"/>
                </a:cubicBezTo>
                <a:lnTo>
                  <a:pt x="1820927" y="0"/>
                </a:lnTo>
                <a:lnTo>
                  <a:pt x="2931459" y="0"/>
                </a:lnTo>
                <a:lnTo>
                  <a:pt x="2931459" y="1033191"/>
                </a:lnTo>
                <a:cubicBezTo>
                  <a:pt x="3134453" y="1033191"/>
                  <a:pt x="3299012" y="1197750"/>
                  <a:pt x="3299012" y="1400744"/>
                </a:cubicBezTo>
                <a:cubicBezTo>
                  <a:pt x="3299012" y="1603738"/>
                  <a:pt x="3134453" y="1768297"/>
                  <a:pt x="2931459" y="1768297"/>
                </a:cubicBezTo>
                <a:lnTo>
                  <a:pt x="2931459" y="2801489"/>
                </a:lnTo>
                <a:lnTo>
                  <a:pt x="0" y="2801489"/>
                </a:lnTo>
                <a:close/>
              </a:path>
            </a:pathLst>
          </a:custGeom>
          <a:solidFill>
            <a:srgbClr val="FFC000">
              <a:alpha val="69804"/>
            </a:srgb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Calibri"/>
              <a:ea typeface="SimSun"/>
              <a:cs typeface="+mn-cs"/>
            </a:endParaRPr>
          </a:p>
        </p:txBody>
      </p:sp>
      <p:sp>
        <p:nvSpPr>
          <p:cNvPr id="9" name="Freeform: Shape 8">
            <a:hlinkClick r:id="rId9" action="ppaction://hlinksldjump"/>
            <a:extLst>
              <a:ext uri="{FF2B5EF4-FFF2-40B4-BE49-F238E27FC236}">
                <a16:creationId xmlns:a16="http://schemas.microsoft.com/office/drawing/2014/main" id="{E900F50C-B52D-B4CE-48A1-8AA16F0DA90C}"/>
              </a:ext>
            </a:extLst>
          </p:cNvPr>
          <p:cNvSpPr/>
          <p:nvPr/>
        </p:nvSpPr>
        <p:spPr>
          <a:xfrm>
            <a:off x="6245262" y="3535895"/>
            <a:ext cx="2944903" cy="2860216"/>
          </a:xfrm>
          <a:custGeom>
            <a:avLst/>
            <a:gdLst>
              <a:gd name="connsiteX0" fmla="*/ 1358152 w 3272115"/>
              <a:gd name="connsiteY0" fmla="*/ 0 h 3178017"/>
              <a:gd name="connsiteX1" fmla="*/ 1725705 w 3272115"/>
              <a:gd name="connsiteY1" fmla="*/ 367553 h 3178017"/>
              <a:gd name="connsiteX2" fmla="*/ 1724800 w 3272115"/>
              <a:gd name="connsiteY2" fmla="*/ 376528 h 3178017"/>
              <a:gd name="connsiteX3" fmla="*/ 2931459 w 3272115"/>
              <a:gd name="connsiteY3" fmla="*/ 376528 h 3178017"/>
              <a:gd name="connsiteX4" fmla="*/ 2931459 w 3272115"/>
              <a:gd name="connsiteY4" fmla="*/ 1224167 h 3178017"/>
              <a:gd name="connsiteX5" fmla="*/ 2978637 w 3272115"/>
              <a:gd name="connsiteY5" fmla="*/ 1228923 h 3178017"/>
              <a:gd name="connsiteX6" fmla="*/ 3272115 w 3272115"/>
              <a:gd name="connsiteY6" fmla="*/ 1589008 h 3178017"/>
              <a:gd name="connsiteX7" fmla="*/ 2978637 w 3272115"/>
              <a:gd name="connsiteY7" fmla="*/ 1949094 h 3178017"/>
              <a:gd name="connsiteX8" fmla="*/ 2931459 w 3272115"/>
              <a:gd name="connsiteY8" fmla="*/ 1953850 h 3178017"/>
              <a:gd name="connsiteX9" fmla="*/ 2931459 w 3272115"/>
              <a:gd name="connsiteY9" fmla="*/ 3178017 h 3178017"/>
              <a:gd name="connsiteX10" fmla="*/ 0 w 3272115"/>
              <a:gd name="connsiteY10" fmla="*/ 3178017 h 3178017"/>
              <a:gd name="connsiteX11" fmla="*/ 0 w 3272115"/>
              <a:gd name="connsiteY11" fmla="*/ 2135850 h 3178017"/>
              <a:gd name="connsiteX12" fmla="*/ 74074 w 3272115"/>
              <a:gd name="connsiteY12" fmla="*/ 2128383 h 3178017"/>
              <a:gd name="connsiteX13" fmla="*/ 367552 w 3272115"/>
              <a:gd name="connsiteY13" fmla="*/ 1768297 h 3178017"/>
              <a:gd name="connsiteX14" fmla="*/ 74074 w 3272115"/>
              <a:gd name="connsiteY14" fmla="*/ 1408212 h 3178017"/>
              <a:gd name="connsiteX15" fmla="*/ 0 w 3272115"/>
              <a:gd name="connsiteY15" fmla="*/ 1400744 h 3178017"/>
              <a:gd name="connsiteX16" fmla="*/ 0 w 3272115"/>
              <a:gd name="connsiteY16" fmla="*/ 376528 h 3178017"/>
              <a:gd name="connsiteX17" fmla="*/ 991504 w 3272115"/>
              <a:gd name="connsiteY17" fmla="*/ 376528 h 3178017"/>
              <a:gd name="connsiteX18" fmla="*/ 990599 w 3272115"/>
              <a:gd name="connsiteY18" fmla="*/ 367553 h 3178017"/>
              <a:gd name="connsiteX19" fmla="*/ 1358152 w 3272115"/>
              <a:gd name="connsiteY19" fmla="*/ 0 h 317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72115" h="3178017">
                <a:moveTo>
                  <a:pt x="1358152" y="0"/>
                </a:moveTo>
                <a:cubicBezTo>
                  <a:pt x="1561146" y="0"/>
                  <a:pt x="1725705" y="164559"/>
                  <a:pt x="1725705" y="367553"/>
                </a:cubicBezTo>
                <a:lnTo>
                  <a:pt x="1724800" y="376528"/>
                </a:lnTo>
                <a:lnTo>
                  <a:pt x="2931459" y="376528"/>
                </a:lnTo>
                <a:lnTo>
                  <a:pt x="2931459" y="1224167"/>
                </a:lnTo>
                <a:lnTo>
                  <a:pt x="2978637" y="1228923"/>
                </a:lnTo>
                <a:cubicBezTo>
                  <a:pt x="3146125" y="1263196"/>
                  <a:pt x="3272115" y="1411389"/>
                  <a:pt x="3272115" y="1589008"/>
                </a:cubicBezTo>
                <a:cubicBezTo>
                  <a:pt x="3272115" y="1766628"/>
                  <a:pt x="3146125" y="1914821"/>
                  <a:pt x="2978637" y="1949094"/>
                </a:cubicBezTo>
                <a:lnTo>
                  <a:pt x="2931459" y="1953850"/>
                </a:lnTo>
                <a:lnTo>
                  <a:pt x="2931459" y="3178017"/>
                </a:lnTo>
                <a:lnTo>
                  <a:pt x="0" y="3178017"/>
                </a:lnTo>
                <a:lnTo>
                  <a:pt x="0" y="2135850"/>
                </a:lnTo>
                <a:lnTo>
                  <a:pt x="74074" y="2128383"/>
                </a:lnTo>
                <a:cubicBezTo>
                  <a:pt x="241562" y="2094110"/>
                  <a:pt x="367552" y="1945917"/>
                  <a:pt x="367552" y="1768297"/>
                </a:cubicBezTo>
                <a:cubicBezTo>
                  <a:pt x="367552" y="1590678"/>
                  <a:pt x="241562" y="1442485"/>
                  <a:pt x="74074" y="1408212"/>
                </a:cubicBezTo>
                <a:lnTo>
                  <a:pt x="0" y="1400744"/>
                </a:lnTo>
                <a:lnTo>
                  <a:pt x="0" y="376528"/>
                </a:lnTo>
                <a:lnTo>
                  <a:pt x="991504" y="376528"/>
                </a:lnTo>
                <a:lnTo>
                  <a:pt x="990599" y="367553"/>
                </a:lnTo>
                <a:cubicBezTo>
                  <a:pt x="990599" y="164559"/>
                  <a:pt x="1155158" y="0"/>
                  <a:pt x="1358152" y="0"/>
                </a:cubicBezTo>
                <a:close/>
              </a:path>
            </a:pathLst>
          </a:custGeom>
          <a:solidFill>
            <a:srgbClr val="FF0000">
              <a:alpha val="69804"/>
            </a:srgb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Calibri"/>
              <a:ea typeface="SimSun"/>
              <a:cs typeface="+mn-cs"/>
            </a:endParaRPr>
          </a:p>
        </p:txBody>
      </p:sp>
      <p:pic>
        <p:nvPicPr>
          <p:cNvPr id="11" name="Picture 10">
            <a:extLst>
              <a:ext uri="{FF2B5EF4-FFF2-40B4-BE49-F238E27FC236}">
                <a16:creationId xmlns:a16="http://schemas.microsoft.com/office/drawing/2014/main" id="{2A3169EE-21B8-B207-30E4-374B2EED5D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8509" y="1489870"/>
            <a:ext cx="1051735" cy="1051735"/>
          </a:xfrm>
          <a:prstGeom prst="rect">
            <a:avLst/>
          </a:prstGeom>
        </p:spPr>
      </p:pic>
      <p:pic>
        <p:nvPicPr>
          <p:cNvPr id="12" name="Picture 11">
            <a:extLst>
              <a:ext uri="{FF2B5EF4-FFF2-40B4-BE49-F238E27FC236}">
                <a16:creationId xmlns:a16="http://schemas.microsoft.com/office/drawing/2014/main" id="{20C0B635-31B5-43DF-241D-232B986D3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3143" y="1375072"/>
            <a:ext cx="954996" cy="954996"/>
          </a:xfrm>
          <a:prstGeom prst="rect">
            <a:avLst/>
          </a:prstGeom>
        </p:spPr>
      </p:pic>
      <p:pic>
        <p:nvPicPr>
          <p:cNvPr id="13" name="Picture 12">
            <a:extLst>
              <a:ext uri="{FF2B5EF4-FFF2-40B4-BE49-F238E27FC236}">
                <a16:creationId xmlns:a16="http://schemas.microsoft.com/office/drawing/2014/main" id="{80D4931A-F627-46B9-F3C3-2A1F34338C6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87827" y="2140436"/>
            <a:ext cx="1014814" cy="1014814"/>
          </a:xfrm>
          <a:prstGeom prst="rect">
            <a:avLst/>
          </a:prstGeom>
        </p:spPr>
      </p:pic>
      <p:pic>
        <p:nvPicPr>
          <p:cNvPr id="14" name="Picture 13">
            <a:extLst>
              <a:ext uri="{FF2B5EF4-FFF2-40B4-BE49-F238E27FC236}">
                <a16:creationId xmlns:a16="http://schemas.microsoft.com/office/drawing/2014/main" id="{028B0863-CFC4-1FFC-287D-84FC108ACBCB}"/>
              </a:ext>
            </a:extLst>
          </p:cNvPr>
          <p:cNvPicPr>
            <a:picLocks noChangeAspect="1"/>
          </p:cNvPicPr>
          <p:nvPr/>
        </p:nvPicPr>
        <p:blipFill rotWithShape="1">
          <a:blip r:embed="rId13">
            <a:extLst>
              <a:ext uri="{28A0092B-C50C-407E-A947-70E740481C1C}">
                <a14:useLocalDpi xmlns:a14="http://schemas.microsoft.com/office/drawing/2010/main" val="0"/>
              </a:ext>
            </a:extLst>
          </a:blip>
          <a:srcRect t="31026"/>
          <a:stretch/>
        </p:blipFill>
        <p:spPr>
          <a:xfrm>
            <a:off x="684276" y="1395250"/>
            <a:ext cx="1091447" cy="3761831"/>
          </a:xfrm>
          <a:prstGeom prst="rect">
            <a:avLst/>
          </a:prstGeom>
        </p:spPr>
      </p:pic>
      <p:sp>
        <p:nvSpPr>
          <p:cNvPr id="15" name="Rectangle 14">
            <a:extLst>
              <a:ext uri="{FF2B5EF4-FFF2-40B4-BE49-F238E27FC236}">
                <a16:creationId xmlns:a16="http://schemas.microsoft.com/office/drawing/2014/main" id="{549F7963-CD6B-124B-7229-B8565F6CC141}"/>
              </a:ext>
            </a:extLst>
          </p:cNvPr>
          <p:cNvSpPr/>
          <p:nvPr/>
        </p:nvSpPr>
        <p:spPr>
          <a:xfrm>
            <a:off x="695401" y="15822"/>
            <a:ext cx="10807400" cy="998261"/>
          </a:xfrm>
          <a:prstGeom prst="rect">
            <a:avLst/>
          </a:prstGeom>
          <a:solidFill>
            <a:schemeClr val="bg1"/>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Calibri"/>
              <a:ea typeface="SimSun"/>
              <a:cs typeface="+mn-cs"/>
            </a:endParaRPr>
          </a:p>
        </p:txBody>
      </p:sp>
      <p:pic>
        <p:nvPicPr>
          <p:cNvPr id="1028" name="Picture 4" descr="Happy Game Sticker for iOS &amp; Android | GIPHY">
            <a:extLst>
              <a:ext uri="{FF2B5EF4-FFF2-40B4-BE49-F238E27FC236}">
                <a16:creationId xmlns:a16="http://schemas.microsoft.com/office/drawing/2014/main" id="{4EF1D7B6-BC52-34FF-8645-641B6642B1E8}"/>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43758" y="5407421"/>
            <a:ext cx="1018408" cy="10184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B2D9048-4156-18AB-AD41-C288C26D8B4E}"/>
              </a:ext>
            </a:extLst>
          </p:cNvPr>
          <p:cNvPicPr>
            <a:picLocks noChangeAspect="1"/>
          </p:cNvPicPr>
          <p:nvPr/>
        </p:nvPicPr>
        <p:blipFill>
          <a:blip r:embed="rId15"/>
          <a:stretch>
            <a:fillRect/>
          </a:stretch>
        </p:blipFill>
        <p:spPr>
          <a:xfrm>
            <a:off x="2999511" y="15821"/>
            <a:ext cx="6461948" cy="961073"/>
          </a:xfrm>
          <a:prstGeom prst="rect">
            <a:avLst/>
          </a:prstGeom>
        </p:spPr>
      </p:pic>
      <p:pic>
        <p:nvPicPr>
          <p:cNvPr id="18" name="Picture 37" descr="EXIT">
            <a:hlinkClick r:id="rId16" action="ppaction://hlinksldjump"/>
            <a:extLst>
              <a:ext uri="{FF2B5EF4-FFF2-40B4-BE49-F238E27FC236}">
                <a16:creationId xmlns:a16="http://schemas.microsoft.com/office/drawing/2014/main" id="{4964012B-E97A-6D62-2D77-1162E7FAB9E5}"/>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0536632" y="77249"/>
            <a:ext cx="844624" cy="81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loud 18">
            <a:extLst>
              <a:ext uri="{FF2B5EF4-FFF2-40B4-BE49-F238E27FC236}">
                <a16:creationId xmlns:a16="http://schemas.microsoft.com/office/drawing/2014/main" id="{A7C372A7-DB72-F6F9-18F1-EED053B41848}"/>
              </a:ext>
            </a:extLst>
          </p:cNvPr>
          <p:cNvSpPr/>
          <p:nvPr/>
        </p:nvSpPr>
        <p:spPr>
          <a:xfrm>
            <a:off x="713350" y="45983"/>
            <a:ext cx="2221992" cy="840106"/>
          </a:xfrm>
          <a:prstGeom prst="cloud">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1944" b="0" i="0" u="none" strike="noStrike" kern="1200" cap="none" spc="0" normalizeH="0" baseline="0" noProof="0">
              <a:ln>
                <a:noFill/>
              </a:ln>
              <a:solidFill>
                <a:srgbClr val="FFFFFF"/>
              </a:solidFill>
              <a:effectLst/>
              <a:uLnTx/>
              <a:uFillTx/>
              <a:latin typeface="Calibri"/>
              <a:ea typeface="SimSun"/>
              <a:cs typeface="+mn-cs"/>
            </a:endParaRPr>
          </a:p>
        </p:txBody>
      </p:sp>
      <p:pic>
        <p:nvPicPr>
          <p:cNvPr id="20" name="Picture 43" descr="6324700344669273f60cf8">
            <a:extLst>
              <a:ext uri="{FF2B5EF4-FFF2-40B4-BE49-F238E27FC236}">
                <a16:creationId xmlns:a16="http://schemas.microsoft.com/office/drawing/2014/main" id="{454D6E0E-F0C1-8A18-D226-B7A1BE1C93F9}"/>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042534" y="247435"/>
            <a:ext cx="1399032" cy="55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Happy Game Sticker for iOS &amp; Android | GIPHY">
            <a:extLst>
              <a:ext uri="{FF2B5EF4-FFF2-40B4-BE49-F238E27FC236}">
                <a16:creationId xmlns:a16="http://schemas.microsoft.com/office/drawing/2014/main" id="{83AC93A6-AF4F-12C1-F1CE-25CD85B4656B}"/>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911171" y="5181452"/>
            <a:ext cx="1228223" cy="12282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hlinkClick r:id="rId9" action="ppaction://hlinksldjump"/>
            <a:extLst>
              <a:ext uri="{FF2B5EF4-FFF2-40B4-BE49-F238E27FC236}">
                <a16:creationId xmlns:a16="http://schemas.microsoft.com/office/drawing/2014/main" id="{FD6559BD-7B8A-E61A-2AB1-02140C17C17F}"/>
              </a:ext>
            </a:extLst>
          </p:cNvPr>
          <p:cNvSpPr/>
          <p:nvPr/>
        </p:nvSpPr>
        <p:spPr bwMode="auto">
          <a:xfrm>
            <a:off x="10210800" y="5976257"/>
            <a:ext cx="1643743" cy="489857"/>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Arial" pitchFamily="34" charset="0"/>
                <a:ea typeface="SimSun" pitchFamily="2" charset="-122"/>
              </a:rPr>
              <a:t>Học</a:t>
            </a:r>
            <a:r>
              <a:rPr kumimoji="0" lang="en-US" sz="1800" b="0" i="0" u="none" strike="noStrike" cap="none" normalizeH="0" baseline="0" dirty="0">
                <a:ln>
                  <a:noFill/>
                </a:ln>
                <a:solidFill>
                  <a:schemeClr val="tx1"/>
                </a:solidFill>
                <a:effectLst/>
                <a:latin typeface="Arial" pitchFamily="34" charset="0"/>
                <a:ea typeface="SimSun" pitchFamily="2" charset="-122"/>
              </a:rPr>
              <a:t> </a:t>
            </a:r>
            <a:r>
              <a:rPr kumimoji="0" lang="en-US" sz="1800" b="0" i="0" u="none" strike="noStrike" cap="none" normalizeH="0" baseline="0" dirty="0" err="1">
                <a:ln>
                  <a:noFill/>
                </a:ln>
                <a:solidFill>
                  <a:schemeClr val="tx1"/>
                </a:solidFill>
                <a:effectLst/>
                <a:latin typeface="Arial" pitchFamily="34" charset="0"/>
                <a:ea typeface="SimSun" pitchFamily="2" charset="-122"/>
              </a:rPr>
              <a:t>tiếp</a:t>
            </a:r>
            <a:endParaRPr kumimoji="0" lang="en-US" sz="1800" b="0" i="0" u="none" strike="noStrike" cap="none" normalizeH="0" baseline="0" dirty="0">
              <a:ln>
                <a:noFill/>
              </a:ln>
              <a:solidFill>
                <a:schemeClr val="tx1"/>
              </a:solidFill>
              <a:effectLst/>
              <a:latin typeface="Arial" pitchFamily="34" charset="0"/>
              <a:ea typeface="SimSun" pitchFamily="2" charset="-122"/>
            </a:endParaRPr>
          </a:p>
        </p:txBody>
      </p:sp>
    </p:spTree>
    <p:extLst>
      <p:ext uri="{BB962C8B-B14F-4D97-AF65-F5344CB8AC3E}">
        <p14:creationId xmlns:p14="http://schemas.microsoft.com/office/powerpoint/2010/main" val="200449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khoi dong 2.wav"/>
                                        </p:tgtEl>
                                      </p:cMediaNode>
                                    </p:audio>
                                  </p:subTnLst>
                                </p:cTn>
                              </p:par>
                              <p:par>
                                <p:cTn id="8" presetID="47"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anim calcmode="lin" valueType="num">
                                      <p:cBhvr>
                                        <p:cTn id="11" dur="1000" fill="hold"/>
                                        <p:tgtEl>
                                          <p:spTgt spid="19"/>
                                        </p:tgtEl>
                                        <p:attrNameLst>
                                          <p:attrName>ppt_x</p:attrName>
                                        </p:attrNameLst>
                                      </p:cBhvr>
                                      <p:tavLst>
                                        <p:tav tm="0">
                                          <p:val>
                                            <p:strVal val="#ppt_x"/>
                                          </p:val>
                                        </p:tav>
                                        <p:tav tm="100000">
                                          <p:val>
                                            <p:strVal val="#ppt_x"/>
                                          </p:val>
                                        </p:tav>
                                      </p:tavLst>
                                    </p:anim>
                                    <p:anim calcmode="lin" valueType="num">
                                      <p:cBhvr>
                                        <p:cTn id="12" dur="1000" fill="hold"/>
                                        <p:tgtEl>
                                          <p:spTgt spid="19"/>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grpId="0" nodeType="clickEffect">
                                  <p:stCondLst>
                                    <p:cond delay="0"/>
                                  </p:stCondLst>
                                  <p:childTnLst>
                                    <p:anim calcmode="lin" valueType="num">
                                      <p:cBhvr>
                                        <p:cTn id="22" dur="500"/>
                                        <p:tgtEl>
                                          <p:spTgt spid="5"/>
                                        </p:tgtEl>
                                        <p:attrNameLst>
                                          <p:attrName>ppt_w</p:attrName>
                                        </p:attrNameLst>
                                      </p:cBhvr>
                                      <p:tavLst>
                                        <p:tav tm="0">
                                          <p:val>
                                            <p:strVal val="ppt_w"/>
                                          </p:val>
                                        </p:tav>
                                        <p:tav tm="100000">
                                          <p:val>
                                            <p:fltVal val="0"/>
                                          </p:val>
                                        </p:tav>
                                      </p:tavLst>
                                    </p:anim>
                                    <p:anim calcmode="lin" valueType="num">
                                      <p:cBhvr>
                                        <p:cTn id="23" dur="500"/>
                                        <p:tgtEl>
                                          <p:spTgt spid="5"/>
                                        </p:tgtEl>
                                        <p:attrNameLst>
                                          <p:attrName>ppt_h</p:attrName>
                                        </p:attrNameLst>
                                      </p:cBhvr>
                                      <p:tavLst>
                                        <p:tav tm="0">
                                          <p:val>
                                            <p:strVal val="ppt_h"/>
                                          </p:val>
                                        </p:tav>
                                        <p:tav tm="100000">
                                          <p:val>
                                            <p:fltVal val="0"/>
                                          </p:val>
                                        </p:tav>
                                      </p:tavLst>
                                    </p:anim>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0" nodeType="clickEffect">
                                  <p:stCondLst>
                                    <p:cond delay="0"/>
                                  </p:stCondLst>
                                  <p:childTnLst>
                                    <p:anim calcmode="lin" valueType="num">
                                      <p:cBhvr>
                                        <p:cTn id="30" dur="500"/>
                                        <p:tgtEl>
                                          <p:spTgt spid="6"/>
                                        </p:tgtEl>
                                        <p:attrNameLst>
                                          <p:attrName>ppt_w</p:attrName>
                                        </p:attrNameLst>
                                      </p:cBhvr>
                                      <p:tavLst>
                                        <p:tav tm="0">
                                          <p:val>
                                            <p:strVal val="ppt_w"/>
                                          </p:val>
                                        </p:tav>
                                        <p:tav tm="100000">
                                          <p:val>
                                            <p:fltVal val="0"/>
                                          </p:val>
                                        </p:tav>
                                      </p:tavLst>
                                    </p:anim>
                                    <p:anim calcmode="lin" valueType="num">
                                      <p:cBhvr>
                                        <p:cTn id="31" dur="500"/>
                                        <p:tgtEl>
                                          <p:spTgt spid="6"/>
                                        </p:tgtEl>
                                        <p:attrNameLst>
                                          <p:attrName>ppt_h</p:attrName>
                                        </p:attrNameLst>
                                      </p:cBhvr>
                                      <p:tavLst>
                                        <p:tav tm="0">
                                          <p:val>
                                            <p:strVal val="ppt_h"/>
                                          </p:val>
                                        </p:tav>
                                        <p:tav tm="100000">
                                          <p:val>
                                            <p:fltVal val="0"/>
                                          </p:val>
                                        </p:tav>
                                      </p:tavLst>
                                    </p:anim>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grpId="0" nodeType="clickEffect">
                                  <p:stCondLst>
                                    <p:cond delay="0"/>
                                  </p:stCondLst>
                                  <p:childTnLst>
                                    <p:anim calcmode="lin" valueType="num">
                                      <p:cBhvr>
                                        <p:cTn id="38" dur="500"/>
                                        <p:tgtEl>
                                          <p:spTgt spid="8"/>
                                        </p:tgtEl>
                                        <p:attrNameLst>
                                          <p:attrName>ppt_w</p:attrName>
                                        </p:attrNameLst>
                                      </p:cBhvr>
                                      <p:tavLst>
                                        <p:tav tm="0">
                                          <p:val>
                                            <p:strVal val="ppt_w"/>
                                          </p:val>
                                        </p:tav>
                                        <p:tav tm="100000">
                                          <p:val>
                                            <p:fltVal val="0"/>
                                          </p:val>
                                        </p:tav>
                                      </p:tavLst>
                                    </p:anim>
                                    <p:anim calcmode="lin" valueType="num">
                                      <p:cBhvr>
                                        <p:cTn id="39" dur="500"/>
                                        <p:tgtEl>
                                          <p:spTgt spid="8"/>
                                        </p:tgtEl>
                                        <p:attrNameLst>
                                          <p:attrName>ppt_h</p:attrName>
                                        </p:attrNameLst>
                                      </p:cBhvr>
                                      <p:tavLst>
                                        <p:tav tm="0">
                                          <p:val>
                                            <p:strVal val="ppt_h"/>
                                          </p:val>
                                        </p:tav>
                                        <p:tav tm="100000">
                                          <p:val>
                                            <p:fltVal val="0"/>
                                          </p:val>
                                        </p:tav>
                                      </p:tavLst>
                                    </p:anim>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grpId="0" nodeType="clickEffect">
                                  <p:stCondLst>
                                    <p:cond delay="0"/>
                                  </p:stCondLst>
                                  <p:childTnLst>
                                    <p:anim calcmode="lin" valueType="num">
                                      <p:cBhvr>
                                        <p:cTn id="46" dur="500"/>
                                        <p:tgtEl>
                                          <p:spTgt spid="9"/>
                                        </p:tgtEl>
                                        <p:attrNameLst>
                                          <p:attrName>ppt_w</p:attrName>
                                        </p:attrNameLst>
                                      </p:cBhvr>
                                      <p:tavLst>
                                        <p:tav tm="0">
                                          <p:val>
                                            <p:strVal val="ppt_w"/>
                                          </p:val>
                                        </p:tav>
                                        <p:tav tm="100000">
                                          <p:val>
                                            <p:fltVal val="0"/>
                                          </p:val>
                                        </p:tav>
                                      </p:tavLst>
                                    </p:anim>
                                    <p:anim calcmode="lin" valueType="num">
                                      <p:cBhvr>
                                        <p:cTn id="47" dur="500"/>
                                        <p:tgtEl>
                                          <p:spTgt spid="9"/>
                                        </p:tgtEl>
                                        <p:attrNameLst>
                                          <p:attrName>ppt_h</p:attrName>
                                        </p:attrNameLst>
                                      </p:cBhvr>
                                      <p:tavLst>
                                        <p:tav tm="0">
                                          <p:val>
                                            <p:strVal val="ppt_h"/>
                                          </p:val>
                                        </p:tav>
                                        <p:tav tm="100000">
                                          <p:val>
                                            <p:fltVal val="0"/>
                                          </p:val>
                                        </p:tav>
                                      </p:tavLst>
                                    </p:anim>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 grpId="0" animBg="1"/>
      <p:bldP spid="6"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881743"/>
            <a:ext cx="11875269" cy="5730639"/>
          </a:xfrm>
          <a:prstGeom prst="rect">
            <a:avLst/>
          </a:prstGeom>
        </p:spPr>
      </p:pic>
      <p:sp>
        <p:nvSpPr>
          <p:cNvPr id="11" name="Rectangle: Rounded Corners 10">
            <a:extLst>
              <a:ext uri="{FF2B5EF4-FFF2-40B4-BE49-F238E27FC236}">
                <a16:creationId xmlns:a16="http://schemas.microsoft.com/office/drawing/2014/main" id="{C3F22E37-7DB6-4AA9-A6D3-DA512EE09BFC}"/>
              </a:ext>
            </a:extLst>
          </p:cNvPr>
          <p:cNvSpPr/>
          <p:nvPr/>
        </p:nvSpPr>
        <p:spPr>
          <a:xfrm>
            <a:off x="1937657" y="2276006"/>
            <a:ext cx="8752114" cy="33736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srgbClr val="FF0000"/>
                </a:solidFill>
                <a:latin typeface="Calibri" panose="020F0502020204030204"/>
              </a:rPr>
              <a:t>Bài thơ muốn nói về nhân vật người con thông qua hình ảnh chú ngựa, hi vọng con sẽ học hành, tìm đến những ước mơ, hoài bão tương lai và có một cuộc sống thành công.</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sp>
        <p:nvSpPr>
          <p:cNvPr id="9" name="Arrow: Left 8">
            <a:hlinkClick r:id="rId4" action="ppaction://hlinksldjump"/>
            <a:extLst>
              <a:ext uri="{FF2B5EF4-FFF2-40B4-BE49-F238E27FC236}">
                <a16:creationId xmlns:a16="http://schemas.microsoft.com/office/drawing/2014/main" id="{02C91D09-066F-48FA-878A-72A580ED92C6}"/>
              </a:ext>
            </a:extLst>
          </p:cNvPr>
          <p:cNvSpPr/>
          <p:nvPr/>
        </p:nvSpPr>
        <p:spPr>
          <a:xfrm>
            <a:off x="290945" y="5874327"/>
            <a:ext cx="1226581" cy="623455"/>
          </a:xfrm>
          <a:prstGeom prst="leftArrow">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1951553-93F7-786B-EA30-164531326426}"/>
              </a:ext>
            </a:extLst>
          </p:cNvPr>
          <p:cNvPicPr>
            <a:picLocks noChangeAspect="1"/>
          </p:cNvPicPr>
          <p:nvPr/>
        </p:nvPicPr>
        <p:blipFill>
          <a:blip r:embed="rId5"/>
          <a:stretch>
            <a:fillRect/>
          </a:stretch>
        </p:blipFill>
        <p:spPr>
          <a:xfrm>
            <a:off x="3483980" y="349953"/>
            <a:ext cx="5856789" cy="1343025"/>
          </a:xfrm>
          <a:prstGeom prst="rect">
            <a:avLst/>
          </a:prstGeom>
        </p:spPr>
      </p:pic>
    </p:spTree>
    <p:extLst>
      <p:ext uri="{BB962C8B-B14F-4D97-AF65-F5344CB8AC3E}">
        <p14:creationId xmlns:p14="http://schemas.microsoft.com/office/powerpoint/2010/main" val="202895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D37A00-0FDB-33DD-FA9F-8AC96AC50C4F}"/>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6" name="Picture 5">
            <a:extLst>
              <a:ext uri="{FF2B5EF4-FFF2-40B4-BE49-F238E27FC236}">
                <a16:creationId xmlns:a16="http://schemas.microsoft.com/office/drawing/2014/main" id="{9F7FCF84-31AD-E581-D7DE-557FCB3B4285}"/>
              </a:ext>
            </a:extLst>
          </p:cNvPr>
          <p:cNvPicPr>
            <a:picLocks noChangeAspect="1"/>
          </p:cNvPicPr>
          <p:nvPr/>
        </p:nvPicPr>
        <p:blipFill>
          <a:blip r:embed="rId3"/>
          <a:stretch>
            <a:fillRect/>
          </a:stretch>
        </p:blipFill>
        <p:spPr>
          <a:xfrm>
            <a:off x="158363" y="881743"/>
            <a:ext cx="11875269" cy="5730639"/>
          </a:xfrm>
          <a:prstGeom prst="rect">
            <a:avLst/>
          </a:prstGeom>
        </p:spPr>
      </p:pic>
      <p:sp>
        <p:nvSpPr>
          <p:cNvPr id="8" name="Rectangle: Rounded Corners 7">
            <a:extLst>
              <a:ext uri="{FF2B5EF4-FFF2-40B4-BE49-F238E27FC236}">
                <a16:creationId xmlns:a16="http://schemas.microsoft.com/office/drawing/2014/main" id="{839046C7-707C-540F-2F28-9A4A28A8ACA8}"/>
              </a:ext>
            </a:extLst>
          </p:cNvPr>
          <p:cNvSpPr/>
          <p:nvPr/>
        </p:nvSpPr>
        <p:spPr>
          <a:xfrm>
            <a:off x="1937657" y="2276006"/>
            <a:ext cx="8752114" cy="33736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srgbClr val="FF0000"/>
                </a:solidFill>
                <a:latin typeface="Calibri" panose="020F0502020204030204"/>
              </a:rPr>
              <a:t>Qua bài thơ và nhan đề của bài thơ, tác giả muốn nói đến tình yêu thương của cô giáo dành cho các bạn học sinh khiếm thính và thế giới âm thanh được cô chuyển tải.</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sp>
        <p:nvSpPr>
          <p:cNvPr id="11" name="Arrow: Left 10">
            <a:hlinkClick r:id="rId4" action="ppaction://hlinksldjump"/>
            <a:extLst>
              <a:ext uri="{FF2B5EF4-FFF2-40B4-BE49-F238E27FC236}">
                <a16:creationId xmlns:a16="http://schemas.microsoft.com/office/drawing/2014/main" id="{443AD81F-1679-EE1A-7F4B-79A2F2AF3AC7}"/>
              </a:ext>
            </a:extLst>
          </p:cNvPr>
          <p:cNvSpPr/>
          <p:nvPr/>
        </p:nvSpPr>
        <p:spPr>
          <a:xfrm>
            <a:off x="290945" y="5874327"/>
            <a:ext cx="1226581" cy="623455"/>
          </a:xfrm>
          <a:prstGeom prst="leftArrow">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2D06AB7A-1C8B-69FA-9FDB-49F6C428098A}"/>
              </a:ext>
            </a:extLst>
          </p:cNvPr>
          <p:cNvPicPr>
            <a:picLocks noChangeAspect="1"/>
          </p:cNvPicPr>
          <p:nvPr/>
        </p:nvPicPr>
        <p:blipFill>
          <a:blip r:embed="rId5"/>
          <a:stretch>
            <a:fillRect/>
          </a:stretch>
        </p:blipFill>
        <p:spPr>
          <a:xfrm>
            <a:off x="3513364" y="315686"/>
            <a:ext cx="5101770" cy="1654628"/>
          </a:xfrm>
          <a:prstGeom prst="rect">
            <a:avLst/>
          </a:prstGeom>
        </p:spPr>
      </p:pic>
    </p:spTree>
    <p:extLst>
      <p:ext uri="{BB962C8B-B14F-4D97-AF65-F5344CB8AC3E}">
        <p14:creationId xmlns:p14="http://schemas.microsoft.com/office/powerpoint/2010/main" val="340205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F0F21B-6E59-24EF-E0D3-B6B439A80F56}"/>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7" name="Picture 6">
            <a:extLst>
              <a:ext uri="{FF2B5EF4-FFF2-40B4-BE49-F238E27FC236}">
                <a16:creationId xmlns:a16="http://schemas.microsoft.com/office/drawing/2014/main" id="{77F42C9A-062B-5A18-8F4B-9E9F1926F01D}"/>
              </a:ext>
            </a:extLst>
          </p:cNvPr>
          <p:cNvPicPr>
            <a:picLocks noChangeAspect="1"/>
          </p:cNvPicPr>
          <p:nvPr/>
        </p:nvPicPr>
        <p:blipFill>
          <a:blip r:embed="rId3"/>
          <a:stretch>
            <a:fillRect/>
          </a:stretch>
        </p:blipFill>
        <p:spPr>
          <a:xfrm>
            <a:off x="158363" y="881743"/>
            <a:ext cx="11875269" cy="5730639"/>
          </a:xfrm>
          <a:prstGeom prst="rect">
            <a:avLst/>
          </a:prstGeom>
        </p:spPr>
      </p:pic>
      <p:sp>
        <p:nvSpPr>
          <p:cNvPr id="10" name="Rectangle: Rounded Corners 9">
            <a:extLst>
              <a:ext uri="{FF2B5EF4-FFF2-40B4-BE49-F238E27FC236}">
                <a16:creationId xmlns:a16="http://schemas.microsoft.com/office/drawing/2014/main" id="{526D128A-6E91-9A85-4E28-429A07B46FEC}"/>
              </a:ext>
            </a:extLst>
          </p:cNvPr>
          <p:cNvSpPr/>
          <p:nvPr/>
        </p:nvSpPr>
        <p:spPr>
          <a:xfrm>
            <a:off x="1937656" y="2276005"/>
            <a:ext cx="9187543" cy="400505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a:solidFill>
                  <a:srgbClr val="FF0000"/>
                </a:solidFill>
                <a:latin typeface="Calibri" panose="020F0502020204030204"/>
              </a:rPr>
              <a:t>Trong bài thơ, em yêu thích những hình ảnh: người gặt lúa, trồng rau, tìm măng, hái nấm. Vì em thấy đất trời rộng lớn, có những con người không cất thành tiếng, không nhìn rõ mặt vẫn chăm chỉ làm công việc của mình. Mỗi người một việc – con người tuy nhỏ bé nhưng thật mạnh mẽ, tài năng.</a:t>
            </a:r>
            <a:endParaRPr kumimoji="0" lang="en-US" sz="3600" b="0" i="0" u="none" strike="noStrike" kern="1200" cap="none" spc="0" normalizeH="0" baseline="0" noProof="0" dirty="0">
              <a:ln>
                <a:noFill/>
              </a:ln>
              <a:solidFill>
                <a:srgbClr val="FF0000"/>
              </a:solidFill>
              <a:effectLst/>
              <a:uLnTx/>
              <a:uFillTx/>
              <a:latin typeface="Calibri" panose="020F0502020204030204"/>
            </a:endParaRPr>
          </a:p>
        </p:txBody>
      </p:sp>
      <p:sp>
        <p:nvSpPr>
          <p:cNvPr id="11" name="Arrow: Left 10">
            <a:hlinkClick r:id="rId4" action="ppaction://hlinksldjump"/>
            <a:extLst>
              <a:ext uri="{FF2B5EF4-FFF2-40B4-BE49-F238E27FC236}">
                <a16:creationId xmlns:a16="http://schemas.microsoft.com/office/drawing/2014/main" id="{D34CA596-95EA-C09A-F96C-B6BD591C570B}"/>
              </a:ext>
            </a:extLst>
          </p:cNvPr>
          <p:cNvSpPr/>
          <p:nvPr/>
        </p:nvSpPr>
        <p:spPr>
          <a:xfrm>
            <a:off x="290945" y="5874327"/>
            <a:ext cx="1226581" cy="623455"/>
          </a:xfrm>
          <a:prstGeom prst="leftArrow">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D2827E80-2D1E-A360-3F6A-EB5A90561066}"/>
              </a:ext>
            </a:extLst>
          </p:cNvPr>
          <p:cNvPicPr>
            <a:picLocks noChangeAspect="1"/>
          </p:cNvPicPr>
          <p:nvPr/>
        </p:nvPicPr>
        <p:blipFill>
          <a:blip r:embed="rId5"/>
          <a:stretch>
            <a:fillRect/>
          </a:stretch>
        </p:blipFill>
        <p:spPr>
          <a:xfrm>
            <a:off x="3366406" y="203426"/>
            <a:ext cx="5374821" cy="1955690"/>
          </a:xfrm>
          <a:prstGeom prst="rect">
            <a:avLst/>
          </a:prstGeom>
        </p:spPr>
      </p:pic>
    </p:spTree>
    <p:extLst>
      <p:ext uri="{BB962C8B-B14F-4D97-AF65-F5344CB8AC3E}">
        <p14:creationId xmlns:p14="http://schemas.microsoft.com/office/powerpoint/2010/main" val="372208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2A7761-E67C-129F-A757-758DD5BD2213}"/>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6" name="Picture 5">
            <a:extLst>
              <a:ext uri="{FF2B5EF4-FFF2-40B4-BE49-F238E27FC236}">
                <a16:creationId xmlns:a16="http://schemas.microsoft.com/office/drawing/2014/main" id="{5CEBF8E6-3ABD-7EB5-6BB5-91BEA8F1563E}"/>
              </a:ext>
            </a:extLst>
          </p:cNvPr>
          <p:cNvPicPr>
            <a:picLocks noChangeAspect="1"/>
          </p:cNvPicPr>
          <p:nvPr/>
        </p:nvPicPr>
        <p:blipFill>
          <a:blip r:embed="rId3"/>
          <a:stretch>
            <a:fillRect/>
          </a:stretch>
        </p:blipFill>
        <p:spPr>
          <a:xfrm>
            <a:off x="158363" y="881743"/>
            <a:ext cx="11875269" cy="5730639"/>
          </a:xfrm>
          <a:prstGeom prst="rect">
            <a:avLst/>
          </a:prstGeom>
        </p:spPr>
      </p:pic>
      <p:sp>
        <p:nvSpPr>
          <p:cNvPr id="7" name="Rectangle: Rounded Corners 6">
            <a:extLst>
              <a:ext uri="{FF2B5EF4-FFF2-40B4-BE49-F238E27FC236}">
                <a16:creationId xmlns:a16="http://schemas.microsoft.com/office/drawing/2014/main" id="{496F2C31-5E94-94E0-8B4A-8CA6E7AB60C9}"/>
              </a:ext>
            </a:extLst>
          </p:cNvPr>
          <p:cNvSpPr/>
          <p:nvPr/>
        </p:nvSpPr>
        <p:spPr>
          <a:xfrm>
            <a:off x="1937656" y="2276005"/>
            <a:ext cx="9187543" cy="400505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dirty="0">
                <a:solidFill>
                  <a:srgbClr val="FF0000"/>
                </a:solidFill>
                <a:latin typeface="Calibri" panose="020F0502020204030204"/>
              </a:rPr>
              <a:t>Sự kì thú của thiên nhiên được miêu tả qua những chi tiết: mây bay hối hả, mầm non mắt lim dim, mưa phùn lất phất, rào rào trận lá, chú thỏ phóng nhanh, trăm ngọn suối róc rách reo mừng, ngàn chim muông nổi hát ca vang dậy, mầm non bật chiếc vỏ đứng dậy khoác áo màu xanh biếc.</a:t>
            </a:r>
            <a:endParaRPr kumimoji="0" lang="en-US" sz="3600" b="0" i="0" u="none" strike="noStrike" kern="1200" cap="none" spc="0" normalizeH="0" baseline="0" noProof="0" dirty="0">
              <a:ln>
                <a:noFill/>
              </a:ln>
              <a:solidFill>
                <a:srgbClr val="FF0000"/>
              </a:solidFill>
              <a:effectLst/>
              <a:uLnTx/>
              <a:uFillTx/>
              <a:latin typeface="Calibri" panose="020F0502020204030204"/>
            </a:endParaRPr>
          </a:p>
        </p:txBody>
      </p:sp>
      <p:sp>
        <p:nvSpPr>
          <p:cNvPr id="8" name="Arrow: Left 7">
            <a:hlinkClick r:id="rId4" action="ppaction://hlinksldjump"/>
            <a:extLst>
              <a:ext uri="{FF2B5EF4-FFF2-40B4-BE49-F238E27FC236}">
                <a16:creationId xmlns:a16="http://schemas.microsoft.com/office/drawing/2014/main" id="{EA0453EE-85E0-8F4E-0880-2B0ECB81F1C7}"/>
              </a:ext>
            </a:extLst>
          </p:cNvPr>
          <p:cNvSpPr/>
          <p:nvPr/>
        </p:nvSpPr>
        <p:spPr>
          <a:xfrm>
            <a:off x="290945" y="5874327"/>
            <a:ext cx="1226581" cy="623455"/>
          </a:xfrm>
          <a:prstGeom prst="leftArrow">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FF8DD2FC-DB61-9BA7-7802-1359CD23CDAF}"/>
              </a:ext>
            </a:extLst>
          </p:cNvPr>
          <p:cNvPicPr>
            <a:picLocks noChangeAspect="1"/>
          </p:cNvPicPr>
          <p:nvPr/>
        </p:nvPicPr>
        <p:blipFill>
          <a:blip r:embed="rId5"/>
          <a:stretch>
            <a:fillRect/>
          </a:stretch>
        </p:blipFill>
        <p:spPr>
          <a:xfrm>
            <a:off x="3579358" y="348343"/>
            <a:ext cx="5120444" cy="1687286"/>
          </a:xfrm>
          <a:prstGeom prst="rect">
            <a:avLst/>
          </a:prstGeom>
        </p:spPr>
      </p:pic>
    </p:spTree>
    <p:extLst>
      <p:ext uri="{BB962C8B-B14F-4D97-AF65-F5344CB8AC3E}">
        <p14:creationId xmlns:p14="http://schemas.microsoft.com/office/powerpoint/2010/main" val="290243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4551FB-DE21-0D71-34FF-F33A2D873A42}"/>
              </a:ext>
            </a:extLst>
          </p:cNvPr>
          <p:cNvPicPr>
            <a:picLocks noChangeAspect="1"/>
          </p:cNvPicPr>
          <p:nvPr/>
        </p:nvPicPr>
        <p:blipFill rotWithShape="1">
          <a:blip r:embed="rId2"/>
          <a:srcRect r="1291"/>
          <a:stretch/>
        </p:blipFill>
        <p:spPr>
          <a:xfrm>
            <a:off x="0" y="1673"/>
            <a:ext cx="12192000" cy="6854653"/>
          </a:xfrm>
          <a:prstGeom prst="rect">
            <a:avLst/>
          </a:prstGeom>
        </p:spPr>
      </p:pic>
      <p:sp>
        <p:nvSpPr>
          <p:cNvPr id="4" name="Rectangle: Rounded Corners 3">
            <a:extLst>
              <a:ext uri="{FF2B5EF4-FFF2-40B4-BE49-F238E27FC236}">
                <a16:creationId xmlns:a16="http://schemas.microsoft.com/office/drawing/2014/main" id="{D9A381B9-09FD-7FC0-67BA-3CBDE6AA9DC2}"/>
              </a:ext>
            </a:extLst>
          </p:cNvPr>
          <p:cNvSpPr/>
          <p:nvPr/>
        </p:nvSpPr>
        <p:spPr>
          <a:xfrm>
            <a:off x="241777" y="903514"/>
            <a:ext cx="11647486" cy="5687771"/>
          </a:xfrm>
          <a:custGeom>
            <a:avLst/>
            <a:gdLst>
              <a:gd name="connsiteX0" fmla="*/ 0 w 11647486"/>
              <a:gd name="connsiteY0" fmla="*/ 712734 h 5687771"/>
              <a:gd name="connsiteX1" fmla="*/ 708023 w 11647486"/>
              <a:gd name="connsiteY1" fmla="*/ 0 h 5687771"/>
              <a:gd name="connsiteX2" fmla="*/ 1287805 w 11647486"/>
              <a:gd name="connsiteY2" fmla="*/ 0 h 5687771"/>
              <a:gd name="connsiteX3" fmla="*/ 1969901 w 11647486"/>
              <a:gd name="connsiteY3" fmla="*/ 0 h 5687771"/>
              <a:gd name="connsiteX4" fmla="*/ 2549682 w 11647486"/>
              <a:gd name="connsiteY4" fmla="*/ 0 h 5687771"/>
              <a:gd name="connsiteX5" fmla="*/ 2924835 w 11647486"/>
              <a:gd name="connsiteY5" fmla="*/ 0 h 5687771"/>
              <a:gd name="connsiteX6" fmla="*/ 3504617 w 11647486"/>
              <a:gd name="connsiteY6" fmla="*/ 0 h 5687771"/>
              <a:gd name="connsiteX7" fmla="*/ 4084398 w 11647486"/>
              <a:gd name="connsiteY7" fmla="*/ 0 h 5687771"/>
              <a:gd name="connsiteX8" fmla="*/ 4459551 w 11647486"/>
              <a:gd name="connsiteY8" fmla="*/ 0 h 5687771"/>
              <a:gd name="connsiteX9" fmla="*/ 4937018 w 11647486"/>
              <a:gd name="connsiteY9" fmla="*/ 0 h 5687771"/>
              <a:gd name="connsiteX10" fmla="*/ 5312171 w 11647486"/>
              <a:gd name="connsiteY10" fmla="*/ 0 h 5687771"/>
              <a:gd name="connsiteX11" fmla="*/ 6198896 w 11647486"/>
              <a:gd name="connsiteY11" fmla="*/ 0 h 5687771"/>
              <a:gd name="connsiteX12" fmla="*/ 6676363 w 11647486"/>
              <a:gd name="connsiteY12" fmla="*/ 0 h 5687771"/>
              <a:gd name="connsiteX13" fmla="*/ 7153830 w 11647486"/>
              <a:gd name="connsiteY13" fmla="*/ 0 h 5687771"/>
              <a:gd name="connsiteX14" fmla="*/ 8040555 w 11647486"/>
              <a:gd name="connsiteY14" fmla="*/ 0 h 5687771"/>
              <a:gd name="connsiteX15" fmla="*/ 8415708 w 11647486"/>
              <a:gd name="connsiteY15" fmla="*/ 0 h 5687771"/>
              <a:gd name="connsiteX16" fmla="*/ 9200118 w 11647486"/>
              <a:gd name="connsiteY16" fmla="*/ 0 h 5687771"/>
              <a:gd name="connsiteX17" fmla="*/ 9882214 w 11647486"/>
              <a:gd name="connsiteY17" fmla="*/ 0 h 5687771"/>
              <a:gd name="connsiteX18" fmla="*/ 10939463 w 11647486"/>
              <a:gd name="connsiteY18" fmla="*/ 0 h 5687771"/>
              <a:gd name="connsiteX19" fmla="*/ 11647486 w 11647486"/>
              <a:gd name="connsiteY19" fmla="*/ 712734 h 5687771"/>
              <a:gd name="connsiteX20" fmla="*/ 11647486 w 11647486"/>
              <a:gd name="connsiteY20" fmla="*/ 1193765 h 5687771"/>
              <a:gd name="connsiteX21" fmla="*/ 11647486 w 11647486"/>
              <a:gd name="connsiteY21" fmla="*/ 1887912 h 5687771"/>
              <a:gd name="connsiteX22" fmla="*/ 11647486 w 11647486"/>
              <a:gd name="connsiteY22" fmla="*/ 2454189 h 5687771"/>
              <a:gd name="connsiteX23" fmla="*/ 11647486 w 11647486"/>
              <a:gd name="connsiteY23" fmla="*/ 3020466 h 5687771"/>
              <a:gd name="connsiteX24" fmla="*/ 11647486 w 11647486"/>
              <a:gd name="connsiteY24" fmla="*/ 3629366 h 5687771"/>
              <a:gd name="connsiteX25" fmla="*/ 11647486 w 11647486"/>
              <a:gd name="connsiteY25" fmla="*/ 4323513 h 5687771"/>
              <a:gd name="connsiteX26" fmla="*/ 11647486 w 11647486"/>
              <a:gd name="connsiteY26" fmla="*/ 4975036 h 5687771"/>
              <a:gd name="connsiteX27" fmla="*/ 10939463 w 11647486"/>
              <a:gd name="connsiteY27" fmla="*/ 5687771 h 5687771"/>
              <a:gd name="connsiteX28" fmla="*/ 10564310 w 11647486"/>
              <a:gd name="connsiteY28" fmla="*/ 5687771 h 5687771"/>
              <a:gd name="connsiteX29" fmla="*/ 9779900 w 11647486"/>
              <a:gd name="connsiteY29" fmla="*/ 5687771 h 5687771"/>
              <a:gd name="connsiteX30" fmla="*/ 9200118 w 11647486"/>
              <a:gd name="connsiteY30" fmla="*/ 5687771 h 5687771"/>
              <a:gd name="connsiteX31" fmla="*/ 8313393 w 11647486"/>
              <a:gd name="connsiteY31" fmla="*/ 5687771 h 5687771"/>
              <a:gd name="connsiteX32" fmla="*/ 7631297 w 11647486"/>
              <a:gd name="connsiteY32" fmla="*/ 5687771 h 5687771"/>
              <a:gd name="connsiteX33" fmla="*/ 7153830 w 11647486"/>
              <a:gd name="connsiteY33" fmla="*/ 5687771 h 5687771"/>
              <a:gd name="connsiteX34" fmla="*/ 6267105 w 11647486"/>
              <a:gd name="connsiteY34" fmla="*/ 5687771 h 5687771"/>
              <a:gd name="connsiteX35" fmla="*/ 5380381 w 11647486"/>
              <a:gd name="connsiteY35" fmla="*/ 5687771 h 5687771"/>
              <a:gd name="connsiteX36" fmla="*/ 4902913 w 11647486"/>
              <a:gd name="connsiteY36" fmla="*/ 5687771 h 5687771"/>
              <a:gd name="connsiteX37" fmla="*/ 4323132 w 11647486"/>
              <a:gd name="connsiteY37" fmla="*/ 5687771 h 5687771"/>
              <a:gd name="connsiteX38" fmla="*/ 3538721 w 11647486"/>
              <a:gd name="connsiteY38" fmla="*/ 5687771 h 5687771"/>
              <a:gd name="connsiteX39" fmla="*/ 2754311 w 11647486"/>
              <a:gd name="connsiteY39" fmla="*/ 5687771 h 5687771"/>
              <a:gd name="connsiteX40" fmla="*/ 1867586 w 11647486"/>
              <a:gd name="connsiteY40" fmla="*/ 5687771 h 5687771"/>
              <a:gd name="connsiteX41" fmla="*/ 1492433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94005 h 5687771"/>
              <a:gd name="connsiteX45" fmla="*/ 0 w 11647486"/>
              <a:gd name="connsiteY45" fmla="*/ 3970350 h 5687771"/>
              <a:gd name="connsiteX46" fmla="*/ 0 w 11647486"/>
              <a:gd name="connsiteY46" fmla="*/ 3318828 h 5687771"/>
              <a:gd name="connsiteX47" fmla="*/ 0 w 11647486"/>
              <a:gd name="connsiteY47" fmla="*/ 2709926 h 5687771"/>
              <a:gd name="connsiteX48" fmla="*/ 0 w 11647486"/>
              <a:gd name="connsiteY48" fmla="*/ 2228896 h 5687771"/>
              <a:gd name="connsiteX49" fmla="*/ 0 w 11647486"/>
              <a:gd name="connsiteY49" fmla="*/ 1577373 h 5687771"/>
              <a:gd name="connsiteX50" fmla="*/ 0 w 11647486"/>
              <a:gd name="connsiteY50" fmla="*/ 712734 h 5687771"/>
              <a:gd name="connsiteX0" fmla="*/ 0 w 11647486"/>
              <a:gd name="connsiteY0" fmla="*/ 712734 h 5687771"/>
              <a:gd name="connsiteX1" fmla="*/ 708023 w 11647486"/>
              <a:gd name="connsiteY1" fmla="*/ 0 h 5687771"/>
              <a:gd name="connsiteX2" fmla="*/ 1492433 w 11647486"/>
              <a:gd name="connsiteY2" fmla="*/ 0 h 5687771"/>
              <a:gd name="connsiteX3" fmla="*/ 1969901 w 11647486"/>
              <a:gd name="connsiteY3" fmla="*/ 0 h 5687771"/>
              <a:gd name="connsiteX4" fmla="*/ 2447368 w 11647486"/>
              <a:gd name="connsiteY4" fmla="*/ 0 h 5687771"/>
              <a:gd name="connsiteX5" fmla="*/ 3231778 w 11647486"/>
              <a:gd name="connsiteY5" fmla="*/ 0 h 5687771"/>
              <a:gd name="connsiteX6" fmla="*/ 3811560 w 11647486"/>
              <a:gd name="connsiteY6" fmla="*/ 0 h 5687771"/>
              <a:gd name="connsiteX7" fmla="*/ 4698285 w 11647486"/>
              <a:gd name="connsiteY7" fmla="*/ 0 h 5687771"/>
              <a:gd name="connsiteX8" fmla="*/ 5585009 w 11647486"/>
              <a:gd name="connsiteY8" fmla="*/ 0 h 5687771"/>
              <a:gd name="connsiteX9" fmla="*/ 6369420 w 11647486"/>
              <a:gd name="connsiteY9" fmla="*/ 0 h 5687771"/>
              <a:gd name="connsiteX10" fmla="*/ 6846887 w 11647486"/>
              <a:gd name="connsiteY10" fmla="*/ 0 h 5687771"/>
              <a:gd name="connsiteX11" fmla="*/ 7222040 w 11647486"/>
              <a:gd name="connsiteY11" fmla="*/ 0 h 5687771"/>
              <a:gd name="connsiteX12" fmla="*/ 8108765 w 11647486"/>
              <a:gd name="connsiteY12" fmla="*/ 0 h 5687771"/>
              <a:gd name="connsiteX13" fmla="*/ 8790861 w 11647486"/>
              <a:gd name="connsiteY13" fmla="*/ 0 h 5687771"/>
              <a:gd name="connsiteX14" fmla="*/ 9472957 w 11647486"/>
              <a:gd name="connsiteY14" fmla="*/ 0 h 5687771"/>
              <a:gd name="connsiteX15" fmla="*/ 9950424 w 11647486"/>
              <a:gd name="connsiteY15" fmla="*/ 0 h 5687771"/>
              <a:gd name="connsiteX16" fmla="*/ 10939463 w 11647486"/>
              <a:gd name="connsiteY16" fmla="*/ 0 h 5687771"/>
              <a:gd name="connsiteX17" fmla="*/ 11647486 w 11647486"/>
              <a:gd name="connsiteY17" fmla="*/ 712734 h 5687771"/>
              <a:gd name="connsiteX18" fmla="*/ 11647486 w 11647486"/>
              <a:gd name="connsiteY18" fmla="*/ 1236389 h 5687771"/>
              <a:gd name="connsiteX19" fmla="*/ 11647486 w 11647486"/>
              <a:gd name="connsiteY19" fmla="*/ 1930534 h 5687771"/>
              <a:gd name="connsiteX20" fmla="*/ 11647486 w 11647486"/>
              <a:gd name="connsiteY20" fmla="*/ 2582058 h 5687771"/>
              <a:gd name="connsiteX21" fmla="*/ 11647486 w 11647486"/>
              <a:gd name="connsiteY21" fmla="*/ 3148336 h 5687771"/>
              <a:gd name="connsiteX22" fmla="*/ 11647486 w 11647486"/>
              <a:gd name="connsiteY22" fmla="*/ 3671989 h 5687771"/>
              <a:gd name="connsiteX23" fmla="*/ 11647486 w 11647486"/>
              <a:gd name="connsiteY23" fmla="*/ 4195644 h 5687771"/>
              <a:gd name="connsiteX24" fmla="*/ 11647486 w 11647486"/>
              <a:gd name="connsiteY24" fmla="*/ 4975036 h 5687771"/>
              <a:gd name="connsiteX25" fmla="*/ 10939463 w 11647486"/>
              <a:gd name="connsiteY25" fmla="*/ 5687771 h 5687771"/>
              <a:gd name="connsiteX26" fmla="*/ 10359681 w 11647486"/>
              <a:gd name="connsiteY26" fmla="*/ 5687771 h 5687771"/>
              <a:gd name="connsiteX27" fmla="*/ 9779900 w 11647486"/>
              <a:gd name="connsiteY27" fmla="*/ 5687771 h 5687771"/>
              <a:gd name="connsiteX28" fmla="*/ 9404747 w 11647486"/>
              <a:gd name="connsiteY28" fmla="*/ 5687771 h 5687771"/>
              <a:gd name="connsiteX29" fmla="*/ 8927280 w 11647486"/>
              <a:gd name="connsiteY29" fmla="*/ 5687771 h 5687771"/>
              <a:gd name="connsiteX30" fmla="*/ 8449813 w 11647486"/>
              <a:gd name="connsiteY30" fmla="*/ 5687771 h 5687771"/>
              <a:gd name="connsiteX31" fmla="*/ 7665402 w 11647486"/>
              <a:gd name="connsiteY31" fmla="*/ 5687771 h 5687771"/>
              <a:gd name="connsiteX32" fmla="*/ 7290249 w 11647486"/>
              <a:gd name="connsiteY32" fmla="*/ 5687771 h 5687771"/>
              <a:gd name="connsiteX33" fmla="*/ 6812782 w 11647486"/>
              <a:gd name="connsiteY33" fmla="*/ 5687771 h 5687771"/>
              <a:gd name="connsiteX34" fmla="*/ 5926057 w 11647486"/>
              <a:gd name="connsiteY34" fmla="*/ 5687771 h 5687771"/>
              <a:gd name="connsiteX35" fmla="*/ 5550905 w 11647486"/>
              <a:gd name="connsiteY35" fmla="*/ 5687771 h 5687771"/>
              <a:gd name="connsiteX36" fmla="*/ 5175752 w 11647486"/>
              <a:gd name="connsiteY36" fmla="*/ 5687771 h 5687771"/>
              <a:gd name="connsiteX37" fmla="*/ 4800599 w 11647486"/>
              <a:gd name="connsiteY37" fmla="*/ 5687771 h 5687771"/>
              <a:gd name="connsiteX38" fmla="*/ 4118503 w 11647486"/>
              <a:gd name="connsiteY38" fmla="*/ 5687771 h 5687771"/>
              <a:gd name="connsiteX39" fmla="*/ 3436407 w 11647486"/>
              <a:gd name="connsiteY39" fmla="*/ 5687771 h 5687771"/>
              <a:gd name="connsiteX40" fmla="*/ 2754311 w 11647486"/>
              <a:gd name="connsiteY40" fmla="*/ 5687771 h 5687771"/>
              <a:gd name="connsiteX41" fmla="*/ 1867586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51381 h 5687771"/>
              <a:gd name="connsiteX45" fmla="*/ 0 w 11647486"/>
              <a:gd name="connsiteY45" fmla="*/ 3885104 h 5687771"/>
              <a:gd name="connsiteX46" fmla="*/ 0 w 11647486"/>
              <a:gd name="connsiteY46" fmla="*/ 3318828 h 5687771"/>
              <a:gd name="connsiteX47" fmla="*/ 0 w 11647486"/>
              <a:gd name="connsiteY47" fmla="*/ 2837796 h 5687771"/>
              <a:gd name="connsiteX48" fmla="*/ 0 w 11647486"/>
              <a:gd name="connsiteY48" fmla="*/ 2271518 h 5687771"/>
              <a:gd name="connsiteX49" fmla="*/ 0 w 11647486"/>
              <a:gd name="connsiteY49" fmla="*/ 1747865 h 5687771"/>
              <a:gd name="connsiteX50" fmla="*/ 0 w 11647486"/>
              <a:gd name="connsiteY50" fmla="*/ 1266833 h 5687771"/>
              <a:gd name="connsiteX51" fmla="*/ 0 w 11647486"/>
              <a:gd name="connsiteY51" fmla="*/ 712734 h 5687771"/>
              <a:gd name="connsiteX0" fmla="*/ 0 w 11647486"/>
              <a:gd name="connsiteY0" fmla="*/ 712734 h 5687771"/>
              <a:gd name="connsiteX1" fmla="*/ 708023 w 11647486"/>
              <a:gd name="connsiteY1" fmla="*/ 0 h 5687771"/>
              <a:gd name="connsiteX2" fmla="*/ 1287805 w 11647486"/>
              <a:gd name="connsiteY2" fmla="*/ 0 h 5687771"/>
              <a:gd name="connsiteX3" fmla="*/ 1969901 w 11647486"/>
              <a:gd name="connsiteY3" fmla="*/ 0 h 5687771"/>
              <a:gd name="connsiteX4" fmla="*/ 2549682 w 11647486"/>
              <a:gd name="connsiteY4" fmla="*/ 0 h 5687771"/>
              <a:gd name="connsiteX5" fmla="*/ 2924835 w 11647486"/>
              <a:gd name="connsiteY5" fmla="*/ 0 h 5687771"/>
              <a:gd name="connsiteX6" fmla="*/ 3504617 w 11647486"/>
              <a:gd name="connsiteY6" fmla="*/ 0 h 5687771"/>
              <a:gd name="connsiteX7" fmla="*/ 4084398 w 11647486"/>
              <a:gd name="connsiteY7" fmla="*/ 0 h 5687771"/>
              <a:gd name="connsiteX8" fmla="*/ 4459551 w 11647486"/>
              <a:gd name="connsiteY8" fmla="*/ 0 h 5687771"/>
              <a:gd name="connsiteX9" fmla="*/ 4937018 w 11647486"/>
              <a:gd name="connsiteY9" fmla="*/ 0 h 5687771"/>
              <a:gd name="connsiteX10" fmla="*/ 5312171 w 11647486"/>
              <a:gd name="connsiteY10" fmla="*/ 0 h 5687771"/>
              <a:gd name="connsiteX11" fmla="*/ 6198896 w 11647486"/>
              <a:gd name="connsiteY11" fmla="*/ 0 h 5687771"/>
              <a:gd name="connsiteX12" fmla="*/ 6676363 w 11647486"/>
              <a:gd name="connsiteY12" fmla="*/ 0 h 5687771"/>
              <a:gd name="connsiteX13" fmla="*/ 7153830 w 11647486"/>
              <a:gd name="connsiteY13" fmla="*/ 0 h 5687771"/>
              <a:gd name="connsiteX14" fmla="*/ 8040555 w 11647486"/>
              <a:gd name="connsiteY14" fmla="*/ 0 h 5687771"/>
              <a:gd name="connsiteX15" fmla="*/ 8415708 w 11647486"/>
              <a:gd name="connsiteY15" fmla="*/ 0 h 5687771"/>
              <a:gd name="connsiteX16" fmla="*/ 9200118 w 11647486"/>
              <a:gd name="connsiteY16" fmla="*/ 0 h 5687771"/>
              <a:gd name="connsiteX17" fmla="*/ 9882214 w 11647486"/>
              <a:gd name="connsiteY17" fmla="*/ 0 h 5687771"/>
              <a:gd name="connsiteX18" fmla="*/ 10939463 w 11647486"/>
              <a:gd name="connsiteY18" fmla="*/ 0 h 5687771"/>
              <a:gd name="connsiteX19" fmla="*/ 11647486 w 11647486"/>
              <a:gd name="connsiteY19" fmla="*/ 712734 h 5687771"/>
              <a:gd name="connsiteX20" fmla="*/ 11647486 w 11647486"/>
              <a:gd name="connsiteY20" fmla="*/ 1193765 h 5687771"/>
              <a:gd name="connsiteX21" fmla="*/ 11647486 w 11647486"/>
              <a:gd name="connsiteY21" fmla="*/ 1887912 h 5687771"/>
              <a:gd name="connsiteX22" fmla="*/ 11647486 w 11647486"/>
              <a:gd name="connsiteY22" fmla="*/ 2454189 h 5687771"/>
              <a:gd name="connsiteX23" fmla="*/ 11647486 w 11647486"/>
              <a:gd name="connsiteY23" fmla="*/ 3020466 h 5687771"/>
              <a:gd name="connsiteX24" fmla="*/ 11647486 w 11647486"/>
              <a:gd name="connsiteY24" fmla="*/ 3629366 h 5687771"/>
              <a:gd name="connsiteX25" fmla="*/ 11647486 w 11647486"/>
              <a:gd name="connsiteY25" fmla="*/ 4323513 h 5687771"/>
              <a:gd name="connsiteX26" fmla="*/ 11647486 w 11647486"/>
              <a:gd name="connsiteY26" fmla="*/ 4975036 h 5687771"/>
              <a:gd name="connsiteX27" fmla="*/ 10939463 w 11647486"/>
              <a:gd name="connsiteY27" fmla="*/ 5687771 h 5687771"/>
              <a:gd name="connsiteX28" fmla="*/ 10564310 w 11647486"/>
              <a:gd name="connsiteY28" fmla="*/ 5687771 h 5687771"/>
              <a:gd name="connsiteX29" fmla="*/ 9779900 w 11647486"/>
              <a:gd name="connsiteY29" fmla="*/ 5687771 h 5687771"/>
              <a:gd name="connsiteX30" fmla="*/ 9200118 w 11647486"/>
              <a:gd name="connsiteY30" fmla="*/ 5687771 h 5687771"/>
              <a:gd name="connsiteX31" fmla="*/ 8313393 w 11647486"/>
              <a:gd name="connsiteY31" fmla="*/ 5687771 h 5687771"/>
              <a:gd name="connsiteX32" fmla="*/ 7631297 w 11647486"/>
              <a:gd name="connsiteY32" fmla="*/ 5687771 h 5687771"/>
              <a:gd name="connsiteX33" fmla="*/ 7153830 w 11647486"/>
              <a:gd name="connsiteY33" fmla="*/ 5687771 h 5687771"/>
              <a:gd name="connsiteX34" fmla="*/ 6267105 w 11647486"/>
              <a:gd name="connsiteY34" fmla="*/ 5687771 h 5687771"/>
              <a:gd name="connsiteX35" fmla="*/ 5380381 w 11647486"/>
              <a:gd name="connsiteY35" fmla="*/ 5687771 h 5687771"/>
              <a:gd name="connsiteX36" fmla="*/ 4902913 w 11647486"/>
              <a:gd name="connsiteY36" fmla="*/ 5687771 h 5687771"/>
              <a:gd name="connsiteX37" fmla="*/ 4323132 w 11647486"/>
              <a:gd name="connsiteY37" fmla="*/ 5687771 h 5687771"/>
              <a:gd name="connsiteX38" fmla="*/ 3538721 w 11647486"/>
              <a:gd name="connsiteY38" fmla="*/ 5687771 h 5687771"/>
              <a:gd name="connsiteX39" fmla="*/ 2754311 w 11647486"/>
              <a:gd name="connsiteY39" fmla="*/ 5687771 h 5687771"/>
              <a:gd name="connsiteX40" fmla="*/ 1867586 w 11647486"/>
              <a:gd name="connsiteY40" fmla="*/ 5687771 h 5687771"/>
              <a:gd name="connsiteX41" fmla="*/ 1492433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94005 h 5687771"/>
              <a:gd name="connsiteX45" fmla="*/ 0 w 11647486"/>
              <a:gd name="connsiteY45" fmla="*/ 3970350 h 5687771"/>
              <a:gd name="connsiteX46" fmla="*/ 0 w 11647486"/>
              <a:gd name="connsiteY46" fmla="*/ 3318828 h 5687771"/>
              <a:gd name="connsiteX47" fmla="*/ 0 w 11647486"/>
              <a:gd name="connsiteY47" fmla="*/ 2709926 h 5687771"/>
              <a:gd name="connsiteX48" fmla="*/ 0 w 11647486"/>
              <a:gd name="connsiteY48" fmla="*/ 2228896 h 5687771"/>
              <a:gd name="connsiteX49" fmla="*/ 0 w 11647486"/>
              <a:gd name="connsiteY49" fmla="*/ 1577373 h 5687771"/>
              <a:gd name="connsiteX50" fmla="*/ 0 w 11647486"/>
              <a:gd name="connsiteY50" fmla="*/ 712734 h 568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47486" h="5687771" fill="none" extrusionOk="0">
                <a:moveTo>
                  <a:pt x="0" y="712734"/>
                </a:moveTo>
                <a:cubicBezTo>
                  <a:pt x="-43393" y="230819"/>
                  <a:pt x="436957" y="-33080"/>
                  <a:pt x="708023" y="0"/>
                </a:cubicBezTo>
                <a:cubicBezTo>
                  <a:pt x="936137" y="51247"/>
                  <a:pt x="1046216" y="33074"/>
                  <a:pt x="1287805" y="0"/>
                </a:cubicBezTo>
                <a:cubicBezTo>
                  <a:pt x="1552163" y="-21879"/>
                  <a:pt x="1644042" y="-7936"/>
                  <a:pt x="1969901" y="0"/>
                </a:cubicBezTo>
                <a:cubicBezTo>
                  <a:pt x="2241214" y="32011"/>
                  <a:pt x="2309294" y="-13530"/>
                  <a:pt x="2549682" y="0"/>
                </a:cubicBezTo>
                <a:cubicBezTo>
                  <a:pt x="2773339" y="2056"/>
                  <a:pt x="2785323" y="-1413"/>
                  <a:pt x="2924835" y="0"/>
                </a:cubicBezTo>
                <a:cubicBezTo>
                  <a:pt x="3075476" y="14389"/>
                  <a:pt x="3375249" y="18362"/>
                  <a:pt x="3504617" y="0"/>
                </a:cubicBezTo>
                <a:cubicBezTo>
                  <a:pt x="3615973" y="17774"/>
                  <a:pt x="3923797" y="-79043"/>
                  <a:pt x="4084398" y="0"/>
                </a:cubicBezTo>
                <a:cubicBezTo>
                  <a:pt x="4244880" y="28464"/>
                  <a:pt x="4295537" y="2828"/>
                  <a:pt x="4459551" y="0"/>
                </a:cubicBezTo>
                <a:cubicBezTo>
                  <a:pt x="4637348" y="-36789"/>
                  <a:pt x="4736958" y="19306"/>
                  <a:pt x="4937018" y="0"/>
                </a:cubicBezTo>
                <a:cubicBezTo>
                  <a:pt x="5140681" y="24080"/>
                  <a:pt x="5124480" y="3568"/>
                  <a:pt x="5312171" y="0"/>
                </a:cubicBezTo>
                <a:cubicBezTo>
                  <a:pt x="5483349" y="-72963"/>
                  <a:pt x="5813559" y="11777"/>
                  <a:pt x="6198896" y="0"/>
                </a:cubicBezTo>
                <a:cubicBezTo>
                  <a:pt x="6523719" y="4534"/>
                  <a:pt x="6502913" y="22770"/>
                  <a:pt x="6676363" y="0"/>
                </a:cubicBezTo>
                <a:cubicBezTo>
                  <a:pt x="6809057" y="-6684"/>
                  <a:pt x="6969966" y="39815"/>
                  <a:pt x="7153830" y="0"/>
                </a:cubicBezTo>
                <a:cubicBezTo>
                  <a:pt x="7358928" y="-83012"/>
                  <a:pt x="7843341" y="-89169"/>
                  <a:pt x="8040555" y="0"/>
                </a:cubicBezTo>
                <a:cubicBezTo>
                  <a:pt x="8236898" y="27292"/>
                  <a:pt x="8302203" y="2923"/>
                  <a:pt x="8415708" y="0"/>
                </a:cubicBezTo>
                <a:cubicBezTo>
                  <a:pt x="8543867" y="-21504"/>
                  <a:pt x="9053420" y="2696"/>
                  <a:pt x="9200118" y="0"/>
                </a:cubicBezTo>
                <a:cubicBezTo>
                  <a:pt x="9388089" y="4823"/>
                  <a:pt x="9680700" y="32434"/>
                  <a:pt x="9882214" y="0"/>
                </a:cubicBezTo>
                <a:cubicBezTo>
                  <a:pt x="10081775" y="17760"/>
                  <a:pt x="10689345" y="34460"/>
                  <a:pt x="10939463" y="0"/>
                </a:cubicBezTo>
                <a:cubicBezTo>
                  <a:pt x="11383923" y="46902"/>
                  <a:pt x="11593491" y="347024"/>
                  <a:pt x="11647486" y="712734"/>
                </a:cubicBezTo>
                <a:cubicBezTo>
                  <a:pt x="11623248" y="845098"/>
                  <a:pt x="11633997" y="992158"/>
                  <a:pt x="11647486" y="1193765"/>
                </a:cubicBezTo>
                <a:cubicBezTo>
                  <a:pt x="11628922" y="1468116"/>
                  <a:pt x="11695994" y="1714708"/>
                  <a:pt x="11647486" y="1887912"/>
                </a:cubicBezTo>
                <a:cubicBezTo>
                  <a:pt x="11700760" y="2075896"/>
                  <a:pt x="11678055" y="2354794"/>
                  <a:pt x="11647486" y="2454189"/>
                </a:cubicBezTo>
                <a:cubicBezTo>
                  <a:pt x="11635726" y="2505911"/>
                  <a:pt x="11702259" y="2806096"/>
                  <a:pt x="11647486" y="3020466"/>
                </a:cubicBezTo>
                <a:cubicBezTo>
                  <a:pt x="11714742" y="3225895"/>
                  <a:pt x="11620377" y="3385379"/>
                  <a:pt x="11647486" y="3629366"/>
                </a:cubicBezTo>
                <a:cubicBezTo>
                  <a:pt x="11646092" y="3798176"/>
                  <a:pt x="11659225" y="4131506"/>
                  <a:pt x="11647486" y="4323513"/>
                </a:cubicBezTo>
                <a:cubicBezTo>
                  <a:pt x="11641326" y="4521939"/>
                  <a:pt x="11610276" y="4778512"/>
                  <a:pt x="11647486" y="4975036"/>
                </a:cubicBezTo>
                <a:cubicBezTo>
                  <a:pt x="11825845" y="5329820"/>
                  <a:pt x="11361201" y="5601891"/>
                  <a:pt x="10939463" y="5687771"/>
                </a:cubicBezTo>
                <a:cubicBezTo>
                  <a:pt x="10865694" y="5668779"/>
                  <a:pt x="10674096" y="5676959"/>
                  <a:pt x="10564310" y="5687771"/>
                </a:cubicBezTo>
                <a:cubicBezTo>
                  <a:pt x="10456407" y="5644933"/>
                  <a:pt x="9919763" y="5699575"/>
                  <a:pt x="9779900" y="5687771"/>
                </a:cubicBezTo>
                <a:cubicBezTo>
                  <a:pt x="9645514" y="5729194"/>
                  <a:pt x="9431865" y="5679181"/>
                  <a:pt x="9200118" y="5687771"/>
                </a:cubicBezTo>
                <a:cubicBezTo>
                  <a:pt x="8884746" y="5679795"/>
                  <a:pt x="8587565" y="5641889"/>
                  <a:pt x="8313393" y="5687771"/>
                </a:cubicBezTo>
                <a:cubicBezTo>
                  <a:pt x="8047480" y="5716623"/>
                  <a:pt x="7904458" y="5685821"/>
                  <a:pt x="7631297" y="5687771"/>
                </a:cubicBezTo>
                <a:cubicBezTo>
                  <a:pt x="7392924" y="5704943"/>
                  <a:pt x="7325696" y="5623735"/>
                  <a:pt x="7153830" y="5687771"/>
                </a:cubicBezTo>
                <a:cubicBezTo>
                  <a:pt x="7115826" y="5662860"/>
                  <a:pt x="6547230" y="5737219"/>
                  <a:pt x="6267105" y="5687771"/>
                </a:cubicBezTo>
                <a:cubicBezTo>
                  <a:pt x="5988657" y="5772492"/>
                  <a:pt x="5745771" y="5680495"/>
                  <a:pt x="5380381" y="5687771"/>
                </a:cubicBezTo>
                <a:cubicBezTo>
                  <a:pt x="4991837" y="5631842"/>
                  <a:pt x="5111360" y="5678251"/>
                  <a:pt x="4902913" y="5687771"/>
                </a:cubicBezTo>
                <a:cubicBezTo>
                  <a:pt x="4703206" y="5709649"/>
                  <a:pt x="4590056" y="5665276"/>
                  <a:pt x="4323132" y="5687771"/>
                </a:cubicBezTo>
                <a:cubicBezTo>
                  <a:pt x="4102730" y="5649724"/>
                  <a:pt x="3760179" y="5744463"/>
                  <a:pt x="3538721" y="5687771"/>
                </a:cubicBezTo>
                <a:cubicBezTo>
                  <a:pt x="3394569" y="5620433"/>
                  <a:pt x="3121899" y="5624897"/>
                  <a:pt x="2754311" y="5687771"/>
                </a:cubicBezTo>
                <a:cubicBezTo>
                  <a:pt x="2430921" y="5640414"/>
                  <a:pt x="2305897" y="5600479"/>
                  <a:pt x="1867586" y="5687771"/>
                </a:cubicBezTo>
                <a:cubicBezTo>
                  <a:pt x="1442365" y="5706898"/>
                  <a:pt x="1604899" y="5668803"/>
                  <a:pt x="1492433" y="5687771"/>
                </a:cubicBezTo>
                <a:cubicBezTo>
                  <a:pt x="1367707" y="5738975"/>
                  <a:pt x="998837" y="5610048"/>
                  <a:pt x="708023" y="5687771"/>
                </a:cubicBezTo>
                <a:cubicBezTo>
                  <a:pt x="358087" y="5600468"/>
                  <a:pt x="91857" y="5329593"/>
                  <a:pt x="0" y="4975036"/>
                </a:cubicBezTo>
                <a:cubicBezTo>
                  <a:pt x="-28857" y="4779898"/>
                  <a:pt x="-51445" y="4679110"/>
                  <a:pt x="0" y="4494005"/>
                </a:cubicBezTo>
                <a:cubicBezTo>
                  <a:pt x="32729" y="4264315"/>
                  <a:pt x="-2371" y="4176296"/>
                  <a:pt x="0" y="3970350"/>
                </a:cubicBezTo>
                <a:cubicBezTo>
                  <a:pt x="81102" y="3860721"/>
                  <a:pt x="58033" y="3507186"/>
                  <a:pt x="0" y="3318828"/>
                </a:cubicBezTo>
                <a:cubicBezTo>
                  <a:pt x="58812" y="3092048"/>
                  <a:pt x="32372" y="2813404"/>
                  <a:pt x="0" y="2709926"/>
                </a:cubicBezTo>
                <a:cubicBezTo>
                  <a:pt x="31957" y="2504839"/>
                  <a:pt x="-63154" y="2384710"/>
                  <a:pt x="0" y="2228896"/>
                </a:cubicBezTo>
                <a:cubicBezTo>
                  <a:pt x="-24104" y="2090055"/>
                  <a:pt x="16980" y="1748846"/>
                  <a:pt x="0" y="1577373"/>
                </a:cubicBezTo>
                <a:cubicBezTo>
                  <a:pt x="26775" y="1301817"/>
                  <a:pt x="-10256" y="1136932"/>
                  <a:pt x="0" y="712734"/>
                </a:cubicBezTo>
                <a:close/>
              </a:path>
              <a:path w="11647486" h="5687771" stroke="0" extrusionOk="0">
                <a:moveTo>
                  <a:pt x="0" y="712734"/>
                </a:moveTo>
                <a:cubicBezTo>
                  <a:pt x="-122676" y="467595"/>
                  <a:pt x="288570" y="56734"/>
                  <a:pt x="708023" y="0"/>
                </a:cubicBezTo>
                <a:cubicBezTo>
                  <a:pt x="912755" y="67285"/>
                  <a:pt x="1195186" y="32504"/>
                  <a:pt x="1492433" y="0"/>
                </a:cubicBezTo>
                <a:cubicBezTo>
                  <a:pt x="1758398" y="9021"/>
                  <a:pt x="1785623" y="-4531"/>
                  <a:pt x="1969901" y="0"/>
                </a:cubicBezTo>
                <a:cubicBezTo>
                  <a:pt x="2131978" y="32903"/>
                  <a:pt x="2306357" y="600"/>
                  <a:pt x="2447368" y="0"/>
                </a:cubicBezTo>
                <a:cubicBezTo>
                  <a:pt x="2608485" y="-51069"/>
                  <a:pt x="3091076" y="60543"/>
                  <a:pt x="3231778" y="0"/>
                </a:cubicBezTo>
                <a:cubicBezTo>
                  <a:pt x="3429162" y="44432"/>
                  <a:pt x="3671275" y="53930"/>
                  <a:pt x="3811560" y="0"/>
                </a:cubicBezTo>
                <a:cubicBezTo>
                  <a:pt x="3954232" y="-117786"/>
                  <a:pt x="4457629" y="65390"/>
                  <a:pt x="4698285" y="0"/>
                </a:cubicBezTo>
                <a:cubicBezTo>
                  <a:pt x="5032434" y="-47144"/>
                  <a:pt x="5348533" y="-80770"/>
                  <a:pt x="5585009" y="0"/>
                </a:cubicBezTo>
                <a:cubicBezTo>
                  <a:pt x="5713430" y="-34633"/>
                  <a:pt x="6103259" y="81521"/>
                  <a:pt x="6369420" y="0"/>
                </a:cubicBezTo>
                <a:cubicBezTo>
                  <a:pt x="6655384" y="-23097"/>
                  <a:pt x="6652441" y="1938"/>
                  <a:pt x="6846887" y="0"/>
                </a:cubicBezTo>
                <a:cubicBezTo>
                  <a:pt x="7066037" y="3251"/>
                  <a:pt x="7132858" y="1310"/>
                  <a:pt x="7222040" y="0"/>
                </a:cubicBezTo>
                <a:cubicBezTo>
                  <a:pt x="7351194" y="26193"/>
                  <a:pt x="7721164" y="-24170"/>
                  <a:pt x="8108765" y="0"/>
                </a:cubicBezTo>
                <a:cubicBezTo>
                  <a:pt x="8442851" y="-27188"/>
                  <a:pt x="8601069" y="29573"/>
                  <a:pt x="8790861" y="0"/>
                </a:cubicBezTo>
                <a:cubicBezTo>
                  <a:pt x="8979679" y="35511"/>
                  <a:pt x="9244791" y="-3825"/>
                  <a:pt x="9472957" y="0"/>
                </a:cubicBezTo>
                <a:cubicBezTo>
                  <a:pt x="9680082" y="7681"/>
                  <a:pt x="9739574" y="-2991"/>
                  <a:pt x="9950424" y="0"/>
                </a:cubicBezTo>
                <a:cubicBezTo>
                  <a:pt x="10256275" y="-54815"/>
                  <a:pt x="10563434" y="584"/>
                  <a:pt x="10939463" y="0"/>
                </a:cubicBezTo>
                <a:cubicBezTo>
                  <a:pt x="11384569" y="79645"/>
                  <a:pt x="11575122" y="288749"/>
                  <a:pt x="11647486" y="712734"/>
                </a:cubicBezTo>
                <a:cubicBezTo>
                  <a:pt x="11653044" y="928249"/>
                  <a:pt x="11662082" y="1077392"/>
                  <a:pt x="11647486" y="1236389"/>
                </a:cubicBezTo>
                <a:cubicBezTo>
                  <a:pt x="11705975" y="1379804"/>
                  <a:pt x="11671920" y="1579024"/>
                  <a:pt x="11647486" y="1930534"/>
                </a:cubicBezTo>
                <a:cubicBezTo>
                  <a:pt x="11620112" y="2241321"/>
                  <a:pt x="11736378" y="2407532"/>
                  <a:pt x="11647486" y="2582058"/>
                </a:cubicBezTo>
                <a:cubicBezTo>
                  <a:pt x="11633293" y="2706273"/>
                  <a:pt x="11665040" y="2845645"/>
                  <a:pt x="11647486" y="3148336"/>
                </a:cubicBezTo>
                <a:cubicBezTo>
                  <a:pt x="11645805" y="3438601"/>
                  <a:pt x="11636243" y="3498326"/>
                  <a:pt x="11647486" y="3671989"/>
                </a:cubicBezTo>
                <a:cubicBezTo>
                  <a:pt x="11619839" y="3821363"/>
                  <a:pt x="11689193" y="3950039"/>
                  <a:pt x="11647486" y="4195644"/>
                </a:cubicBezTo>
                <a:cubicBezTo>
                  <a:pt x="11645550" y="4461557"/>
                  <a:pt x="11654851" y="4780247"/>
                  <a:pt x="11647486" y="4975036"/>
                </a:cubicBezTo>
                <a:cubicBezTo>
                  <a:pt x="11686099" y="5296787"/>
                  <a:pt x="11262050" y="5774608"/>
                  <a:pt x="10939463" y="5687771"/>
                </a:cubicBezTo>
                <a:cubicBezTo>
                  <a:pt x="10696902" y="5737361"/>
                  <a:pt x="10516961" y="5673541"/>
                  <a:pt x="10359681" y="5687771"/>
                </a:cubicBezTo>
                <a:cubicBezTo>
                  <a:pt x="10230199" y="5617649"/>
                  <a:pt x="9956833" y="5619690"/>
                  <a:pt x="9779900" y="5687771"/>
                </a:cubicBezTo>
                <a:cubicBezTo>
                  <a:pt x="9552913" y="5689617"/>
                  <a:pt x="9547453" y="5686077"/>
                  <a:pt x="9404747" y="5687771"/>
                </a:cubicBezTo>
                <a:cubicBezTo>
                  <a:pt x="9261224" y="5684744"/>
                  <a:pt x="9033936" y="5671068"/>
                  <a:pt x="8927280" y="5687771"/>
                </a:cubicBezTo>
                <a:cubicBezTo>
                  <a:pt x="8751100" y="5683715"/>
                  <a:pt x="8639843" y="5708321"/>
                  <a:pt x="8449813" y="5687771"/>
                </a:cubicBezTo>
                <a:cubicBezTo>
                  <a:pt x="8143650" y="5689750"/>
                  <a:pt x="7967492" y="5654218"/>
                  <a:pt x="7665402" y="5687771"/>
                </a:cubicBezTo>
                <a:cubicBezTo>
                  <a:pt x="7391432" y="5706920"/>
                  <a:pt x="7405743" y="5694262"/>
                  <a:pt x="7290249" y="5687771"/>
                </a:cubicBezTo>
                <a:cubicBezTo>
                  <a:pt x="7133445" y="5692857"/>
                  <a:pt x="6920923" y="5685915"/>
                  <a:pt x="6812782" y="5687771"/>
                </a:cubicBezTo>
                <a:cubicBezTo>
                  <a:pt x="6679823" y="5655344"/>
                  <a:pt x="6198884" y="5696016"/>
                  <a:pt x="5926057" y="5687771"/>
                </a:cubicBezTo>
                <a:cubicBezTo>
                  <a:pt x="5649213" y="5661086"/>
                  <a:pt x="5644057" y="5687972"/>
                  <a:pt x="5550905" y="5687771"/>
                </a:cubicBezTo>
                <a:cubicBezTo>
                  <a:pt x="5485656" y="5692757"/>
                  <a:pt x="5259476" y="5706033"/>
                  <a:pt x="5175752" y="5687771"/>
                </a:cubicBezTo>
                <a:cubicBezTo>
                  <a:pt x="5089215" y="5697566"/>
                  <a:pt x="4884093" y="5660878"/>
                  <a:pt x="4800599" y="5687771"/>
                </a:cubicBezTo>
                <a:cubicBezTo>
                  <a:pt x="4651304" y="5672050"/>
                  <a:pt x="4268625" y="5669243"/>
                  <a:pt x="4118503" y="5687771"/>
                </a:cubicBezTo>
                <a:cubicBezTo>
                  <a:pt x="3972423" y="5703527"/>
                  <a:pt x="3667551" y="5722052"/>
                  <a:pt x="3436407" y="5687771"/>
                </a:cubicBezTo>
                <a:cubicBezTo>
                  <a:pt x="3208254" y="5663675"/>
                  <a:pt x="2919405" y="5669192"/>
                  <a:pt x="2754311" y="5687771"/>
                </a:cubicBezTo>
                <a:cubicBezTo>
                  <a:pt x="2674906" y="5664874"/>
                  <a:pt x="2295096" y="5719516"/>
                  <a:pt x="1867586" y="5687771"/>
                </a:cubicBezTo>
                <a:cubicBezTo>
                  <a:pt x="1390928" y="5688012"/>
                  <a:pt x="1058177" y="5751610"/>
                  <a:pt x="708023" y="5687771"/>
                </a:cubicBezTo>
                <a:cubicBezTo>
                  <a:pt x="392734" y="5684386"/>
                  <a:pt x="79399" y="5390226"/>
                  <a:pt x="0" y="4975036"/>
                </a:cubicBezTo>
                <a:cubicBezTo>
                  <a:pt x="39234" y="4858571"/>
                  <a:pt x="-6063" y="4588355"/>
                  <a:pt x="0" y="4451381"/>
                </a:cubicBezTo>
                <a:cubicBezTo>
                  <a:pt x="-44265" y="4377820"/>
                  <a:pt x="20820" y="4094410"/>
                  <a:pt x="0" y="3885104"/>
                </a:cubicBezTo>
                <a:cubicBezTo>
                  <a:pt x="7463" y="3653458"/>
                  <a:pt x="11494" y="3513591"/>
                  <a:pt x="0" y="3318828"/>
                </a:cubicBezTo>
                <a:cubicBezTo>
                  <a:pt x="303" y="3149707"/>
                  <a:pt x="-13214" y="3006348"/>
                  <a:pt x="0" y="2837796"/>
                </a:cubicBezTo>
                <a:cubicBezTo>
                  <a:pt x="-30423" y="2673069"/>
                  <a:pt x="24098" y="2464765"/>
                  <a:pt x="0" y="2271518"/>
                </a:cubicBezTo>
                <a:cubicBezTo>
                  <a:pt x="25040" y="2079818"/>
                  <a:pt x="-28844" y="1941469"/>
                  <a:pt x="0" y="1747865"/>
                </a:cubicBezTo>
                <a:cubicBezTo>
                  <a:pt x="18955" y="1553028"/>
                  <a:pt x="13261" y="1486633"/>
                  <a:pt x="0" y="1266833"/>
                </a:cubicBezTo>
                <a:cubicBezTo>
                  <a:pt x="-9343" y="1071959"/>
                  <a:pt x="10222" y="962584"/>
                  <a:pt x="0" y="712734"/>
                </a:cubicBezTo>
                <a:close/>
              </a:path>
              <a:path w="11647486" h="5687771" fill="none" stroke="0" extrusionOk="0">
                <a:moveTo>
                  <a:pt x="0" y="712734"/>
                </a:moveTo>
                <a:cubicBezTo>
                  <a:pt x="-54339" y="357226"/>
                  <a:pt x="429741" y="127053"/>
                  <a:pt x="708023" y="0"/>
                </a:cubicBezTo>
                <a:cubicBezTo>
                  <a:pt x="934755" y="28287"/>
                  <a:pt x="999902" y="29284"/>
                  <a:pt x="1287805" y="0"/>
                </a:cubicBezTo>
                <a:cubicBezTo>
                  <a:pt x="1601378" y="-30127"/>
                  <a:pt x="1681358" y="-5480"/>
                  <a:pt x="1969901" y="0"/>
                </a:cubicBezTo>
                <a:cubicBezTo>
                  <a:pt x="2228659" y="8649"/>
                  <a:pt x="2311119" y="-9918"/>
                  <a:pt x="2549682" y="0"/>
                </a:cubicBezTo>
                <a:cubicBezTo>
                  <a:pt x="2773614" y="363"/>
                  <a:pt x="2785439" y="-6504"/>
                  <a:pt x="2924835" y="0"/>
                </a:cubicBezTo>
                <a:cubicBezTo>
                  <a:pt x="3056608" y="-15290"/>
                  <a:pt x="3361984" y="5573"/>
                  <a:pt x="3504617" y="0"/>
                </a:cubicBezTo>
                <a:cubicBezTo>
                  <a:pt x="3643184" y="9623"/>
                  <a:pt x="3932105" y="-3931"/>
                  <a:pt x="4084398" y="0"/>
                </a:cubicBezTo>
                <a:cubicBezTo>
                  <a:pt x="4239070" y="29928"/>
                  <a:pt x="4290765" y="-5438"/>
                  <a:pt x="4459551" y="0"/>
                </a:cubicBezTo>
                <a:cubicBezTo>
                  <a:pt x="4631053" y="17691"/>
                  <a:pt x="4709987" y="-29927"/>
                  <a:pt x="4937018" y="0"/>
                </a:cubicBezTo>
                <a:cubicBezTo>
                  <a:pt x="5136757" y="18091"/>
                  <a:pt x="5128134" y="6536"/>
                  <a:pt x="5312171" y="0"/>
                </a:cubicBezTo>
                <a:cubicBezTo>
                  <a:pt x="5472729" y="-41915"/>
                  <a:pt x="5808926" y="-47989"/>
                  <a:pt x="6198896" y="0"/>
                </a:cubicBezTo>
                <a:cubicBezTo>
                  <a:pt x="6517864" y="5931"/>
                  <a:pt x="6515162" y="25138"/>
                  <a:pt x="6676363" y="0"/>
                </a:cubicBezTo>
                <a:cubicBezTo>
                  <a:pt x="6883907" y="-10135"/>
                  <a:pt x="6974086" y="37619"/>
                  <a:pt x="7153830" y="0"/>
                </a:cubicBezTo>
                <a:cubicBezTo>
                  <a:pt x="7336794" y="-13078"/>
                  <a:pt x="7819653" y="-40660"/>
                  <a:pt x="8040555" y="0"/>
                </a:cubicBezTo>
                <a:cubicBezTo>
                  <a:pt x="8251656" y="43171"/>
                  <a:pt x="8291793" y="-13663"/>
                  <a:pt x="8415708" y="0"/>
                </a:cubicBezTo>
                <a:cubicBezTo>
                  <a:pt x="8519509" y="33728"/>
                  <a:pt x="9006335" y="24708"/>
                  <a:pt x="9200118" y="0"/>
                </a:cubicBezTo>
                <a:cubicBezTo>
                  <a:pt x="9374937" y="-14903"/>
                  <a:pt x="9738647" y="48098"/>
                  <a:pt x="9882214" y="0"/>
                </a:cubicBezTo>
                <a:cubicBezTo>
                  <a:pt x="10059128" y="-10378"/>
                  <a:pt x="10676861" y="1273"/>
                  <a:pt x="10939463" y="0"/>
                </a:cubicBezTo>
                <a:cubicBezTo>
                  <a:pt x="11305170" y="176110"/>
                  <a:pt x="11576013" y="361998"/>
                  <a:pt x="11647486" y="712734"/>
                </a:cubicBezTo>
                <a:cubicBezTo>
                  <a:pt x="11615864" y="893211"/>
                  <a:pt x="11659398" y="1016760"/>
                  <a:pt x="11647486" y="1193765"/>
                </a:cubicBezTo>
                <a:cubicBezTo>
                  <a:pt x="11609479" y="1449298"/>
                  <a:pt x="11645457" y="1691034"/>
                  <a:pt x="11647486" y="1887912"/>
                </a:cubicBezTo>
                <a:cubicBezTo>
                  <a:pt x="11635771" y="2057675"/>
                  <a:pt x="11674839" y="2319075"/>
                  <a:pt x="11647486" y="2454189"/>
                </a:cubicBezTo>
                <a:cubicBezTo>
                  <a:pt x="11592984" y="2633110"/>
                  <a:pt x="11634612" y="2815403"/>
                  <a:pt x="11647486" y="3020466"/>
                </a:cubicBezTo>
                <a:cubicBezTo>
                  <a:pt x="11649913" y="3270541"/>
                  <a:pt x="11619577" y="3394912"/>
                  <a:pt x="11647486" y="3629366"/>
                </a:cubicBezTo>
                <a:cubicBezTo>
                  <a:pt x="11665856" y="3878643"/>
                  <a:pt x="11648558" y="4162693"/>
                  <a:pt x="11647486" y="4323513"/>
                </a:cubicBezTo>
                <a:cubicBezTo>
                  <a:pt x="11665913" y="4493438"/>
                  <a:pt x="11634496" y="4729905"/>
                  <a:pt x="11647486" y="4975036"/>
                </a:cubicBezTo>
                <a:cubicBezTo>
                  <a:pt x="11686397" y="5277422"/>
                  <a:pt x="11432198" y="5670512"/>
                  <a:pt x="10939463" y="5687771"/>
                </a:cubicBezTo>
                <a:cubicBezTo>
                  <a:pt x="10840322" y="5694102"/>
                  <a:pt x="10686231" y="5722716"/>
                  <a:pt x="10564310" y="5687771"/>
                </a:cubicBezTo>
                <a:cubicBezTo>
                  <a:pt x="10437883" y="5676442"/>
                  <a:pt x="9944686" y="5679826"/>
                  <a:pt x="9779900" y="5687771"/>
                </a:cubicBezTo>
                <a:cubicBezTo>
                  <a:pt x="9644357" y="5677270"/>
                  <a:pt x="9492935" y="5724956"/>
                  <a:pt x="9200118" y="5687771"/>
                </a:cubicBezTo>
                <a:cubicBezTo>
                  <a:pt x="8889049" y="5754174"/>
                  <a:pt x="8630758" y="5664502"/>
                  <a:pt x="8313393" y="5687771"/>
                </a:cubicBezTo>
                <a:cubicBezTo>
                  <a:pt x="7986033" y="5683588"/>
                  <a:pt x="7883753" y="5672004"/>
                  <a:pt x="7631297" y="5687771"/>
                </a:cubicBezTo>
                <a:cubicBezTo>
                  <a:pt x="7404314" y="5686597"/>
                  <a:pt x="7286914" y="5690565"/>
                  <a:pt x="7153830" y="5687771"/>
                </a:cubicBezTo>
                <a:cubicBezTo>
                  <a:pt x="7006547" y="5744736"/>
                  <a:pt x="6484853" y="5630600"/>
                  <a:pt x="6267105" y="5687771"/>
                </a:cubicBezTo>
                <a:cubicBezTo>
                  <a:pt x="5936008" y="5704045"/>
                  <a:pt x="5757020" y="5697855"/>
                  <a:pt x="5380381" y="5687771"/>
                </a:cubicBezTo>
                <a:cubicBezTo>
                  <a:pt x="4985923" y="5668991"/>
                  <a:pt x="5144376" y="5709496"/>
                  <a:pt x="4902913" y="5687771"/>
                </a:cubicBezTo>
                <a:cubicBezTo>
                  <a:pt x="4681365" y="5666746"/>
                  <a:pt x="4593633" y="5672925"/>
                  <a:pt x="4323132" y="5687771"/>
                </a:cubicBezTo>
                <a:cubicBezTo>
                  <a:pt x="4057976" y="5765498"/>
                  <a:pt x="3751665" y="5696454"/>
                  <a:pt x="3538721" y="5687771"/>
                </a:cubicBezTo>
                <a:cubicBezTo>
                  <a:pt x="3333066" y="5656898"/>
                  <a:pt x="3062740" y="5650677"/>
                  <a:pt x="2754311" y="5687771"/>
                </a:cubicBezTo>
                <a:cubicBezTo>
                  <a:pt x="2398677" y="5706529"/>
                  <a:pt x="2296323" y="5632801"/>
                  <a:pt x="1867586" y="5687771"/>
                </a:cubicBezTo>
                <a:cubicBezTo>
                  <a:pt x="1442131" y="5742560"/>
                  <a:pt x="1596698" y="5687944"/>
                  <a:pt x="1492433" y="5687771"/>
                </a:cubicBezTo>
                <a:cubicBezTo>
                  <a:pt x="1391020" y="5662492"/>
                  <a:pt x="966704" y="5677956"/>
                  <a:pt x="708023" y="5687771"/>
                </a:cubicBezTo>
                <a:cubicBezTo>
                  <a:pt x="252016" y="5766193"/>
                  <a:pt x="41385" y="5364933"/>
                  <a:pt x="0" y="4975036"/>
                </a:cubicBezTo>
                <a:cubicBezTo>
                  <a:pt x="-22593" y="4818062"/>
                  <a:pt x="-26582" y="4683457"/>
                  <a:pt x="0" y="4494005"/>
                </a:cubicBezTo>
                <a:cubicBezTo>
                  <a:pt x="27376" y="4298237"/>
                  <a:pt x="2877" y="4123654"/>
                  <a:pt x="0" y="3970350"/>
                </a:cubicBezTo>
                <a:cubicBezTo>
                  <a:pt x="60539" y="3802408"/>
                  <a:pt x="-61125" y="3528667"/>
                  <a:pt x="0" y="3318828"/>
                </a:cubicBezTo>
                <a:cubicBezTo>
                  <a:pt x="29517" y="3060957"/>
                  <a:pt x="-18603" y="2862419"/>
                  <a:pt x="0" y="2709926"/>
                </a:cubicBezTo>
                <a:cubicBezTo>
                  <a:pt x="35142" y="2551859"/>
                  <a:pt x="-21907" y="2426105"/>
                  <a:pt x="0" y="2228896"/>
                </a:cubicBezTo>
                <a:cubicBezTo>
                  <a:pt x="34999" y="2060111"/>
                  <a:pt x="25625" y="1826494"/>
                  <a:pt x="0" y="1577373"/>
                </a:cubicBezTo>
                <a:cubicBezTo>
                  <a:pt x="-42288" y="1355713"/>
                  <a:pt x="-56001" y="1152897"/>
                  <a:pt x="0" y="712734"/>
                </a:cubicBezTo>
                <a:close/>
              </a:path>
              <a:path w="11647486" h="5687771" fill="none" stroke="0" extrusionOk="0">
                <a:moveTo>
                  <a:pt x="0" y="712734"/>
                </a:moveTo>
                <a:cubicBezTo>
                  <a:pt x="-40422" y="332951"/>
                  <a:pt x="429555" y="3253"/>
                  <a:pt x="708023" y="0"/>
                </a:cubicBezTo>
                <a:cubicBezTo>
                  <a:pt x="924452" y="29829"/>
                  <a:pt x="1023855" y="28990"/>
                  <a:pt x="1287805" y="0"/>
                </a:cubicBezTo>
                <a:cubicBezTo>
                  <a:pt x="1574239" y="-32109"/>
                  <a:pt x="1637748" y="1635"/>
                  <a:pt x="1969901" y="0"/>
                </a:cubicBezTo>
                <a:cubicBezTo>
                  <a:pt x="2238710" y="16345"/>
                  <a:pt x="2329821" y="-14940"/>
                  <a:pt x="2549682" y="0"/>
                </a:cubicBezTo>
                <a:cubicBezTo>
                  <a:pt x="2772837" y="1515"/>
                  <a:pt x="2786717" y="-5080"/>
                  <a:pt x="2924835" y="0"/>
                </a:cubicBezTo>
                <a:cubicBezTo>
                  <a:pt x="3069389" y="6820"/>
                  <a:pt x="3358686" y="34172"/>
                  <a:pt x="3504617" y="0"/>
                </a:cubicBezTo>
                <a:cubicBezTo>
                  <a:pt x="3631383" y="-17344"/>
                  <a:pt x="3950631" y="-31324"/>
                  <a:pt x="4084398" y="0"/>
                </a:cubicBezTo>
                <a:cubicBezTo>
                  <a:pt x="4242218" y="27695"/>
                  <a:pt x="4282728" y="1124"/>
                  <a:pt x="4459551" y="0"/>
                </a:cubicBezTo>
                <a:cubicBezTo>
                  <a:pt x="4613496" y="-27862"/>
                  <a:pt x="4755490" y="-19338"/>
                  <a:pt x="4937018" y="0"/>
                </a:cubicBezTo>
                <a:cubicBezTo>
                  <a:pt x="5139871" y="18016"/>
                  <a:pt x="5127330" y="5998"/>
                  <a:pt x="5312171" y="0"/>
                </a:cubicBezTo>
                <a:cubicBezTo>
                  <a:pt x="5469643" y="-37467"/>
                  <a:pt x="5850866" y="-14552"/>
                  <a:pt x="6198896" y="0"/>
                </a:cubicBezTo>
                <a:cubicBezTo>
                  <a:pt x="6517440" y="-61"/>
                  <a:pt x="6505958" y="26329"/>
                  <a:pt x="6676363" y="0"/>
                </a:cubicBezTo>
                <a:cubicBezTo>
                  <a:pt x="6826566" y="-13251"/>
                  <a:pt x="6974503" y="57415"/>
                  <a:pt x="7153830" y="0"/>
                </a:cubicBezTo>
                <a:cubicBezTo>
                  <a:pt x="7311913" y="-29229"/>
                  <a:pt x="7856596" y="-104953"/>
                  <a:pt x="8040555" y="0"/>
                </a:cubicBezTo>
                <a:cubicBezTo>
                  <a:pt x="8248075" y="41061"/>
                  <a:pt x="8297428" y="-2662"/>
                  <a:pt x="8415708" y="0"/>
                </a:cubicBezTo>
                <a:cubicBezTo>
                  <a:pt x="8510344" y="4987"/>
                  <a:pt x="9028587" y="5850"/>
                  <a:pt x="9200118" y="0"/>
                </a:cubicBezTo>
                <a:cubicBezTo>
                  <a:pt x="9374941" y="-13840"/>
                  <a:pt x="9700031" y="27038"/>
                  <a:pt x="9882214" y="0"/>
                </a:cubicBezTo>
                <a:cubicBezTo>
                  <a:pt x="10105768" y="25972"/>
                  <a:pt x="10712267" y="-5804"/>
                  <a:pt x="10939463" y="0"/>
                </a:cubicBezTo>
                <a:cubicBezTo>
                  <a:pt x="11347055" y="107101"/>
                  <a:pt x="11548612" y="319014"/>
                  <a:pt x="11647486" y="712734"/>
                </a:cubicBezTo>
                <a:cubicBezTo>
                  <a:pt x="11612075" y="878908"/>
                  <a:pt x="11660768" y="1010086"/>
                  <a:pt x="11647486" y="1193765"/>
                </a:cubicBezTo>
                <a:cubicBezTo>
                  <a:pt x="11608435" y="1473915"/>
                  <a:pt x="11694462" y="1696156"/>
                  <a:pt x="11647486" y="1887912"/>
                </a:cubicBezTo>
                <a:cubicBezTo>
                  <a:pt x="11669777" y="2070320"/>
                  <a:pt x="11676224" y="2329778"/>
                  <a:pt x="11647486" y="2454189"/>
                </a:cubicBezTo>
                <a:cubicBezTo>
                  <a:pt x="11610496" y="2569137"/>
                  <a:pt x="11657514" y="2808163"/>
                  <a:pt x="11647486" y="3020466"/>
                </a:cubicBezTo>
                <a:cubicBezTo>
                  <a:pt x="11682823" y="3241453"/>
                  <a:pt x="11605477" y="3403727"/>
                  <a:pt x="11647486" y="3629366"/>
                </a:cubicBezTo>
                <a:cubicBezTo>
                  <a:pt x="11656690" y="3852407"/>
                  <a:pt x="11631565" y="4116550"/>
                  <a:pt x="11647486" y="4323513"/>
                </a:cubicBezTo>
                <a:cubicBezTo>
                  <a:pt x="11664110" y="4494855"/>
                  <a:pt x="11648124" y="4767318"/>
                  <a:pt x="11647486" y="4975036"/>
                </a:cubicBezTo>
                <a:cubicBezTo>
                  <a:pt x="11844733" y="5259366"/>
                  <a:pt x="11373255" y="5613963"/>
                  <a:pt x="10939463" y="5687771"/>
                </a:cubicBezTo>
                <a:cubicBezTo>
                  <a:pt x="10843985" y="5674593"/>
                  <a:pt x="10671033" y="5714926"/>
                  <a:pt x="10564310" y="5687771"/>
                </a:cubicBezTo>
                <a:cubicBezTo>
                  <a:pt x="10468383" y="5658678"/>
                  <a:pt x="9926611" y="5708187"/>
                  <a:pt x="9779900" y="5687771"/>
                </a:cubicBezTo>
                <a:cubicBezTo>
                  <a:pt x="9667593" y="5731675"/>
                  <a:pt x="9472070" y="5709330"/>
                  <a:pt x="9200118" y="5687771"/>
                </a:cubicBezTo>
                <a:cubicBezTo>
                  <a:pt x="8883599" y="5697186"/>
                  <a:pt x="8621583" y="5613140"/>
                  <a:pt x="8313393" y="5687771"/>
                </a:cubicBezTo>
                <a:cubicBezTo>
                  <a:pt x="8019403" y="5703762"/>
                  <a:pt x="7899251" y="5668653"/>
                  <a:pt x="7631297" y="5687771"/>
                </a:cubicBezTo>
                <a:cubicBezTo>
                  <a:pt x="7391409" y="5698049"/>
                  <a:pt x="7314379" y="5651664"/>
                  <a:pt x="7153830" y="5687771"/>
                </a:cubicBezTo>
                <a:cubicBezTo>
                  <a:pt x="7107353" y="5734431"/>
                  <a:pt x="6527944" y="5693233"/>
                  <a:pt x="6267105" y="5687771"/>
                </a:cubicBezTo>
                <a:cubicBezTo>
                  <a:pt x="5951816" y="5711362"/>
                  <a:pt x="5758219" y="5667563"/>
                  <a:pt x="5380381" y="5687771"/>
                </a:cubicBezTo>
                <a:cubicBezTo>
                  <a:pt x="4957762" y="5659300"/>
                  <a:pt x="5123067" y="5680348"/>
                  <a:pt x="4902913" y="5687771"/>
                </a:cubicBezTo>
                <a:cubicBezTo>
                  <a:pt x="4692001" y="5690653"/>
                  <a:pt x="4596351" y="5672066"/>
                  <a:pt x="4323132" y="5687771"/>
                </a:cubicBezTo>
                <a:cubicBezTo>
                  <a:pt x="4070532" y="5694553"/>
                  <a:pt x="3767683" y="5712210"/>
                  <a:pt x="3538721" y="5687771"/>
                </a:cubicBezTo>
                <a:cubicBezTo>
                  <a:pt x="3339614" y="5637986"/>
                  <a:pt x="3057791" y="5655757"/>
                  <a:pt x="2754311" y="5687771"/>
                </a:cubicBezTo>
                <a:cubicBezTo>
                  <a:pt x="2423341" y="5663781"/>
                  <a:pt x="2308002" y="5622322"/>
                  <a:pt x="1867586" y="5687771"/>
                </a:cubicBezTo>
                <a:cubicBezTo>
                  <a:pt x="1428841" y="5734312"/>
                  <a:pt x="1592311" y="5706101"/>
                  <a:pt x="1492433" y="5687771"/>
                </a:cubicBezTo>
                <a:cubicBezTo>
                  <a:pt x="1397290" y="5761837"/>
                  <a:pt x="995490" y="5558475"/>
                  <a:pt x="708023" y="5687771"/>
                </a:cubicBezTo>
                <a:cubicBezTo>
                  <a:pt x="303381" y="5595236"/>
                  <a:pt x="19862" y="5374765"/>
                  <a:pt x="0" y="4975036"/>
                </a:cubicBezTo>
                <a:cubicBezTo>
                  <a:pt x="-41343" y="4799426"/>
                  <a:pt x="-28454" y="4695720"/>
                  <a:pt x="0" y="4494005"/>
                </a:cubicBezTo>
                <a:cubicBezTo>
                  <a:pt x="41011" y="4250860"/>
                  <a:pt x="-320" y="4144905"/>
                  <a:pt x="0" y="3970350"/>
                </a:cubicBezTo>
                <a:cubicBezTo>
                  <a:pt x="68012" y="3864092"/>
                  <a:pt x="-15127" y="3546313"/>
                  <a:pt x="0" y="3318828"/>
                </a:cubicBezTo>
                <a:cubicBezTo>
                  <a:pt x="48597" y="3095238"/>
                  <a:pt x="9969" y="2850517"/>
                  <a:pt x="0" y="2709926"/>
                </a:cubicBezTo>
                <a:cubicBezTo>
                  <a:pt x="52056" y="2544930"/>
                  <a:pt x="-39686" y="2426099"/>
                  <a:pt x="0" y="2228896"/>
                </a:cubicBezTo>
                <a:cubicBezTo>
                  <a:pt x="7073" y="2045974"/>
                  <a:pt x="24095" y="1788169"/>
                  <a:pt x="0" y="1577373"/>
                </a:cubicBezTo>
                <a:cubicBezTo>
                  <a:pt x="21234" y="1291469"/>
                  <a:pt x="-44337" y="1140023"/>
                  <a:pt x="0" y="71273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647486"/>
                      <a:gd name="connsiteY0" fmla="*/ 712734 h 5687771"/>
                      <a:gd name="connsiteX1" fmla="*/ 708023 w 11647486"/>
                      <a:gd name="connsiteY1" fmla="*/ 0 h 5687771"/>
                      <a:gd name="connsiteX2" fmla="*/ 1287805 w 11647486"/>
                      <a:gd name="connsiteY2" fmla="*/ 0 h 5687771"/>
                      <a:gd name="connsiteX3" fmla="*/ 1969901 w 11647486"/>
                      <a:gd name="connsiteY3" fmla="*/ 0 h 5687771"/>
                      <a:gd name="connsiteX4" fmla="*/ 2549682 w 11647486"/>
                      <a:gd name="connsiteY4" fmla="*/ 0 h 5687771"/>
                      <a:gd name="connsiteX5" fmla="*/ 2924835 w 11647486"/>
                      <a:gd name="connsiteY5" fmla="*/ 0 h 5687771"/>
                      <a:gd name="connsiteX6" fmla="*/ 3504617 w 11647486"/>
                      <a:gd name="connsiteY6" fmla="*/ 0 h 5687771"/>
                      <a:gd name="connsiteX7" fmla="*/ 4084398 w 11647486"/>
                      <a:gd name="connsiteY7" fmla="*/ 0 h 5687771"/>
                      <a:gd name="connsiteX8" fmla="*/ 4459551 w 11647486"/>
                      <a:gd name="connsiteY8" fmla="*/ 0 h 5687771"/>
                      <a:gd name="connsiteX9" fmla="*/ 4937018 w 11647486"/>
                      <a:gd name="connsiteY9" fmla="*/ 0 h 5687771"/>
                      <a:gd name="connsiteX10" fmla="*/ 5312171 w 11647486"/>
                      <a:gd name="connsiteY10" fmla="*/ 0 h 5687771"/>
                      <a:gd name="connsiteX11" fmla="*/ 6198896 w 11647486"/>
                      <a:gd name="connsiteY11" fmla="*/ 0 h 5687771"/>
                      <a:gd name="connsiteX12" fmla="*/ 6676363 w 11647486"/>
                      <a:gd name="connsiteY12" fmla="*/ 0 h 5687771"/>
                      <a:gd name="connsiteX13" fmla="*/ 7153830 w 11647486"/>
                      <a:gd name="connsiteY13" fmla="*/ 0 h 5687771"/>
                      <a:gd name="connsiteX14" fmla="*/ 8040555 w 11647486"/>
                      <a:gd name="connsiteY14" fmla="*/ 0 h 5687771"/>
                      <a:gd name="connsiteX15" fmla="*/ 8415708 w 11647486"/>
                      <a:gd name="connsiteY15" fmla="*/ 0 h 5687771"/>
                      <a:gd name="connsiteX16" fmla="*/ 9200118 w 11647486"/>
                      <a:gd name="connsiteY16" fmla="*/ 0 h 5687771"/>
                      <a:gd name="connsiteX17" fmla="*/ 9882214 w 11647486"/>
                      <a:gd name="connsiteY17" fmla="*/ 0 h 5687771"/>
                      <a:gd name="connsiteX18" fmla="*/ 10939463 w 11647486"/>
                      <a:gd name="connsiteY18" fmla="*/ 0 h 5687771"/>
                      <a:gd name="connsiteX19" fmla="*/ 11647486 w 11647486"/>
                      <a:gd name="connsiteY19" fmla="*/ 712734 h 5687771"/>
                      <a:gd name="connsiteX20" fmla="*/ 11647486 w 11647486"/>
                      <a:gd name="connsiteY20" fmla="*/ 1193765 h 5687771"/>
                      <a:gd name="connsiteX21" fmla="*/ 11647486 w 11647486"/>
                      <a:gd name="connsiteY21" fmla="*/ 1887912 h 5687771"/>
                      <a:gd name="connsiteX22" fmla="*/ 11647486 w 11647486"/>
                      <a:gd name="connsiteY22" fmla="*/ 2454189 h 5687771"/>
                      <a:gd name="connsiteX23" fmla="*/ 11647486 w 11647486"/>
                      <a:gd name="connsiteY23" fmla="*/ 3020466 h 5687771"/>
                      <a:gd name="connsiteX24" fmla="*/ 11647486 w 11647486"/>
                      <a:gd name="connsiteY24" fmla="*/ 3629366 h 5687771"/>
                      <a:gd name="connsiteX25" fmla="*/ 11647486 w 11647486"/>
                      <a:gd name="connsiteY25" fmla="*/ 4323513 h 5687771"/>
                      <a:gd name="connsiteX26" fmla="*/ 11647486 w 11647486"/>
                      <a:gd name="connsiteY26" fmla="*/ 4975036 h 5687771"/>
                      <a:gd name="connsiteX27" fmla="*/ 10939463 w 11647486"/>
                      <a:gd name="connsiteY27" fmla="*/ 5687771 h 5687771"/>
                      <a:gd name="connsiteX28" fmla="*/ 10564310 w 11647486"/>
                      <a:gd name="connsiteY28" fmla="*/ 5687771 h 5687771"/>
                      <a:gd name="connsiteX29" fmla="*/ 9779900 w 11647486"/>
                      <a:gd name="connsiteY29" fmla="*/ 5687771 h 5687771"/>
                      <a:gd name="connsiteX30" fmla="*/ 9200118 w 11647486"/>
                      <a:gd name="connsiteY30" fmla="*/ 5687771 h 5687771"/>
                      <a:gd name="connsiteX31" fmla="*/ 8313393 w 11647486"/>
                      <a:gd name="connsiteY31" fmla="*/ 5687771 h 5687771"/>
                      <a:gd name="connsiteX32" fmla="*/ 7631297 w 11647486"/>
                      <a:gd name="connsiteY32" fmla="*/ 5687771 h 5687771"/>
                      <a:gd name="connsiteX33" fmla="*/ 7153830 w 11647486"/>
                      <a:gd name="connsiteY33" fmla="*/ 5687771 h 5687771"/>
                      <a:gd name="connsiteX34" fmla="*/ 6267105 w 11647486"/>
                      <a:gd name="connsiteY34" fmla="*/ 5687771 h 5687771"/>
                      <a:gd name="connsiteX35" fmla="*/ 5380381 w 11647486"/>
                      <a:gd name="connsiteY35" fmla="*/ 5687771 h 5687771"/>
                      <a:gd name="connsiteX36" fmla="*/ 4902913 w 11647486"/>
                      <a:gd name="connsiteY36" fmla="*/ 5687771 h 5687771"/>
                      <a:gd name="connsiteX37" fmla="*/ 4323132 w 11647486"/>
                      <a:gd name="connsiteY37" fmla="*/ 5687771 h 5687771"/>
                      <a:gd name="connsiteX38" fmla="*/ 3538721 w 11647486"/>
                      <a:gd name="connsiteY38" fmla="*/ 5687771 h 5687771"/>
                      <a:gd name="connsiteX39" fmla="*/ 2754311 w 11647486"/>
                      <a:gd name="connsiteY39" fmla="*/ 5687771 h 5687771"/>
                      <a:gd name="connsiteX40" fmla="*/ 1867586 w 11647486"/>
                      <a:gd name="connsiteY40" fmla="*/ 5687771 h 5687771"/>
                      <a:gd name="connsiteX41" fmla="*/ 1492433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94005 h 5687771"/>
                      <a:gd name="connsiteX45" fmla="*/ 0 w 11647486"/>
                      <a:gd name="connsiteY45" fmla="*/ 3970350 h 5687771"/>
                      <a:gd name="connsiteX46" fmla="*/ 0 w 11647486"/>
                      <a:gd name="connsiteY46" fmla="*/ 3318828 h 5687771"/>
                      <a:gd name="connsiteX47" fmla="*/ 0 w 11647486"/>
                      <a:gd name="connsiteY47" fmla="*/ 2709926 h 5687771"/>
                      <a:gd name="connsiteX48" fmla="*/ 0 w 11647486"/>
                      <a:gd name="connsiteY48" fmla="*/ 2228896 h 5687771"/>
                      <a:gd name="connsiteX49" fmla="*/ 0 w 11647486"/>
                      <a:gd name="connsiteY49" fmla="*/ 1577373 h 5687771"/>
                      <a:gd name="connsiteX50" fmla="*/ 0 w 11647486"/>
                      <a:gd name="connsiteY50" fmla="*/ 712734 h 5687771"/>
                      <a:gd name="connsiteX0" fmla="*/ 0 w 11647486"/>
                      <a:gd name="connsiteY0" fmla="*/ 712734 h 5687771"/>
                      <a:gd name="connsiteX1" fmla="*/ 708023 w 11647486"/>
                      <a:gd name="connsiteY1" fmla="*/ 0 h 5687771"/>
                      <a:gd name="connsiteX2" fmla="*/ 1492433 w 11647486"/>
                      <a:gd name="connsiteY2" fmla="*/ 0 h 5687771"/>
                      <a:gd name="connsiteX3" fmla="*/ 1969901 w 11647486"/>
                      <a:gd name="connsiteY3" fmla="*/ 0 h 5687771"/>
                      <a:gd name="connsiteX4" fmla="*/ 2447368 w 11647486"/>
                      <a:gd name="connsiteY4" fmla="*/ 0 h 5687771"/>
                      <a:gd name="connsiteX5" fmla="*/ 3231778 w 11647486"/>
                      <a:gd name="connsiteY5" fmla="*/ 0 h 5687771"/>
                      <a:gd name="connsiteX6" fmla="*/ 3811560 w 11647486"/>
                      <a:gd name="connsiteY6" fmla="*/ 0 h 5687771"/>
                      <a:gd name="connsiteX7" fmla="*/ 4698285 w 11647486"/>
                      <a:gd name="connsiteY7" fmla="*/ 0 h 5687771"/>
                      <a:gd name="connsiteX8" fmla="*/ 5585009 w 11647486"/>
                      <a:gd name="connsiteY8" fmla="*/ 0 h 5687771"/>
                      <a:gd name="connsiteX9" fmla="*/ 6369420 w 11647486"/>
                      <a:gd name="connsiteY9" fmla="*/ 0 h 5687771"/>
                      <a:gd name="connsiteX10" fmla="*/ 6846887 w 11647486"/>
                      <a:gd name="connsiteY10" fmla="*/ 0 h 5687771"/>
                      <a:gd name="connsiteX11" fmla="*/ 7222040 w 11647486"/>
                      <a:gd name="connsiteY11" fmla="*/ 0 h 5687771"/>
                      <a:gd name="connsiteX12" fmla="*/ 8108765 w 11647486"/>
                      <a:gd name="connsiteY12" fmla="*/ 0 h 5687771"/>
                      <a:gd name="connsiteX13" fmla="*/ 8790861 w 11647486"/>
                      <a:gd name="connsiteY13" fmla="*/ 0 h 5687771"/>
                      <a:gd name="connsiteX14" fmla="*/ 9472957 w 11647486"/>
                      <a:gd name="connsiteY14" fmla="*/ 0 h 5687771"/>
                      <a:gd name="connsiteX15" fmla="*/ 9950424 w 11647486"/>
                      <a:gd name="connsiteY15" fmla="*/ 0 h 5687771"/>
                      <a:gd name="connsiteX16" fmla="*/ 10939463 w 11647486"/>
                      <a:gd name="connsiteY16" fmla="*/ 0 h 5687771"/>
                      <a:gd name="connsiteX17" fmla="*/ 11647486 w 11647486"/>
                      <a:gd name="connsiteY17" fmla="*/ 712734 h 5687771"/>
                      <a:gd name="connsiteX18" fmla="*/ 11647486 w 11647486"/>
                      <a:gd name="connsiteY18" fmla="*/ 1236389 h 5687771"/>
                      <a:gd name="connsiteX19" fmla="*/ 11647486 w 11647486"/>
                      <a:gd name="connsiteY19" fmla="*/ 1930534 h 5687771"/>
                      <a:gd name="connsiteX20" fmla="*/ 11647486 w 11647486"/>
                      <a:gd name="connsiteY20" fmla="*/ 2582058 h 5687771"/>
                      <a:gd name="connsiteX21" fmla="*/ 11647486 w 11647486"/>
                      <a:gd name="connsiteY21" fmla="*/ 3148336 h 5687771"/>
                      <a:gd name="connsiteX22" fmla="*/ 11647486 w 11647486"/>
                      <a:gd name="connsiteY22" fmla="*/ 3671989 h 5687771"/>
                      <a:gd name="connsiteX23" fmla="*/ 11647486 w 11647486"/>
                      <a:gd name="connsiteY23" fmla="*/ 4195644 h 5687771"/>
                      <a:gd name="connsiteX24" fmla="*/ 11647486 w 11647486"/>
                      <a:gd name="connsiteY24" fmla="*/ 4975036 h 5687771"/>
                      <a:gd name="connsiteX25" fmla="*/ 10939463 w 11647486"/>
                      <a:gd name="connsiteY25" fmla="*/ 5687771 h 5687771"/>
                      <a:gd name="connsiteX26" fmla="*/ 10359681 w 11647486"/>
                      <a:gd name="connsiteY26" fmla="*/ 5687771 h 5687771"/>
                      <a:gd name="connsiteX27" fmla="*/ 9779900 w 11647486"/>
                      <a:gd name="connsiteY27" fmla="*/ 5687771 h 5687771"/>
                      <a:gd name="connsiteX28" fmla="*/ 9404747 w 11647486"/>
                      <a:gd name="connsiteY28" fmla="*/ 5687771 h 5687771"/>
                      <a:gd name="connsiteX29" fmla="*/ 8927280 w 11647486"/>
                      <a:gd name="connsiteY29" fmla="*/ 5687771 h 5687771"/>
                      <a:gd name="connsiteX30" fmla="*/ 8449813 w 11647486"/>
                      <a:gd name="connsiteY30" fmla="*/ 5687771 h 5687771"/>
                      <a:gd name="connsiteX31" fmla="*/ 7665402 w 11647486"/>
                      <a:gd name="connsiteY31" fmla="*/ 5687771 h 5687771"/>
                      <a:gd name="connsiteX32" fmla="*/ 7290249 w 11647486"/>
                      <a:gd name="connsiteY32" fmla="*/ 5687771 h 5687771"/>
                      <a:gd name="connsiteX33" fmla="*/ 6812782 w 11647486"/>
                      <a:gd name="connsiteY33" fmla="*/ 5687771 h 5687771"/>
                      <a:gd name="connsiteX34" fmla="*/ 5926057 w 11647486"/>
                      <a:gd name="connsiteY34" fmla="*/ 5687771 h 5687771"/>
                      <a:gd name="connsiteX35" fmla="*/ 5550905 w 11647486"/>
                      <a:gd name="connsiteY35" fmla="*/ 5687771 h 5687771"/>
                      <a:gd name="connsiteX36" fmla="*/ 5175752 w 11647486"/>
                      <a:gd name="connsiteY36" fmla="*/ 5687771 h 5687771"/>
                      <a:gd name="connsiteX37" fmla="*/ 4800599 w 11647486"/>
                      <a:gd name="connsiteY37" fmla="*/ 5687771 h 5687771"/>
                      <a:gd name="connsiteX38" fmla="*/ 4118503 w 11647486"/>
                      <a:gd name="connsiteY38" fmla="*/ 5687771 h 5687771"/>
                      <a:gd name="connsiteX39" fmla="*/ 3436407 w 11647486"/>
                      <a:gd name="connsiteY39" fmla="*/ 5687771 h 5687771"/>
                      <a:gd name="connsiteX40" fmla="*/ 2754311 w 11647486"/>
                      <a:gd name="connsiteY40" fmla="*/ 5687771 h 5687771"/>
                      <a:gd name="connsiteX41" fmla="*/ 1867586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51381 h 5687771"/>
                      <a:gd name="connsiteX45" fmla="*/ 0 w 11647486"/>
                      <a:gd name="connsiteY45" fmla="*/ 3885104 h 5687771"/>
                      <a:gd name="connsiteX46" fmla="*/ 0 w 11647486"/>
                      <a:gd name="connsiteY46" fmla="*/ 3318828 h 5687771"/>
                      <a:gd name="connsiteX47" fmla="*/ 0 w 11647486"/>
                      <a:gd name="connsiteY47" fmla="*/ 2837796 h 5687771"/>
                      <a:gd name="connsiteX48" fmla="*/ 0 w 11647486"/>
                      <a:gd name="connsiteY48" fmla="*/ 2271518 h 5687771"/>
                      <a:gd name="connsiteX49" fmla="*/ 0 w 11647486"/>
                      <a:gd name="connsiteY49" fmla="*/ 1747865 h 5687771"/>
                      <a:gd name="connsiteX50" fmla="*/ 0 w 11647486"/>
                      <a:gd name="connsiteY50" fmla="*/ 1266833 h 5687771"/>
                      <a:gd name="connsiteX51" fmla="*/ 0 w 11647486"/>
                      <a:gd name="connsiteY51" fmla="*/ 712734 h 568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647486" h="5687771" fill="none" extrusionOk="0">
                        <a:moveTo>
                          <a:pt x="0" y="712734"/>
                        </a:moveTo>
                        <a:cubicBezTo>
                          <a:pt x="-41599" y="296968"/>
                          <a:pt x="418197" y="-17043"/>
                          <a:pt x="708023" y="0"/>
                        </a:cubicBezTo>
                        <a:cubicBezTo>
                          <a:pt x="940006" y="29507"/>
                          <a:pt x="1029178" y="25396"/>
                          <a:pt x="1287805" y="0"/>
                        </a:cubicBezTo>
                        <a:cubicBezTo>
                          <a:pt x="1555219" y="-20940"/>
                          <a:pt x="1660116" y="-7226"/>
                          <a:pt x="1969901" y="0"/>
                        </a:cubicBezTo>
                        <a:cubicBezTo>
                          <a:pt x="2247461" y="15683"/>
                          <a:pt x="2320297" y="-6217"/>
                          <a:pt x="2549682" y="0"/>
                        </a:cubicBezTo>
                        <a:cubicBezTo>
                          <a:pt x="2772401" y="1628"/>
                          <a:pt x="2784511" y="-3227"/>
                          <a:pt x="2924835" y="0"/>
                        </a:cubicBezTo>
                        <a:cubicBezTo>
                          <a:pt x="3070977" y="9842"/>
                          <a:pt x="3375378" y="14230"/>
                          <a:pt x="3504617" y="0"/>
                        </a:cubicBezTo>
                        <a:cubicBezTo>
                          <a:pt x="3620144" y="16763"/>
                          <a:pt x="3921243" y="-60324"/>
                          <a:pt x="4084398" y="0"/>
                        </a:cubicBezTo>
                        <a:cubicBezTo>
                          <a:pt x="4248507" y="27544"/>
                          <a:pt x="4291563" y="5093"/>
                          <a:pt x="4459551" y="0"/>
                        </a:cubicBezTo>
                        <a:cubicBezTo>
                          <a:pt x="4635164" y="-27672"/>
                          <a:pt x="4736188" y="-5068"/>
                          <a:pt x="4937018" y="0"/>
                        </a:cubicBezTo>
                        <a:cubicBezTo>
                          <a:pt x="5139278" y="21892"/>
                          <a:pt x="5124758" y="5460"/>
                          <a:pt x="5312171" y="0"/>
                        </a:cubicBezTo>
                        <a:cubicBezTo>
                          <a:pt x="5490012" y="-45731"/>
                          <a:pt x="5849550" y="2510"/>
                          <a:pt x="6198896" y="0"/>
                        </a:cubicBezTo>
                        <a:cubicBezTo>
                          <a:pt x="6520072" y="4935"/>
                          <a:pt x="6506657" y="23121"/>
                          <a:pt x="6676363" y="0"/>
                        </a:cubicBezTo>
                        <a:cubicBezTo>
                          <a:pt x="6815433" y="-9998"/>
                          <a:pt x="6973048" y="32772"/>
                          <a:pt x="7153830" y="0"/>
                        </a:cubicBezTo>
                        <a:cubicBezTo>
                          <a:pt x="7342038" y="-47501"/>
                          <a:pt x="7839822" y="-70165"/>
                          <a:pt x="8040555" y="0"/>
                        </a:cubicBezTo>
                        <a:cubicBezTo>
                          <a:pt x="8243483" y="35042"/>
                          <a:pt x="8299047" y="406"/>
                          <a:pt x="8415708" y="0"/>
                        </a:cubicBezTo>
                        <a:cubicBezTo>
                          <a:pt x="8542164" y="-14973"/>
                          <a:pt x="9026948" y="27085"/>
                          <a:pt x="9200118" y="0"/>
                        </a:cubicBezTo>
                        <a:cubicBezTo>
                          <a:pt x="9379698" y="-22036"/>
                          <a:pt x="9690862" y="29531"/>
                          <a:pt x="9882214" y="0"/>
                        </a:cubicBezTo>
                        <a:cubicBezTo>
                          <a:pt x="10071829" y="8695"/>
                          <a:pt x="10665380" y="-14331"/>
                          <a:pt x="10939463" y="0"/>
                        </a:cubicBezTo>
                        <a:cubicBezTo>
                          <a:pt x="11336582" y="84362"/>
                          <a:pt x="11602410" y="339237"/>
                          <a:pt x="11647486" y="712734"/>
                        </a:cubicBezTo>
                        <a:cubicBezTo>
                          <a:pt x="11624378" y="853892"/>
                          <a:pt x="11643001" y="984920"/>
                          <a:pt x="11647486" y="1193765"/>
                        </a:cubicBezTo>
                        <a:cubicBezTo>
                          <a:pt x="11632569" y="1451825"/>
                          <a:pt x="11679303" y="1708161"/>
                          <a:pt x="11647486" y="1887912"/>
                        </a:cubicBezTo>
                        <a:cubicBezTo>
                          <a:pt x="11673185" y="2080485"/>
                          <a:pt x="11671916" y="2323471"/>
                          <a:pt x="11647486" y="2454189"/>
                        </a:cubicBezTo>
                        <a:cubicBezTo>
                          <a:pt x="11631409" y="2557278"/>
                          <a:pt x="11683388" y="2810313"/>
                          <a:pt x="11647486" y="3020466"/>
                        </a:cubicBezTo>
                        <a:cubicBezTo>
                          <a:pt x="11676822" y="3224665"/>
                          <a:pt x="11623671" y="3389313"/>
                          <a:pt x="11647486" y="3629366"/>
                        </a:cubicBezTo>
                        <a:cubicBezTo>
                          <a:pt x="11658458" y="3838001"/>
                          <a:pt x="11658051" y="4145871"/>
                          <a:pt x="11647486" y="4323513"/>
                        </a:cubicBezTo>
                        <a:cubicBezTo>
                          <a:pt x="11640212" y="4500411"/>
                          <a:pt x="11632264" y="4749036"/>
                          <a:pt x="11647486" y="4975036"/>
                        </a:cubicBezTo>
                        <a:cubicBezTo>
                          <a:pt x="11784146" y="5330805"/>
                          <a:pt x="11355170" y="5621153"/>
                          <a:pt x="10939463" y="5687771"/>
                        </a:cubicBezTo>
                        <a:cubicBezTo>
                          <a:pt x="10859937" y="5682925"/>
                          <a:pt x="10667904" y="5690872"/>
                          <a:pt x="10564310" y="5687771"/>
                        </a:cubicBezTo>
                        <a:cubicBezTo>
                          <a:pt x="10460702" y="5664438"/>
                          <a:pt x="9936485" y="5695907"/>
                          <a:pt x="9779900" y="5687771"/>
                        </a:cubicBezTo>
                        <a:cubicBezTo>
                          <a:pt x="9627985" y="5707762"/>
                          <a:pt x="9441526" y="5687137"/>
                          <a:pt x="9200118" y="5687771"/>
                        </a:cubicBezTo>
                        <a:cubicBezTo>
                          <a:pt x="8932736" y="5674972"/>
                          <a:pt x="8610569" y="5666388"/>
                          <a:pt x="8313393" y="5687771"/>
                        </a:cubicBezTo>
                        <a:cubicBezTo>
                          <a:pt x="8025170" y="5706704"/>
                          <a:pt x="7875449" y="5672874"/>
                          <a:pt x="7631297" y="5687771"/>
                        </a:cubicBezTo>
                        <a:cubicBezTo>
                          <a:pt x="7401974" y="5709139"/>
                          <a:pt x="7318520" y="5642186"/>
                          <a:pt x="7153830" y="5687771"/>
                        </a:cubicBezTo>
                        <a:cubicBezTo>
                          <a:pt x="7064380" y="5683464"/>
                          <a:pt x="6564725" y="5675805"/>
                          <a:pt x="6267105" y="5687771"/>
                        </a:cubicBezTo>
                        <a:cubicBezTo>
                          <a:pt x="5968522" y="5729036"/>
                          <a:pt x="5777102" y="5707442"/>
                          <a:pt x="5380381" y="5687771"/>
                        </a:cubicBezTo>
                        <a:cubicBezTo>
                          <a:pt x="4979762" y="5641990"/>
                          <a:pt x="5105802" y="5689506"/>
                          <a:pt x="4902913" y="5687771"/>
                        </a:cubicBezTo>
                        <a:cubicBezTo>
                          <a:pt x="4702423" y="5688979"/>
                          <a:pt x="4587267" y="5672648"/>
                          <a:pt x="4323132" y="5687771"/>
                        </a:cubicBezTo>
                        <a:cubicBezTo>
                          <a:pt x="4074530" y="5682314"/>
                          <a:pt x="3752703" y="5723682"/>
                          <a:pt x="3538721" y="5687771"/>
                        </a:cubicBezTo>
                        <a:cubicBezTo>
                          <a:pt x="3349703" y="5652178"/>
                          <a:pt x="3093354" y="5663344"/>
                          <a:pt x="2754311" y="5687771"/>
                        </a:cubicBezTo>
                        <a:cubicBezTo>
                          <a:pt x="2431813" y="5659944"/>
                          <a:pt x="2300758" y="5630993"/>
                          <a:pt x="1867586" y="5687771"/>
                        </a:cubicBezTo>
                        <a:cubicBezTo>
                          <a:pt x="1440746" y="5711778"/>
                          <a:pt x="1599720" y="5683484"/>
                          <a:pt x="1492433" y="5687771"/>
                        </a:cubicBezTo>
                        <a:cubicBezTo>
                          <a:pt x="1372022" y="5727276"/>
                          <a:pt x="1003571" y="5618645"/>
                          <a:pt x="708023" y="5687771"/>
                        </a:cubicBezTo>
                        <a:cubicBezTo>
                          <a:pt x="343071" y="5671171"/>
                          <a:pt x="7476" y="5378480"/>
                          <a:pt x="0" y="4975036"/>
                        </a:cubicBezTo>
                        <a:cubicBezTo>
                          <a:pt x="-23397" y="4799878"/>
                          <a:pt x="-32499" y="4683739"/>
                          <a:pt x="0" y="4494005"/>
                        </a:cubicBezTo>
                        <a:cubicBezTo>
                          <a:pt x="31812" y="4268029"/>
                          <a:pt x="-13860" y="4150868"/>
                          <a:pt x="0" y="3970350"/>
                        </a:cubicBezTo>
                        <a:cubicBezTo>
                          <a:pt x="49324" y="3830392"/>
                          <a:pt x="16361" y="3516834"/>
                          <a:pt x="0" y="3318828"/>
                        </a:cubicBezTo>
                        <a:cubicBezTo>
                          <a:pt x="47467" y="3099405"/>
                          <a:pt x="11935" y="2836387"/>
                          <a:pt x="0" y="2709926"/>
                        </a:cubicBezTo>
                        <a:cubicBezTo>
                          <a:pt x="18628" y="2537431"/>
                          <a:pt x="-34394" y="2402835"/>
                          <a:pt x="0" y="2228896"/>
                        </a:cubicBezTo>
                        <a:cubicBezTo>
                          <a:pt x="209" y="2051267"/>
                          <a:pt x="26980" y="1796374"/>
                          <a:pt x="0" y="1577373"/>
                        </a:cubicBezTo>
                        <a:cubicBezTo>
                          <a:pt x="6990" y="1312577"/>
                          <a:pt x="-34201" y="1143327"/>
                          <a:pt x="0" y="712734"/>
                        </a:cubicBezTo>
                        <a:close/>
                      </a:path>
                      <a:path w="11647486" h="5687771" stroke="0" extrusionOk="0">
                        <a:moveTo>
                          <a:pt x="0" y="712734"/>
                        </a:moveTo>
                        <a:cubicBezTo>
                          <a:pt x="-69104" y="432464"/>
                          <a:pt x="317955" y="61025"/>
                          <a:pt x="708023" y="0"/>
                        </a:cubicBezTo>
                        <a:cubicBezTo>
                          <a:pt x="908394" y="35603"/>
                          <a:pt x="1208602" y="21891"/>
                          <a:pt x="1492433" y="0"/>
                        </a:cubicBezTo>
                        <a:cubicBezTo>
                          <a:pt x="1757808" y="8389"/>
                          <a:pt x="1791645" y="-8630"/>
                          <a:pt x="1969901" y="0"/>
                        </a:cubicBezTo>
                        <a:cubicBezTo>
                          <a:pt x="2133231" y="29934"/>
                          <a:pt x="2273567" y="10825"/>
                          <a:pt x="2447368" y="0"/>
                        </a:cubicBezTo>
                        <a:cubicBezTo>
                          <a:pt x="2615335" y="-45233"/>
                          <a:pt x="3064576" y="28921"/>
                          <a:pt x="3231778" y="0"/>
                        </a:cubicBezTo>
                        <a:cubicBezTo>
                          <a:pt x="3426882" y="18858"/>
                          <a:pt x="3635393" y="28416"/>
                          <a:pt x="3811560" y="0"/>
                        </a:cubicBezTo>
                        <a:cubicBezTo>
                          <a:pt x="3965428" y="-91656"/>
                          <a:pt x="4438024" y="48623"/>
                          <a:pt x="4698285" y="0"/>
                        </a:cubicBezTo>
                        <a:cubicBezTo>
                          <a:pt x="5011657" y="-24056"/>
                          <a:pt x="5375871" y="-60462"/>
                          <a:pt x="5585009" y="0"/>
                        </a:cubicBezTo>
                        <a:cubicBezTo>
                          <a:pt x="5740569" y="4172"/>
                          <a:pt x="6093856" y="62562"/>
                          <a:pt x="6369420" y="0"/>
                        </a:cubicBezTo>
                        <a:cubicBezTo>
                          <a:pt x="6657463" y="-23885"/>
                          <a:pt x="6651626" y="763"/>
                          <a:pt x="6846887" y="0"/>
                        </a:cubicBezTo>
                        <a:cubicBezTo>
                          <a:pt x="7046399" y="1705"/>
                          <a:pt x="7133582" y="6244"/>
                          <a:pt x="7222040" y="0"/>
                        </a:cubicBezTo>
                        <a:cubicBezTo>
                          <a:pt x="7314866" y="-7412"/>
                          <a:pt x="7752352" y="-11631"/>
                          <a:pt x="8108765" y="0"/>
                        </a:cubicBezTo>
                        <a:cubicBezTo>
                          <a:pt x="8429595" y="-8307"/>
                          <a:pt x="8631216" y="9197"/>
                          <a:pt x="8790861" y="0"/>
                        </a:cubicBezTo>
                        <a:cubicBezTo>
                          <a:pt x="8957942" y="17658"/>
                          <a:pt x="9253642" y="-10148"/>
                          <a:pt x="9472957" y="0"/>
                        </a:cubicBezTo>
                        <a:cubicBezTo>
                          <a:pt x="9671375" y="19720"/>
                          <a:pt x="9737145" y="-3750"/>
                          <a:pt x="9950424" y="0"/>
                        </a:cubicBezTo>
                        <a:cubicBezTo>
                          <a:pt x="10192828" y="-2429"/>
                          <a:pt x="10553870" y="7906"/>
                          <a:pt x="10939463" y="0"/>
                        </a:cubicBezTo>
                        <a:cubicBezTo>
                          <a:pt x="11389533" y="69376"/>
                          <a:pt x="11581374" y="291537"/>
                          <a:pt x="11647486" y="712734"/>
                        </a:cubicBezTo>
                        <a:cubicBezTo>
                          <a:pt x="11660102" y="937366"/>
                          <a:pt x="11644405" y="1096802"/>
                          <a:pt x="11647486" y="1236389"/>
                        </a:cubicBezTo>
                        <a:cubicBezTo>
                          <a:pt x="11670668" y="1366572"/>
                          <a:pt x="11659164" y="1609704"/>
                          <a:pt x="11647486" y="1930534"/>
                        </a:cubicBezTo>
                        <a:cubicBezTo>
                          <a:pt x="11639110" y="2221596"/>
                          <a:pt x="11706737" y="2423068"/>
                          <a:pt x="11647486" y="2582058"/>
                        </a:cubicBezTo>
                        <a:cubicBezTo>
                          <a:pt x="11620304" y="2722468"/>
                          <a:pt x="11669205" y="2864324"/>
                          <a:pt x="11647486" y="3148336"/>
                        </a:cubicBezTo>
                        <a:cubicBezTo>
                          <a:pt x="11630816" y="3428595"/>
                          <a:pt x="11638196" y="3513913"/>
                          <a:pt x="11647486" y="3671989"/>
                        </a:cubicBezTo>
                        <a:cubicBezTo>
                          <a:pt x="11636859" y="3821930"/>
                          <a:pt x="11667497" y="3978042"/>
                          <a:pt x="11647486" y="4195644"/>
                        </a:cubicBezTo>
                        <a:cubicBezTo>
                          <a:pt x="11638181" y="4431799"/>
                          <a:pt x="11640803" y="4764949"/>
                          <a:pt x="11647486" y="4975036"/>
                        </a:cubicBezTo>
                        <a:cubicBezTo>
                          <a:pt x="11674698" y="5333995"/>
                          <a:pt x="11293435" y="5728515"/>
                          <a:pt x="10939463" y="5687771"/>
                        </a:cubicBezTo>
                        <a:cubicBezTo>
                          <a:pt x="10678698" y="5723906"/>
                          <a:pt x="10502839" y="5681739"/>
                          <a:pt x="10359681" y="5687771"/>
                        </a:cubicBezTo>
                        <a:cubicBezTo>
                          <a:pt x="10226856" y="5646686"/>
                          <a:pt x="9974931" y="5643102"/>
                          <a:pt x="9779900" y="5687771"/>
                        </a:cubicBezTo>
                        <a:cubicBezTo>
                          <a:pt x="9552715" y="5690622"/>
                          <a:pt x="9547208" y="5686409"/>
                          <a:pt x="9404747" y="5687771"/>
                        </a:cubicBezTo>
                        <a:cubicBezTo>
                          <a:pt x="9278795" y="5692924"/>
                          <a:pt x="9025242" y="5676001"/>
                          <a:pt x="8927280" y="5687771"/>
                        </a:cubicBezTo>
                        <a:cubicBezTo>
                          <a:pt x="8755914" y="5678825"/>
                          <a:pt x="8656227" y="5710465"/>
                          <a:pt x="8449813" y="5687771"/>
                        </a:cubicBezTo>
                        <a:cubicBezTo>
                          <a:pt x="8199945" y="5671046"/>
                          <a:pt x="7944341" y="5652671"/>
                          <a:pt x="7665402" y="5687771"/>
                        </a:cubicBezTo>
                        <a:cubicBezTo>
                          <a:pt x="7396019" y="5709422"/>
                          <a:pt x="7409735" y="5690052"/>
                          <a:pt x="7290249" y="5687771"/>
                        </a:cubicBezTo>
                        <a:cubicBezTo>
                          <a:pt x="7140861" y="5695952"/>
                          <a:pt x="6935500" y="5685018"/>
                          <a:pt x="6812782" y="5687771"/>
                        </a:cubicBezTo>
                        <a:cubicBezTo>
                          <a:pt x="6666547" y="5692628"/>
                          <a:pt x="6211148" y="5687129"/>
                          <a:pt x="5926057" y="5687771"/>
                        </a:cubicBezTo>
                        <a:cubicBezTo>
                          <a:pt x="5646070" y="5659556"/>
                          <a:pt x="5641471" y="5684910"/>
                          <a:pt x="5550905" y="5687771"/>
                        </a:cubicBezTo>
                        <a:cubicBezTo>
                          <a:pt x="5478570" y="5696338"/>
                          <a:pt x="5257996" y="5703105"/>
                          <a:pt x="5175752" y="5687771"/>
                        </a:cubicBezTo>
                        <a:cubicBezTo>
                          <a:pt x="5076979" y="5696810"/>
                          <a:pt x="4890076" y="5681942"/>
                          <a:pt x="4800599" y="5687771"/>
                        </a:cubicBezTo>
                        <a:cubicBezTo>
                          <a:pt x="4684250" y="5670950"/>
                          <a:pt x="4306299" y="5695825"/>
                          <a:pt x="4118503" y="5687771"/>
                        </a:cubicBezTo>
                        <a:cubicBezTo>
                          <a:pt x="3962856" y="5684407"/>
                          <a:pt x="3672085" y="5708538"/>
                          <a:pt x="3436407" y="5687771"/>
                        </a:cubicBezTo>
                        <a:cubicBezTo>
                          <a:pt x="3203841" y="5662974"/>
                          <a:pt x="2917469" y="5664244"/>
                          <a:pt x="2754311" y="5687771"/>
                        </a:cubicBezTo>
                        <a:cubicBezTo>
                          <a:pt x="2610763" y="5632717"/>
                          <a:pt x="2240831" y="5730891"/>
                          <a:pt x="1867586" y="5687771"/>
                        </a:cubicBezTo>
                        <a:cubicBezTo>
                          <a:pt x="1457928" y="5677979"/>
                          <a:pt x="996597" y="5735802"/>
                          <a:pt x="708023" y="5687771"/>
                        </a:cubicBezTo>
                        <a:cubicBezTo>
                          <a:pt x="459568" y="5672660"/>
                          <a:pt x="60436" y="5351365"/>
                          <a:pt x="0" y="4975036"/>
                        </a:cubicBezTo>
                        <a:cubicBezTo>
                          <a:pt x="34009" y="4885332"/>
                          <a:pt x="10487" y="4585458"/>
                          <a:pt x="0" y="4451381"/>
                        </a:cubicBezTo>
                        <a:cubicBezTo>
                          <a:pt x="-14169" y="4381321"/>
                          <a:pt x="13945" y="4139186"/>
                          <a:pt x="0" y="3885104"/>
                        </a:cubicBezTo>
                        <a:cubicBezTo>
                          <a:pt x="-26434" y="3650731"/>
                          <a:pt x="970" y="3478898"/>
                          <a:pt x="0" y="3318828"/>
                        </a:cubicBezTo>
                        <a:cubicBezTo>
                          <a:pt x="-2364" y="3126110"/>
                          <a:pt x="-3992" y="2976877"/>
                          <a:pt x="0" y="2837796"/>
                        </a:cubicBezTo>
                        <a:cubicBezTo>
                          <a:pt x="-2858" y="2649593"/>
                          <a:pt x="26347" y="2458761"/>
                          <a:pt x="0" y="2271518"/>
                        </a:cubicBezTo>
                        <a:cubicBezTo>
                          <a:pt x="12166" y="2103149"/>
                          <a:pt x="-20398" y="1944475"/>
                          <a:pt x="0" y="1747865"/>
                        </a:cubicBezTo>
                        <a:cubicBezTo>
                          <a:pt x="13221" y="1552627"/>
                          <a:pt x="22807" y="1492508"/>
                          <a:pt x="0" y="1266833"/>
                        </a:cubicBezTo>
                        <a:cubicBezTo>
                          <a:pt x="-15130" y="1058940"/>
                          <a:pt x="-2373" y="973891"/>
                          <a:pt x="0" y="712734"/>
                        </a:cubicBezTo>
                        <a:close/>
                      </a:path>
                      <a:path w="11647486" h="5687771" fill="none" stroke="0" extrusionOk="0">
                        <a:moveTo>
                          <a:pt x="0" y="712734"/>
                        </a:moveTo>
                        <a:cubicBezTo>
                          <a:pt x="-39963" y="351369"/>
                          <a:pt x="408603" y="61727"/>
                          <a:pt x="708023" y="0"/>
                        </a:cubicBezTo>
                        <a:cubicBezTo>
                          <a:pt x="930231" y="27720"/>
                          <a:pt x="1013351" y="22288"/>
                          <a:pt x="1287805" y="0"/>
                        </a:cubicBezTo>
                        <a:cubicBezTo>
                          <a:pt x="1582405" y="-33805"/>
                          <a:pt x="1682984" y="-3733"/>
                          <a:pt x="1969901" y="0"/>
                        </a:cubicBezTo>
                        <a:cubicBezTo>
                          <a:pt x="2233665" y="7292"/>
                          <a:pt x="2333311" y="-6409"/>
                          <a:pt x="2549682" y="0"/>
                        </a:cubicBezTo>
                        <a:cubicBezTo>
                          <a:pt x="2772455" y="1074"/>
                          <a:pt x="2784872" y="-5378"/>
                          <a:pt x="2924835" y="0"/>
                        </a:cubicBezTo>
                        <a:cubicBezTo>
                          <a:pt x="3051456" y="-22658"/>
                          <a:pt x="3356631" y="9787"/>
                          <a:pt x="3504617" y="0"/>
                        </a:cubicBezTo>
                        <a:cubicBezTo>
                          <a:pt x="3635596" y="5723"/>
                          <a:pt x="3929362" y="-14070"/>
                          <a:pt x="4084398" y="0"/>
                        </a:cubicBezTo>
                        <a:cubicBezTo>
                          <a:pt x="4242071" y="26862"/>
                          <a:pt x="4285547" y="5006"/>
                          <a:pt x="4459551" y="0"/>
                        </a:cubicBezTo>
                        <a:cubicBezTo>
                          <a:pt x="4607644" y="-6754"/>
                          <a:pt x="4742536" y="-25471"/>
                          <a:pt x="4937018" y="0"/>
                        </a:cubicBezTo>
                        <a:cubicBezTo>
                          <a:pt x="5138550" y="19002"/>
                          <a:pt x="5126546" y="8622"/>
                          <a:pt x="5312171" y="0"/>
                        </a:cubicBezTo>
                        <a:cubicBezTo>
                          <a:pt x="5468501" y="4102"/>
                          <a:pt x="5882745" y="-53329"/>
                          <a:pt x="6198896" y="0"/>
                        </a:cubicBezTo>
                        <a:cubicBezTo>
                          <a:pt x="6518481" y="4532"/>
                          <a:pt x="6510904" y="24996"/>
                          <a:pt x="6676363" y="0"/>
                        </a:cubicBezTo>
                        <a:cubicBezTo>
                          <a:pt x="6868019" y="-31296"/>
                          <a:pt x="6979123" y="42591"/>
                          <a:pt x="7153830" y="0"/>
                        </a:cubicBezTo>
                        <a:cubicBezTo>
                          <a:pt x="7325203" y="-18938"/>
                          <a:pt x="7843858" y="-59468"/>
                          <a:pt x="8040555" y="0"/>
                        </a:cubicBezTo>
                        <a:cubicBezTo>
                          <a:pt x="8254445" y="48937"/>
                          <a:pt x="8290999" y="-9398"/>
                          <a:pt x="8415708" y="0"/>
                        </a:cubicBezTo>
                        <a:cubicBezTo>
                          <a:pt x="8519192" y="14933"/>
                          <a:pt x="9024826" y="9425"/>
                          <a:pt x="9200118" y="0"/>
                        </a:cubicBezTo>
                        <a:cubicBezTo>
                          <a:pt x="9370764" y="-19729"/>
                          <a:pt x="9744627" y="14453"/>
                          <a:pt x="9882214" y="0"/>
                        </a:cubicBezTo>
                        <a:cubicBezTo>
                          <a:pt x="10070135" y="-4848"/>
                          <a:pt x="10697227" y="-37505"/>
                          <a:pt x="10939463" y="0"/>
                        </a:cubicBezTo>
                        <a:cubicBezTo>
                          <a:pt x="11366266" y="175261"/>
                          <a:pt x="11607536" y="323024"/>
                          <a:pt x="11647486" y="712734"/>
                        </a:cubicBezTo>
                        <a:cubicBezTo>
                          <a:pt x="11625056" y="879790"/>
                          <a:pt x="11663637" y="991453"/>
                          <a:pt x="11647486" y="1193765"/>
                        </a:cubicBezTo>
                        <a:cubicBezTo>
                          <a:pt x="11620135" y="1430609"/>
                          <a:pt x="11660497" y="1675586"/>
                          <a:pt x="11647486" y="1887912"/>
                        </a:cubicBezTo>
                        <a:cubicBezTo>
                          <a:pt x="11651197" y="2069790"/>
                          <a:pt x="11678340" y="2317520"/>
                          <a:pt x="11647486" y="2454189"/>
                        </a:cubicBezTo>
                        <a:cubicBezTo>
                          <a:pt x="11595869" y="2624251"/>
                          <a:pt x="11623847" y="2815034"/>
                          <a:pt x="11647486" y="3020466"/>
                        </a:cubicBezTo>
                        <a:cubicBezTo>
                          <a:pt x="11656780" y="3261788"/>
                          <a:pt x="11619787" y="3402139"/>
                          <a:pt x="11647486" y="3629366"/>
                        </a:cubicBezTo>
                        <a:cubicBezTo>
                          <a:pt x="11665019" y="3874764"/>
                          <a:pt x="11642063" y="4155381"/>
                          <a:pt x="11647486" y="4323513"/>
                        </a:cubicBezTo>
                        <a:cubicBezTo>
                          <a:pt x="11653997" y="4472707"/>
                          <a:pt x="11647299" y="4743972"/>
                          <a:pt x="11647486" y="4975036"/>
                        </a:cubicBezTo>
                        <a:cubicBezTo>
                          <a:pt x="11727154" y="5303895"/>
                          <a:pt x="11375213" y="5680116"/>
                          <a:pt x="10939463" y="5687771"/>
                        </a:cubicBezTo>
                        <a:cubicBezTo>
                          <a:pt x="10840616" y="5688255"/>
                          <a:pt x="10667286" y="5715635"/>
                          <a:pt x="10564310" y="5687771"/>
                        </a:cubicBezTo>
                        <a:cubicBezTo>
                          <a:pt x="10477790" y="5667418"/>
                          <a:pt x="9947740" y="5697833"/>
                          <a:pt x="9779900" y="5687771"/>
                        </a:cubicBezTo>
                        <a:cubicBezTo>
                          <a:pt x="9630928" y="5697026"/>
                          <a:pt x="9473965" y="5712391"/>
                          <a:pt x="9200118" y="5687771"/>
                        </a:cubicBezTo>
                        <a:cubicBezTo>
                          <a:pt x="8897471" y="5693943"/>
                          <a:pt x="8624621" y="5659586"/>
                          <a:pt x="8313393" y="5687771"/>
                        </a:cubicBezTo>
                        <a:cubicBezTo>
                          <a:pt x="7972409" y="5681054"/>
                          <a:pt x="7859466" y="5661179"/>
                          <a:pt x="7631297" y="5687771"/>
                        </a:cubicBezTo>
                        <a:cubicBezTo>
                          <a:pt x="7399207" y="5701272"/>
                          <a:pt x="7302300" y="5681883"/>
                          <a:pt x="7153830" y="5687771"/>
                        </a:cubicBezTo>
                        <a:cubicBezTo>
                          <a:pt x="7045051" y="5765469"/>
                          <a:pt x="6535283" y="5672945"/>
                          <a:pt x="6267105" y="5687771"/>
                        </a:cubicBezTo>
                        <a:cubicBezTo>
                          <a:pt x="5941342" y="5695252"/>
                          <a:pt x="5789700" y="5712417"/>
                          <a:pt x="5380381" y="5687771"/>
                        </a:cubicBezTo>
                        <a:cubicBezTo>
                          <a:pt x="4953655" y="5663249"/>
                          <a:pt x="5123633" y="5683224"/>
                          <a:pt x="4902913" y="5687771"/>
                        </a:cubicBezTo>
                        <a:cubicBezTo>
                          <a:pt x="4681981" y="5684972"/>
                          <a:pt x="4606422" y="5675980"/>
                          <a:pt x="4323132" y="5687771"/>
                        </a:cubicBezTo>
                        <a:cubicBezTo>
                          <a:pt x="4053081" y="5721746"/>
                          <a:pt x="3759768" y="5699989"/>
                          <a:pt x="3538721" y="5687771"/>
                        </a:cubicBezTo>
                        <a:cubicBezTo>
                          <a:pt x="3324263" y="5658270"/>
                          <a:pt x="3024937" y="5676573"/>
                          <a:pt x="2754311" y="5687771"/>
                        </a:cubicBezTo>
                        <a:cubicBezTo>
                          <a:pt x="2408397" y="5699367"/>
                          <a:pt x="2307199" y="5645480"/>
                          <a:pt x="1867586" y="5687771"/>
                        </a:cubicBezTo>
                        <a:cubicBezTo>
                          <a:pt x="1435274" y="5723984"/>
                          <a:pt x="1595403" y="5696015"/>
                          <a:pt x="1492433" y="5687771"/>
                        </a:cubicBezTo>
                        <a:cubicBezTo>
                          <a:pt x="1399897" y="5699763"/>
                          <a:pt x="1032708" y="5664253"/>
                          <a:pt x="708023" y="5687771"/>
                        </a:cubicBezTo>
                        <a:cubicBezTo>
                          <a:pt x="301511" y="5735244"/>
                          <a:pt x="-5445" y="5389577"/>
                          <a:pt x="0" y="4975036"/>
                        </a:cubicBezTo>
                        <a:cubicBezTo>
                          <a:pt x="-31178" y="4803953"/>
                          <a:pt x="-22545" y="4688536"/>
                          <a:pt x="0" y="4494005"/>
                        </a:cubicBezTo>
                        <a:cubicBezTo>
                          <a:pt x="28507" y="4292547"/>
                          <a:pt x="4269" y="4128737"/>
                          <a:pt x="0" y="3970350"/>
                        </a:cubicBezTo>
                        <a:cubicBezTo>
                          <a:pt x="29050" y="3819411"/>
                          <a:pt x="-54694" y="3549598"/>
                          <a:pt x="0" y="3318828"/>
                        </a:cubicBezTo>
                        <a:cubicBezTo>
                          <a:pt x="38555" y="3083873"/>
                          <a:pt x="-14442" y="2894227"/>
                          <a:pt x="0" y="2709926"/>
                        </a:cubicBezTo>
                        <a:cubicBezTo>
                          <a:pt x="29919" y="2563543"/>
                          <a:pt x="-10999" y="2431492"/>
                          <a:pt x="0" y="2228896"/>
                        </a:cubicBezTo>
                        <a:cubicBezTo>
                          <a:pt x="22094" y="2027778"/>
                          <a:pt x="25968" y="1803342"/>
                          <a:pt x="0" y="1577373"/>
                        </a:cubicBezTo>
                        <a:cubicBezTo>
                          <a:pt x="-24804" y="1322989"/>
                          <a:pt x="-45811" y="1142940"/>
                          <a:pt x="0" y="71273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vi-VN" sz="28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A51015B2-902D-BC78-3712-EE73CA364B60}"/>
              </a:ext>
            </a:extLst>
          </p:cNvPr>
          <p:cNvSpPr txBox="1"/>
          <p:nvPr/>
        </p:nvSpPr>
        <p:spPr>
          <a:xfrm>
            <a:off x="1059372" y="131000"/>
            <a:ext cx="10359742" cy="584775"/>
          </a:xfrm>
          <a:prstGeom prst="rect">
            <a:avLst/>
          </a:prstGeom>
          <a:noFill/>
        </p:spPr>
        <p:txBody>
          <a:bodyPr wrap="square" rtlCol="0">
            <a:spAutoFit/>
          </a:bodyPr>
          <a:lstStyle/>
          <a:p>
            <a:pPr lvl="0" algn="ctr"/>
            <a:r>
              <a:rPr lang="en-US" sz="3200" b="1" dirty="0">
                <a:solidFill>
                  <a:prstClr val="black"/>
                </a:solidFill>
                <a:latin typeface="Calibri" panose="020F0502020204030204" pitchFamily="34" charset="0"/>
                <a:cs typeface="Calibri" panose="020F0502020204030204" pitchFamily="34" charset="0"/>
              </a:rPr>
              <a:t>4. </a:t>
            </a:r>
            <a:r>
              <a:rPr lang="vi-VN" sz="3200" b="1" dirty="0">
                <a:solidFill>
                  <a:prstClr val="black"/>
                </a:solidFill>
                <a:latin typeface="Calibri" panose="020F0502020204030204" pitchFamily="34" charset="0"/>
                <a:cs typeface="Calibri" panose="020F0502020204030204" pitchFamily="34" charset="0"/>
              </a:rPr>
              <a:t>Đọc đoạn văn dưới đây và trả lời câu hỏi.</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C1FCE274-79DF-4EB6-E3DD-4885EBE9F3F8}"/>
              </a:ext>
            </a:extLst>
          </p:cNvPr>
          <p:cNvSpPr txBox="1"/>
          <p:nvPr/>
        </p:nvSpPr>
        <p:spPr>
          <a:xfrm>
            <a:off x="544286" y="1055914"/>
            <a:ext cx="11136085" cy="3046988"/>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Đêm Trung thu, </a:t>
            </a:r>
            <a:r>
              <a:rPr lang="vi-VN" sz="2400" b="0" i="0" baseline="30000" dirty="0">
                <a:solidFill>
                  <a:srgbClr val="000000"/>
                </a:solidFill>
                <a:effectLst/>
                <a:latin typeface="Cambria" panose="02040503050406030204" pitchFamily="18" charset="0"/>
                <a:ea typeface="Cambria" panose="02040503050406030204" pitchFamily="18" charset="0"/>
              </a:rPr>
              <a:t>(1) </a:t>
            </a:r>
            <a:r>
              <a:rPr lang="vi-VN" sz="2400" b="1" i="0" dirty="0">
                <a:solidFill>
                  <a:srgbClr val="000000"/>
                </a:solidFill>
                <a:effectLst/>
                <a:latin typeface="Cambria" panose="02040503050406030204" pitchFamily="18" charset="0"/>
                <a:ea typeface="Cambria" panose="02040503050406030204" pitchFamily="18" charset="0"/>
              </a:rPr>
              <a:t>bà</a:t>
            </a:r>
            <a:r>
              <a:rPr lang="vi-VN" sz="2400" b="0" i="0" dirty="0">
                <a:solidFill>
                  <a:srgbClr val="000000"/>
                </a:solidFill>
                <a:effectLst/>
                <a:latin typeface="Cambria" panose="02040503050406030204" pitchFamily="18" charset="0"/>
                <a:ea typeface="Cambria" panose="02040503050406030204" pitchFamily="18" charset="0"/>
              </a:rPr>
              <a:t> tôi trải một chiếc chiếu ngoài hiên. Bố tới bê ra một đĩa to, nào bưởi, hồng, kẹo,... lại còn cả bánh đa nữa.</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Cháu ra đây với </a:t>
            </a:r>
            <a:r>
              <a:rPr lang="vi-VN" sz="2400" b="0" i="0" baseline="30000" dirty="0">
                <a:solidFill>
                  <a:srgbClr val="000000"/>
                </a:solidFill>
                <a:effectLst/>
                <a:latin typeface="Cambria" panose="02040503050406030204" pitchFamily="18" charset="0"/>
                <a:ea typeface="Cambria" panose="02040503050406030204" pitchFamily="18" charset="0"/>
              </a:rPr>
              <a:t>(2) </a:t>
            </a:r>
            <a:r>
              <a:rPr lang="vi-VN" sz="2400" b="1" i="0" dirty="0">
                <a:solidFill>
                  <a:srgbClr val="000000"/>
                </a:solidFill>
                <a:effectLst/>
                <a:latin typeface="Cambria" panose="02040503050406030204" pitchFamily="18" charset="0"/>
                <a:ea typeface="Cambria" panose="02040503050406030204" pitchFamily="18" charset="0"/>
              </a:rPr>
              <a:t>bà</a:t>
            </a:r>
            <a:r>
              <a:rPr lang="vi-VN" sz="2400" b="0" i="0" dirty="0">
                <a:solidFill>
                  <a:srgbClr val="000000"/>
                </a:solidFill>
                <a:effectLst/>
                <a:latin typeface="Cambria" panose="02040503050406030204" pitchFamily="18" charset="0"/>
                <a:ea typeface="Cambria" panose="02040503050406030204" pitchFamily="18" charset="0"/>
              </a:rPr>
              <a:t> nào!</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Tôi chạy ra, bốc mấy cái kẹo nhét vào túi. </a:t>
            </a:r>
            <a:r>
              <a:rPr lang="vi-VN" sz="2400" b="0" i="0" baseline="30000" dirty="0">
                <a:solidFill>
                  <a:srgbClr val="000000"/>
                </a:solidFill>
                <a:effectLst/>
                <a:latin typeface="Cambria" panose="02040503050406030204" pitchFamily="18" charset="0"/>
                <a:ea typeface="Cambria" panose="02040503050406030204" pitchFamily="18" charset="0"/>
              </a:rPr>
              <a:t>(3) </a:t>
            </a:r>
            <a:r>
              <a:rPr lang="vi-VN" sz="2400" b="1" i="0" dirty="0">
                <a:solidFill>
                  <a:srgbClr val="000000"/>
                </a:solidFill>
                <a:effectLst/>
                <a:latin typeface="Cambria" panose="02040503050406030204" pitchFamily="18" charset="0"/>
                <a:ea typeface="Cambria" panose="02040503050406030204" pitchFamily="18" charset="0"/>
              </a:rPr>
              <a:t>Bà</a:t>
            </a:r>
            <a:r>
              <a:rPr lang="vi-VN" sz="2400" b="0" i="0" dirty="0">
                <a:solidFill>
                  <a:srgbClr val="000000"/>
                </a:solidFill>
                <a:effectLst/>
                <a:latin typeface="Cambria" panose="02040503050406030204" pitchFamily="18" charset="0"/>
                <a:ea typeface="Cambria" panose="02040503050406030204" pitchFamily="18" charset="0"/>
              </a:rPr>
              <a:t> hỏi:</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Sao chưa ăn đã để dành vậy cháu?</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Cháu cất đi, đến mai đưa cho em Tâm. Ban nãy, cháu làm nó ngã.</a:t>
            </a:r>
          </a:p>
          <a:p>
            <a:pPr algn="just"/>
            <a:r>
              <a:rPr lang="en-US" sz="2400" b="0" i="0" baseline="30000" dirty="0">
                <a:solidFill>
                  <a:srgbClr val="000000"/>
                </a:solidFill>
                <a:effectLst/>
                <a:latin typeface="Cambria" panose="02040503050406030204" pitchFamily="18" charset="0"/>
                <a:ea typeface="Cambria" panose="02040503050406030204" pitchFamily="18" charset="0"/>
              </a:rPr>
              <a:t>   </a:t>
            </a:r>
            <a:r>
              <a:rPr lang="vi-VN" sz="2400" b="0" i="0" baseline="30000" dirty="0">
                <a:solidFill>
                  <a:srgbClr val="000000"/>
                </a:solidFill>
                <a:effectLst/>
                <a:latin typeface="Cambria" panose="02040503050406030204" pitchFamily="18" charset="0"/>
                <a:ea typeface="Cambria" panose="02040503050406030204" pitchFamily="18" charset="0"/>
              </a:rPr>
              <a:t>(4) </a:t>
            </a:r>
            <a:r>
              <a:rPr lang="vi-VN" sz="2400" b="0" i="0" dirty="0">
                <a:solidFill>
                  <a:srgbClr val="000000"/>
                </a:solidFill>
                <a:effectLst/>
                <a:latin typeface="Cambria" panose="02040503050406030204" pitchFamily="18" charset="0"/>
                <a:ea typeface="Cambria" panose="02040503050406030204" pitchFamily="18" charset="0"/>
              </a:rPr>
              <a:t>Bà ôm tôi vào lòng, thơm lên tóc tôi, không nói.</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Kao Sơn)</a:t>
            </a:r>
          </a:p>
        </p:txBody>
      </p:sp>
      <p:sp>
        <p:nvSpPr>
          <p:cNvPr id="5" name="TextBox 4">
            <a:extLst>
              <a:ext uri="{FF2B5EF4-FFF2-40B4-BE49-F238E27FC236}">
                <a16:creationId xmlns:a16="http://schemas.microsoft.com/office/drawing/2014/main" id="{97DC9525-95D2-725B-2C80-19F24286BD79}"/>
              </a:ext>
            </a:extLst>
          </p:cNvPr>
          <p:cNvSpPr txBox="1"/>
          <p:nvPr/>
        </p:nvSpPr>
        <p:spPr>
          <a:xfrm>
            <a:off x="1001485" y="3853543"/>
            <a:ext cx="10515600" cy="954107"/>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Từ </a:t>
            </a:r>
            <a:r>
              <a:rPr lang="vi-VN" sz="2800" b="0" i="1" dirty="0">
                <a:solidFill>
                  <a:srgbClr val="000000"/>
                </a:solidFill>
                <a:effectLst/>
                <a:latin typeface="Cambria" panose="02040503050406030204" pitchFamily="18" charset="0"/>
                <a:ea typeface="Cambria" panose="02040503050406030204" pitchFamily="18" charset="0"/>
              </a:rPr>
              <a:t>bà</a:t>
            </a:r>
            <a:r>
              <a:rPr lang="vi-VN" sz="2800" b="0" i="0" dirty="0">
                <a:solidFill>
                  <a:srgbClr val="000000"/>
                </a:solidFill>
                <a:effectLst/>
                <a:latin typeface="Cambria" panose="02040503050406030204" pitchFamily="18" charset="0"/>
                <a:ea typeface="Cambria" panose="02040503050406030204" pitchFamily="18" charset="0"/>
              </a:rPr>
              <a:t> ở vị trí nào được dùng để xưng hô?</a:t>
            </a:r>
          </a:p>
          <a:p>
            <a:pPr algn="just"/>
            <a:r>
              <a:rPr lang="vi-VN" sz="2800" b="0" i="0" dirty="0">
                <a:solidFill>
                  <a:srgbClr val="000000"/>
                </a:solidFill>
                <a:effectLst/>
                <a:latin typeface="Cambria" panose="02040503050406030204" pitchFamily="18" charset="0"/>
                <a:ea typeface="Cambria" panose="02040503050406030204" pitchFamily="18" charset="0"/>
              </a:rPr>
              <a:t>b. Trong đoạn văn, còn danh từ nào cũng được dùng để xưng hô?</a:t>
            </a:r>
          </a:p>
        </p:txBody>
      </p:sp>
      <p:sp>
        <p:nvSpPr>
          <p:cNvPr id="7" name="Rectangle: Rounded Corners 6">
            <a:extLst>
              <a:ext uri="{FF2B5EF4-FFF2-40B4-BE49-F238E27FC236}">
                <a16:creationId xmlns:a16="http://schemas.microsoft.com/office/drawing/2014/main" id="{1D085B39-248B-10A6-B2CB-49A8787D64DD}"/>
              </a:ext>
            </a:extLst>
          </p:cNvPr>
          <p:cNvSpPr/>
          <p:nvPr/>
        </p:nvSpPr>
        <p:spPr>
          <a:xfrm>
            <a:off x="2279442" y="4834949"/>
            <a:ext cx="7691873" cy="597023"/>
          </a:xfrm>
          <a:custGeom>
            <a:avLst/>
            <a:gdLst>
              <a:gd name="connsiteX0" fmla="*/ 0 w 7691873"/>
              <a:gd name="connsiteY0" fmla="*/ 134897 h 597023"/>
              <a:gd name="connsiteX1" fmla="*/ 719163 w 7691873"/>
              <a:gd name="connsiteY1" fmla="*/ 0 h 597023"/>
              <a:gd name="connsiteX2" fmla="*/ 1549991 w 7691873"/>
              <a:gd name="connsiteY2" fmla="*/ 0 h 597023"/>
              <a:gd name="connsiteX3" fmla="*/ 2318284 w 7691873"/>
              <a:gd name="connsiteY3" fmla="*/ 0 h 597023"/>
              <a:gd name="connsiteX4" fmla="*/ 3024042 w 7691873"/>
              <a:gd name="connsiteY4" fmla="*/ 0 h 597023"/>
              <a:gd name="connsiteX5" fmla="*/ 3792335 w 7691873"/>
              <a:gd name="connsiteY5" fmla="*/ 0 h 597023"/>
              <a:gd name="connsiteX6" fmla="*/ 4685698 w 7691873"/>
              <a:gd name="connsiteY6" fmla="*/ 0 h 597023"/>
              <a:gd name="connsiteX7" fmla="*/ 5391455 w 7691873"/>
              <a:gd name="connsiteY7" fmla="*/ 0 h 597023"/>
              <a:gd name="connsiteX8" fmla="*/ 6097212 w 7691873"/>
              <a:gd name="connsiteY8" fmla="*/ 0 h 597023"/>
              <a:gd name="connsiteX9" fmla="*/ 6972709 w 7691873"/>
              <a:gd name="connsiteY9" fmla="*/ 0 h 597023"/>
              <a:gd name="connsiteX10" fmla="*/ 7691873 w 7691873"/>
              <a:gd name="connsiteY10" fmla="*/ 134897 h 597023"/>
              <a:gd name="connsiteX11" fmla="*/ 7691873 w 7691873"/>
              <a:gd name="connsiteY11" fmla="*/ 288694 h 597023"/>
              <a:gd name="connsiteX12" fmla="*/ 7691873 w 7691873"/>
              <a:gd name="connsiteY12" fmla="*/ 462125 h 597023"/>
              <a:gd name="connsiteX13" fmla="*/ 6972709 w 7691873"/>
              <a:gd name="connsiteY13" fmla="*/ 597023 h 597023"/>
              <a:gd name="connsiteX14" fmla="*/ 6266952 w 7691873"/>
              <a:gd name="connsiteY14" fmla="*/ 597023 h 597023"/>
              <a:gd name="connsiteX15" fmla="*/ 5767919 w 7691873"/>
              <a:gd name="connsiteY15" fmla="*/ 597023 h 597023"/>
              <a:gd name="connsiteX16" fmla="*/ 5248517 w 7691873"/>
              <a:gd name="connsiteY16" fmla="*/ 597023 h 597023"/>
              <a:gd name="connsiteX17" fmla="*/ 4801836 w 7691873"/>
              <a:gd name="connsiteY17" fmla="*/ 597023 h 597023"/>
              <a:gd name="connsiteX18" fmla="*/ 4355154 w 7691873"/>
              <a:gd name="connsiteY18" fmla="*/ 597023 h 597023"/>
              <a:gd name="connsiteX19" fmla="*/ 3825567 w 7691873"/>
              <a:gd name="connsiteY19" fmla="*/ 597023 h 597023"/>
              <a:gd name="connsiteX20" fmla="*/ 3336718 w 7691873"/>
              <a:gd name="connsiteY20" fmla="*/ 597023 h 597023"/>
              <a:gd name="connsiteX21" fmla="*/ 2568426 w 7691873"/>
              <a:gd name="connsiteY21" fmla="*/ 597023 h 597023"/>
              <a:gd name="connsiteX22" fmla="*/ 2079577 w 7691873"/>
              <a:gd name="connsiteY22" fmla="*/ 597023 h 597023"/>
              <a:gd name="connsiteX23" fmla="*/ 1549991 w 7691873"/>
              <a:gd name="connsiteY23" fmla="*/ 597023 h 597023"/>
              <a:gd name="connsiteX24" fmla="*/ 719163 w 7691873"/>
              <a:gd name="connsiteY24" fmla="*/ 597023 h 597023"/>
              <a:gd name="connsiteX25" fmla="*/ 0 w 7691873"/>
              <a:gd name="connsiteY25" fmla="*/ 462125 h 597023"/>
              <a:gd name="connsiteX26" fmla="*/ 0 w 7691873"/>
              <a:gd name="connsiteY26" fmla="*/ 301783 h 597023"/>
              <a:gd name="connsiteX27" fmla="*/ 0 w 7691873"/>
              <a:gd name="connsiteY27" fmla="*/ 134897 h 597023"/>
              <a:gd name="connsiteX0" fmla="*/ 0 w 7691873"/>
              <a:gd name="connsiteY0" fmla="*/ 134897 h 597023"/>
              <a:gd name="connsiteX1" fmla="*/ 719163 w 7691873"/>
              <a:gd name="connsiteY1" fmla="*/ 0 h 597023"/>
              <a:gd name="connsiteX2" fmla="*/ 1487456 w 7691873"/>
              <a:gd name="connsiteY2" fmla="*/ 0 h 597023"/>
              <a:gd name="connsiteX3" fmla="*/ 2318284 w 7691873"/>
              <a:gd name="connsiteY3" fmla="*/ 0 h 597023"/>
              <a:gd name="connsiteX4" fmla="*/ 3024042 w 7691873"/>
              <a:gd name="connsiteY4" fmla="*/ 0 h 597023"/>
              <a:gd name="connsiteX5" fmla="*/ 3979941 w 7691873"/>
              <a:gd name="connsiteY5" fmla="*/ 0 h 597023"/>
              <a:gd name="connsiteX6" fmla="*/ 4685698 w 7691873"/>
              <a:gd name="connsiteY6" fmla="*/ 0 h 597023"/>
              <a:gd name="connsiteX7" fmla="*/ 5579061 w 7691873"/>
              <a:gd name="connsiteY7" fmla="*/ 0 h 597023"/>
              <a:gd name="connsiteX8" fmla="*/ 6972709 w 7691873"/>
              <a:gd name="connsiteY8" fmla="*/ 0 h 597023"/>
              <a:gd name="connsiteX9" fmla="*/ 7691873 w 7691873"/>
              <a:gd name="connsiteY9" fmla="*/ 134897 h 597023"/>
              <a:gd name="connsiteX10" fmla="*/ 7691873 w 7691873"/>
              <a:gd name="connsiteY10" fmla="*/ 298511 h 597023"/>
              <a:gd name="connsiteX11" fmla="*/ 7691873 w 7691873"/>
              <a:gd name="connsiteY11" fmla="*/ 462125 h 597023"/>
              <a:gd name="connsiteX12" fmla="*/ 6972709 w 7691873"/>
              <a:gd name="connsiteY12" fmla="*/ 597023 h 597023"/>
              <a:gd name="connsiteX13" fmla="*/ 6016810 w 7691873"/>
              <a:gd name="connsiteY13" fmla="*/ 597023 h 597023"/>
              <a:gd name="connsiteX14" fmla="*/ 5185982 w 7691873"/>
              <a:gd name="connsiteY14" fmla="*/ 597023 h 597023"/>
              <a:gd name="connsiteX15" fmla="*/ 4355154 w 7691873"/>
              <a:gd name="connsiteY15" fmla="*/ 597023 h 597023"/>
              <a:gd name="connsiteX16" fmla="*/ 3586860 w 7691873"/>
              <a:gd name="connsiteY16" fmla="*/ 597023 h 597023"/>
              <a:gd name="connsiteX17" fmla="*/ 2756032 w 7691873"/>
              <a:gd name="connsiteY17" fmla="*/ 597023 h 597023"/>
              <a:gd name="connsiteX18" fmla="*/ 1800133 w 7691873"/>
              <a:gd name="connsiteY18" fmla="*/ 597023 h 597023"/>
              <a:gd name="connsiteX19" fmla="*/ 1281267 w 7691873"/>
              <a:gd name="connsiteY19" fmla="*/ 597023 h 597023"/>
              <a:gd name="connsiteX20" fmla="*/ 719163 w 7691873"/>
              <a:gd name="connsiteY20" fmla="*/ 597023 h 597023"/>
              <a:gd name="connsiteX21" fmla="*/ 0 w 7691873"/>
              <a:gd name="connsiteY21" fmla="*/ 462125 h 597023"/>
              <a:gd name="connsiteX22" fmla="*/ 0 w 7691873"/>
              <a:gd name="connsiteY22" fmla="*/ 291966 h 597023"/>
              <a:gd name="connsiteX23" fmla="*/ 0 w 7691873"/>
              <a:gd name="connsiteY23" fmla="*/ 134897 h 597023"/>
              <a:gd name="connsiteX0" fmla="*/ 0 w 7691873"/>
              <a:gd name="connsiteY0" fmla="*/ 134897 h 597023"/>
              <a:gd name="connsiteX1" fmla="*/ 719163 w 7691873"/>
              <a:gd name="connsiteY1" fmla="*/ 0 h 597023"/>
              <a:gd name="connsiteX2" fmla="*/ 1549991 w 7691873"/>
              <a:gd name="connsiteY2" fmla="*/ 0 h 597023"/>
              <a:gd name="connsiteX3" fmla="*/ 1926455 w 7691873"/>
              <a:gd name="connsiteY3" fmla="*/ 0 h 597023"/>
              <a:gd name="connsiteX4" fmla="*/ 2318284 w 7691873"/>
              <a:gd name="connsiteY4" fmla="*/ 0 h 597023"/>
              <a:gd name="connsiteX5" fmla="*/ 3024042 w 7691873"/>
              <a:gd name="connsiteY5" fmla="*/ 0 h 597023"/>
              <a:gd name="connsiteX6" fmla="*/ 3792335 w 7691873"/>
              <a:gd name="connsiteY6" fmla="*/ 0 h 597023"/>
              <a:gd name="connsiteX7" fmla="*/ 4685698 w 7691873"/>
              <a:gd name="connsiteY7" fmla="*/ 0 h 597023"/>
              <a:gd name="connsiteX8" fmla="*/ 5391455 w 7691873"/>
              <a:gd name="connsiteY8" fmla="*/ 0 h 597023"/>
              <a:gd name="connsiteX9" fmla="*/ 6097212 w 7691873"/>
              <a:gd name="connsiteY9" fmla="*/ 0 h 597023"/>
              <a:gd name="connsiteX10" fmla="*/ 6972709 w 7691873"/>
              <a:gd name="connsiteY10" fmla="*/ 0 h 597023"/>
              <a:gd name="connsiteX11" fmla="*/ 7691873 w 7691873"/>
              <a:gd name="connsiteY11" fmla="*/ 134897 h 597023"/>
              <a:gd name="connsiteX12" fmla="*/ 7691873 w 7691873"/>
              <a:gd name="connsiteY12" fmla="*/ 288694 h 597023"/>
              <a:gd name="connsiteX13" fmla="*/ 7691873 w 7691873"/>
              <a:gd name="connsiteY13" fmla="*/ 462125 h 597023"/>
              <a:gd name="connsiteX14" fmla="*/ 6972709 w 7691873"/>
              <a:gd name="connsiteY14" fmla="*/ 597023 h 597023"/>
              <a:gd name="connsiteX15" fmla="*/ 6266952 w 7691873"/>
              <a:gd name="connsiteY15" fmla="*/ 597023 h 597023"/>
              <a:gd name="connsiteX16" fmla="*/ 5767919 w 7691873"/>
              <a:gd name="connsiteY16" fmla="*/ 597023 h 597023"/>
              <a:gd name="connsiteX17" fmla="*/ 5248517 w 7691873"/>
              <a:gd name="connsiteY17" fmla="*/ 597023 h 597023"/>
              <a:gd name="connsiteX18" fmla="*/ 4792902 w 7691873"/>
              <a:gd name="connsiteY18" fmla="*/ 597023 h 597023"/>
              <a:gd name="connsiteX19" fmla="*/ 4355154 w 7691873"/>
              <a:gd name="connsiteY19" fmla="*/ 597023 h 597023"/>
              <a:gd name="connsiteX20" fmla="*/ 3866305 w 7691873"/>
              <a:gd name="connsiteY20" fmla="*/ 597023 h 597023"/>
              <a:gd name="connsiteX21" fmla="*/ 3336718 w 7691873"/>
              <a:gd name="connsiteY21" fmla="*/ 597023 h 597023"/>
              <a:gd name="connsiteX22" fmla="*/ 2568426 w 7691873"/>
              <a:gd name="connsiteY22" fmla="*/ 597023 h 597023"/>
              <a:gd name="connsiteX23" fmla="*/ 1549991 w 7691873"/>
              <a:gd name="connsiteY23" fmla="*/ 597023 h 597023"/>
              <a:gd name="connsiteX24" fmla="*/ 719163 w 7691873"/>
              <a:gd name="connsiteY24" fmla="*/ 597023 h 597023"/>
              <a:gd name="connsiteX25" fmla="*/ 0 w 7691873"/>
              <a:gd name="connsiteY25" fmla="*/ 462125 h 597023"/>
              <a:gd name="connsiteX26" fmla="*/ 0 w 7691873"/>
              <a:gd name="connsiteY26" fmla="*/ 301783 h 597023"/>
              <a:gd name="connsiteX27" fmla="*/ 0 w 7691873"/>
              <a:gd name="connsiteY27" fmla="*/ 134897 h 59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691873" h="597023" fill="none" extrusionOk="0">
                <a:moveTo>
                  <a:pt x="0" y="134897"/>
                </a:moveTo>
                <a:cubicBezTo>
                  <a:pt x="23744" y="31139"/>
                  <a:pt x="408864" y="82043"/>
                  <a:pt x="719163" y="0"/>
                </a:cubicBezTo>
                <a:cubicBezTo>
                  <a:pt x="993971" y="-7277"/>
                  <a:pt x="1185132" y="10668"/>
                  <a:pt x="1549991" y="0"/>
                </a:cubicBezTo>
                <a:cubicBezTo>
                  <a:pt x="1930905" y="-5041"/>
                  <a:pt x="1965711" y="1856"/>
                  <a:pt x="2318284" y="0"/>
                </a:cubicBezTo>
                <a:cubicBezTo>
                  <a:pt x="2669039" y="-13531"/>
                  <a:pt x="2742193" y="-24951"/>
                  <a:pt x="3024042" y="0"/>
                </a:cubicBezTo>
                <a:cubicBezTo>
                  <a:pt x="3337814" y="-47432"/>
                  <a:pt x="3503671" y="-21186"/>
                  <a:pt x="3792335" y="0"/>
                </a:cubicBezTo>
                <a:cubicBezTo>
                  <a:pt x="4061466" y="-32478"/>
                  <a:pt x="4341455" y="7011"/>
                  <a:pt x="4685698" y="0"/>
                </a:cubicBezTo>
                <a:cubicBezTo>
                  <a:pt x="5052351" y="32923"/>
                  <a:pt x="5192750" y="-19289"/>
                  <a:pt x="5391455" y="0"/>
                </a:cubicBezTo>
                <a:cubicBezTo>
                  <a:pt x="5564475" y="3180"/>
                  <a:pt x="5867034" y="-2810"/>
                  <a:pt x="6097212" y="0"/>
                </a:cubicBezTo>
                <a:cubicBezTo>
                  <a:pt x="6334016" y="-127188"/>
                  <a:pt x="6627859" y="-33380"/>
                  <a:pt x="6972709" y="0"/>
                </a:cubicBezTo>
                <a:cubicBezTo>
                  <a:pt x="7441637" y="-12591"/>
                  <a:pt x="7678309" y="52591"/>
                  <a:pt x="7691873" y="134897"/>
                </a:cubicBezTo>
                <a:cubicBezTo>
                  <a:pt x="7674757" y="210722"/>
                  <a:pt x="7689170" y="215269"/>
                  <a:pt x="7691873" y="288694"/>
                </a:cubicBezTo>
                <a:cubicBezTo>
                  <a:pt x="7692587" y="364976"/>
                  <a:pt x="7665653" y="391756"/>
                  <a:pt x="7691873" y="462125"/>
                </a:cubicBezTo>
                <a:cubicBezTo>
                  <a:pt x="7619355" y="545153"/>
                  <a:pt x="7301237" y="550085"/>
                  <a:pt x="6972709" y="597023"/>
                </a:cubicBezTo>
                <a:cubicBezTo>
                  <a:pt x="6720232" y="582483"/>
                  <a:pt x="6577234" y="566832"/>
                  <a:pt x="6266952" y="597023"/>
                </a:cubicBezTo>
                <a:cubicBezTo>
                  <a:pt x="6112367" y="609175"/>
                  <a:pt x="5952747" y="630427"/>
                  <a:pt x="5767919" y="597023"/>
                </a:cubicBezTo>
                <a:cubicBezTo>
                  <a:pt x="5562369" y="572228"/>
                  <a:pt x="5494671" y="604899"/>
                  <a:pt x="5248517" y="597023"/>
                </a:cubicBezTo>
                <a:cubicBezTo>
                  <a:pt x="5074580" y="596542"/>
                  <a:pt x="5011950" y="592588"/>
                  <a:pt x="4801836" y="597023"/>
                </a:cubicBezTo>
                <a:cubicBezTo>
                  <a:pt x="4595842" y="604930"/>
                  <a:pt x="4551000" y="591940"/>
                  <a:pt x="4355154" y="597023"/>
                </a:cubicBezTo>
                <a:cubicBezTo>
                  <a:pt x="4168776" y="630372"/>
                  <a:pt x="3953718" y="602339"/>
                  <a:pt x="3825567" y="597023"/>
                </a:cubicBezTo>
                <a:cubicBezTo>
                  <a:pt x="3744128" y="595136"/>
                  <a:pt x="3538602" y="582214"/>
                  <a:pt x="3336718" y="597023"/>
                </a:cubicBezTo>
                <a:cubicBezTo>
                  <a:pt x="3116475" y="637364"/>
                  <a:pt x="2842936" y="570671"/>
                  <a:pt x="2568426" y="597023"/>
                </a:cubicBezTo>
                <a:cubicBezTo>
                  <a:pt x="2445827" y="575797"/>
                  <a:pt x="2233090" y="598655"/>
                  <a:pt x="2079577" y="597023"/>
                </a:cubicBezTo>
                <a:cubicBezTo>
                  <a:pt x="1926064" y="595391"/>
                  <a:pt x="1710269" y="615674"/>
                  <a:pt x="1549991" y="597023"/>
                </a:cubicBezTo>
                <a:cubicBezTo>
                  <a:pt x="1204355" y="607904"/>
                  <a:pt x="1043481" y="602505"/>
                  <a:pt x="719163" y="597023"/>
                </a:cubicBezTo>
                <a:cubicBezTo>
                  <a:pt x="257271" y="593020"/>
                  <a:pt x="29432" y="537732"/>
                  <a:pt x="0" y="462125"/>
                </a:cubicBezTo>
                <a:cubicBezTo>
                  <a:pt x="22078" y="413263"/>
                  <a:pt x="4053" y="348095"/>
                  <a:pt x="0" y="301783"/>
                </a:cubicBezTo>
                <a:cubicBezTo>
                  <a:pt x="1086" y="245027"/>
                  <a:pt x="-7581" y="177890"/>
                  <a:pt x="0" y="134897"/>
                </a:cubicBezTo>
                <a:close/>
              </a:path>
              <a:path w="7691873" h="597023" stroke="0" extrusionOk="0">
                <a:moveTo>
                  <a:pt x="0" y="134897"/>
                </a:moveTo>
                <a:cubicBezTo>
                  <a:pt x="21756" y="6736"/>
                  <a:pt x="379670" y="50800"/>
                  <a:pt x="719163" y="0"/>
                </a:cubicBezTo>
                <a:cubicBezTo>
                  <a:pt x="992287" y="-2230"/>
                  <a:pt x="1342458" y="1607"/>
                  <a:pt x="1487456" y="0"/>
                </a:cubicBezTo>
                <a:cubicBezTo>
                  <a:pt x="1697184" y="-18848"/>
                  <a:pt x="2172013" y="21690"/>
                  <a:pt x="2318284" y="0"/>
                </a:cubicBezTo>
                <a:cubicBezTo>
                  <a:pt x="2512409" y="29786"/>
                  <a:pt x="2739643" y="35279"/>
                  <a:pt x="3024042" y="0"/>
                </a:cubicBezTo>
                <a:cubicBezTo>
                  <a:pt x="3349645" y="-100192"/>
                  <a:pt x="3697754" y="-35000"/>
                  <a:pt x="3979941" y="0"/>
                </a:cubicBezTo>
                <a:cubicBezTo>
                  <a:pt x="4333319" y="7433"/>
                  <a:pt x="4437125" y="11148"/>
                  <a:pt x="4685698" y="0"/>
                </a:cubicBezTo>
                <a:cubicBezTo>
                  <a:pt x="4926269" y="-48141"/>
                  <a:pt x="5354691" y="-6312"/>
                  <a:pt x="5579061" y="0"/>
                </a:cubicBezTo>
                <a:cubicBezTo>
                  <a:pt x="5773239" y="25303"/>
                  <a:pt x="6505528" y="-24337"/>
                  <a:pt x="6972709" y="0"/>
                </a:cubicBezTo>
                <a:cubicBezTo>
                  <a:pt x="7331820" y="1457"/>
                  <a:pt x="7682736" y="74465"/>
                  <a:pt x="7691873" y="134897"/>
                </a:cubicBezTo>
                <a:cubicBezTo>
                  <a:pt x="7645417" y="177179"/>
                  <a:pt x="7667401" y="260104"/>
                  <a:pt x="7691873" y="298511"/>
                </a:cubicBezTo>
                <a:cubicBezTo>
                  <a:pt x="7708968" y="349019"/>
                  <a:pt x="7659386" y="410294"/>
                  <a:pt x="7691873" y="462125"/>
                </a:cubicBezTo>
                <a:cubicBezTo>
                  <a:pt x="7678090" y="501498"/>
                  <a:pt x="7381567" y="610288"/>
                  <a:pt x="6972709" y="597023"/>
                </a:cubicBezTo>
                <a:cubicBezTo>
                  <a:pt x="6664625" y="640741"/>
                  <a:pt x="6480617" y="601868"/>
                  <a:pt x="6016810" y="597023"/>
                </a:cubicBezTo>
                <a:cubicBezTo>
                  <a:pt x="5604749" y="634356"/>
                  <a:pt x="5466937" y="594786"/>
                  <a:pt x="5185982" y="597023"/>
                </a:cubicBezTo>
                <a:cubicBezTo>
                  <a:pt x="4982112" y="619402"/>
                  <a:pt x="4580888" y="578529"/>
                  <a:pt x="4355154" y="597023"/>
                </a:cubicBezTo>
                <a:cubicBezTo>
                  <a:pt x="4190568" y="592573"/>
                  <a:pt x="3965766" y="601942"/>
                  <a:pt x="3586860" y="597023"/>
                </a:cubicBezTo>
                <a:cubicBezTo>
                  <a:pt x="3243027" y="585315"/>
                  <a:pt x="3023642" y="569158"/>
                  <a:pt x="2756032" y="597023"/>
                </a:cubicBezTo>
                <a:cubicBezTo>
                  <a:pt x="2552874" y="589492"/>
                  <a:pt x="1982803" y="628962"/>
                  <a:pt x="1800133" y="597023"/>
                </a:cubicBezTo>
                <a:cubicBezTo>
                  <a:pt x="1577452" y="638757"/>
                  <a:pt x="1444290" y="634484"/>
                  <a:pt x="1281267" y="597023"/>
                </a:cubicBezTo>
                <a:cubicBezTo>
                  <a:pt x="1116612" y="578483"/>
                  <a:pt x="850150" y="606078"/>
                  <a:pt x="719163" y="597023"/>
                </a:cubicBezTo>
                <a:cubicBezTo>
                  <a:pt x="349634" y="622675"/>
                  <a:pt x="70090" y="548930"/>
                  <a:pt x="0" y="462125"/>
                </a:cubicBezTo>
                <a:cubicBezTo>
                  <a:pt x="9323" y="413766"/>
                  <a:pt x="21156" y="373888"/>
                  <a:pt x="0" y="291966"/>
                </a:cubicBezTo>
                <a:cubicBezTo>
                  <a:pt x="-33229" y="226312"/>
                  <a:pt x="44092" y="202467"/>
                  <a:pt x="0" y="134897"/>
                </a:cubicBezTo>
                <a:close/>
              </a:path>
              <a:path w="7691873" h="597023" fill="none" stroke="0" extrusionOk="0">
                <a:moveTo>
                  <a:pt x="0" y="134897"/>
                </a:moveTo>
                <a:cubicBezTo>
                  <a:pt x="51061" y="54336"/>
                  <a:pt x="406620" y="59523"/>
                  <a:pt x="719163" y="0"/>
                </a:cubicBezTo>
                <a:cubicBezTo>
                  <a:pt x="987220" y="5865"/>
                  <a:pt x="1126877" y="-38875"/>
                  <a:pt x="1549991" y="0"/>
                </a:cubicBezTo>
                <a:cubicBezTo>
                  <a:pt x="1709020" y="-7112"/>
                  <a:pt x="1811709" y="-1988"/>
                  <a:pt x="1926455" y="0"/>
                </a:cubicBezTo>
                <a:cubicBezTo>
                  <a:pt x="2041201" y="1988"/>
                  <a:pt x="2239839" y="-4353"/>
                  <a:pt x="2318284" y="0"/>
                </a:cubicBezTo>
                <a:cubicBezTo>
                  <a:pt x="2663371" y="2219"/>
                  <a:pt x="2747187" y="-6003"/>
                  <a:pt x="3024042" y="0"/>
                </a:cubicBezTo>
                <a:cubicBezTo>
                  <a:pt x="3214315" y="-21032"/>
                  <a:pt x="3480948" y="29433"/>
                  <a:pt x="3792335" y="0"/>
                </a:cubicBezTo>
                <a:cubicBezTo>
                  <a:pt x="4061383" y="167"/>
                  <a:pt x="4291041" y="46167"/>
                  <a:pt x="4685698" y="0"/>
                </a:cubicBezTo>
                <a:cubicBezTo>
                  <a:pt x="5020949" y="7989"/>
                  <a:pt x="5240380" y="-27558"/>
                  <a:pt x="5391455" y="0"/>
                </a:cubicBezTo>
                <a:cubicBezTo>
                  <a:pt x="5597500" y="32906"/>
                  <a:pt x="5826071" y="2760"/>
                  <a:pt x="6097212" y="0"/>
                </a:cubicBezTo>
                <a:cubicBezTo>
                  <a:pt x="6228235" y="53820"/>
                  <a:pt x="6535721" y="-14730"/>
                  <a:pt x="6972709" y="0"/>
                </a:cubicBezTo>
                <a:cubicBezTo>
                  <a:pt x="7445148" y="3496"/>
                  <a:pt x="7667700" y="80241"/>
                  <a:pt x="7691873" y="134897"/>
                </a:cubicBezTo>
                <a:cubicBezTo>
                  <a:pt x="7675915" y="213635"/>
                  <a:pt x="7684869" y="217789"/>
                  <a:pt x="7691873" y="288694"/>
                </a:cubicBezTo>
                <a:cubicBezTo>
                  <a:pt x="7698877" y="358103"/>
                  <a:pt x="7672529" y="406642"/>
                  <a:pt x="7691873" y="462125"/>
                </a:cubicBezTo>
                <a:cubicBezTo>
                  <a:pt x="7794736" y="540982"/>
                  <a:pt x="7433466" y="637995"/>
                  <a:pt x="6972709" y="597023"/>
                </a:cubicBezTo>
                <a:cubicBezTo>
                  <a:pt x="6746306" y="633300"/>
                  <a:pt x="6632908" y="567123"/>
                  <a:pt x="6266952" y="597023"/>
                </a:cubicBezTo>
                <a:cubicBezTo>
                  <a:pt x="6078291" y="576657"/>
                  <a:pt x="5983510" y="584962"/>
                  <a:pt x="5767919" y="597023"/>
                </a:cubicBezTo>
                <a:cubicBezTo>
                  <a:pt x="5530285" y="632301"/>
                  <a:pt x="5431989" y="625168"/>
                  <a:pt x="5248517" y="597023"/>
                </a:cubicBezTo>
                <a:cubicBezTo>
                  <a:pt x="5059055" y="614806"/>
                  <a:pt x="4992892" y="587350"/>
                  <a:pt x="4792902" y="597023"/>
                </a:cubicBezTo>
                <a:cubicBezTo>
                  <a:pt x="4572382" y="618795"/>
                  <a:pt x="4491115" y="621027"/>
                  <a:pt x="4355154" y="597023"/>
                </a:cubicBezTo>
                <a:cubicBezTo>
                  <a:pt x="4212280" y="597564"/>
                  <a:pt x="4107186" y="573006"/>
                  <a:pt x="3866305" y="597023"/>
                </a:cubicBezTo>
                <a:cubicBezTo>
                  <a:pt x="3669546" y="614469"/>
                  <a:pt x="3475982" y="596478"/>
                  <a:pt x="3336718" y="597023"/>
                </a:cubicBezTo>
                <a:cubicBezTo>
                  <a:pt x="3107488" y="607697"/>
                  <a:pt x="2927896" y="630805"/>
                  <a:pt x="2568426" y="597023"/>
                </a:cubicBezTo>
                <a:cubicBezTo>
                  <a:pt x="2177293" y="551818"/>
                  <a:pt x="1953135" y="501609"/>
                  <a:pt x="1549991" y="597023"/>
                </a:cubicBezTo>
                <a:cubicBezTo>
                  <a:pt x="1160262" y="613158"/>
                  <a:pt x="1056442" y="597787"/>
                  <a:pt x="719163" y="597023"/>
                </a:cubicBezTo>
                <a:cubicBezTo>
                  <a:pt x="270292" y="574012"/>
                  <a:pt x="44987" y="540400"/>
                  <a:pt x="0" y="462125"/>
                </a:cubicBezTo>
                <a:cubicBezTo>
                  <a:pt x="13968" y="422427"/>
                  <a:pt x="12488" y="336282"/>
                  <a:pt x="0" y="301783"/>
                </a:cubicBezTo>
                <a:cubicBezTo>
                  <a:pt x="-347" y="252782"/>
                  <a:pt x="-29340" y="179276"/>
                  <a:pt x="0" y="134897"/>
                </a:cubicBezTo>
                <a:close/>
              </a:path>
              <a:path w="7691873" h="597023" fill="none" stroke="0" extrusionOk="0">
                <a:moveTo>
                  <a:pt x="0" y="134897"/>
                </a:moveTo>
                <a:cubicBezTo>
                  <a:pt x="-32737" y="71268"/>
                  <a:pt x="444249" y="48601"/>
                  <a:pt x="719163" y="0"/>
                </a:cubicBezTo>
                <a:cubicBezTo>
                  <a:pt x="1039148" y="482"/>
                  <a:pt x="1133701" y="4180"/>
                  <a:pt x="1549991" y="0"/>
                </a:cubicBezTo>
                <a:cubicBezTo>
                  <a:pt x="1928001" y="881"/>
                  <a:pt x="1969285" y="1276"/>
                  <a:pt x="2318284" y="0"/>
                </a:cubicBezTo>
                <a:cubicBezTo>
                  <a:pt x="2659620" y="-12658"/>
                  <a:pt x="2744406" y="-15866"/>
                  <a:pt x="3024042" y="0"/>
                </a:cubicBezTo>
                <a:cubicBezTo>
                  <a:pt x="3272102" y="-50866"/>
                  <a:pt x="3493803" y="7913"/>
                  <a:pt x="3792335" y="0"/>
                </a:cubicBezTo>
                <a:cubicBezTo>
                  <a:pt x="4113538" y="-16957"/>
                  <a:pt x="4303323" y="23749"/>
                  <a:pt x="4685698" y="0"/>
                </a:cubicBezTo>
                <a:cubicBezTo>
                  <a:pt x="5040169" y="-6536"/>
                  <a:pt x="5249870" y="23027"/>
                  <a:pt x="5391455" y="0"/>
                </a:cubicBezTo>
                <a:cubicBezTo>
                  <a:pt x="5598532" y="41106"/>
                  <a:pt x="5831890" y="-5679"/>
                  <a:pt x="6097212" y="0"/>
                </a:cubicBezTo>
                <a:cubicBezTo>
                  <a:pt x="6267455" y="-42622"/>
                  <a:pt x="6588539" y="66158"/>
                  <a:pt x="6972709" y="0"/>
                </a:cubicBezTo>
                <a:cubicBezTo>
                  <a:pt x="7456305" y="-18325"/>
                  <a:pt x="7675043" y="71879"/>
                  <a:pt x="7691873" y="134897"/>
                </a:cubicBezTo>
                <a:cubicBezTo>
                  <a:pt x="7674664" y="211477"/>
                  <a:pt x="7683983" y="216492"/>
                  <a:pt x="7691873" y="288694"/>
                </a:cubicBezTo>
                <a:cubicBezTo>
                  <a:pt x="7702991" y="362007"/>
                  <a:pt x="7683760" y="391355"/>
                  <a:pt x="7691873" y="462125"/>
                </a:cubicBezTo>
                <a:cubicBezTo>
                  <a:pt x="7673443" y="531952"/>
                  <a:pt x="7420184" y="602819"/>
                  <a:pt x="6972709" y="597023"/>
                </a:cubicBezTo>
                <a:cubicBezTo>
                  <a:pt x="6714004" y="608602"/>
                  <a:pt x="6578742" y="576595"/>
                  <a:pt x="6266952" y="597023"/>
                </a:cubicBezTo>
                <a:cubicBezTo>
                  <a:pt x="6125947" y="586737"/>
                  <a:pt x="5971081" y="611811"/>
                  <a:pt x="5767919" y="597023"/>
                </a:cubicBezTo>
                <a:cubicBezTo>
                  <a:pt x="5548615" y="581105"/>
                  <a:pt x="5507257" y="603323"/>
                  <a:pt x="5248517" y="597023"/>
                </a:cubicBezTo>
                <a:cubicBezTo>
                  <a:pt x="5069563" y="599556"/>
                  <a:pt x="5015442" y="599767"/>
                  <a:pt x="4801836" y="597023"/>
                </a:cubicBezTo>
                <a:cubicBezTo>
                  <a:pt x="4593879" y="602713"/>
                  <a:pt x="4551048" y="600981"/>
                  <a:pt x="4355154" y="597023"/>
                </a:cubicBezTo>
                <a:cubicBezTo>
                  <a:pt x="4139784" y="600772"/>
                  <a:pt x="3951268" y="619873"/>
                  <a:pt x="3825567" y="597023"/>
                </a:cubicBezTo>
                <a:cubicBezTo>
                  <a:pt x="3728267" y="570003"/>
                  <a:pt x="3554823" y="597960"/>
                  <a:pt x="3336718" y="597023"/>
                </a:cubicBezTo>
                <a:cubicBezTo>
                  <a:pt x="3187239" y="593216"/>
                  <a:pt x="2878576" y="587229"/>
                  <a:pt x="2568426" y="597023"/>
                </a:cubicBezTo>
                <a:cubicBezTo>
                  <a:pt x="2433804" y="609089"/>
                  <a:pt x="2306924" y="592711"/>
                  <a:pt x="2069393" y="597023"/>
                </a:cubicBezTo>
                <a:cubicBezTo>
                  <a:pt x="1831862" y="601335"/>
                  <a:pt x="1748808" y="581559"/>
                  <a:pt x="1549991" y="597023"/>
                </a:cubicBezTo>
                <a:cubicBezTo>
                  <a:pt x="1191667" y="586573"/>
                  <a:pt x="1064757" y="589735"/>
                  <a:pt x="719163" y="597023"/>
                </a:cubicBezTo>
                <a:cubicBezTo>
                  <a:pt x="255103" y="608562"/>
                  <a:pt x="21404" y="531435"/>
                  <a:pt x="0" y="462125"/>
                </a:cubicBezTo>
                <a:cubicBezTo>
                  <a:pt x="18668" y="420121"/>
                  <a:pt x="11259" y="347529"/>
                  <a:pt x="0" y="301783"/>
                </a:cubicBezTo>
                <a:cubicBezTo>
                  <a:pt x="-17857" y="244660"/>
                  <a:pt x="-14615" y="183600"/>
                  <a:pt x="0" y="134897"/>
                </a:cubicBezTo>
                <a:close/>
              </a:path>
            </a:pathLst>
          </a:custGeom>
          <a:solidFill>
            <a:srgbClr val="F8D5FF"/>
          </a:solidFill>
          <a:ln w="38100">
            <a:solidFill>
              <a:srgbClr val="002060"/>
            </a:solidFill>
            <a:extLst>
              <a:ext uri="{C807C97D-BFC1-408E-A445-0C87EB9F89A2}">
                <ask:lineSketchStyleProps xmlns:ask="http://schemas.microsoft.com/office/drawing/2018/sketchyshapes" sd="2475911327">
                  <a:custGeom>
                    <a:avLst/>
                    <a:gdLst>
                      <a:gd name="connsiteX0" fmla="*/ 0 w 7691873"/>
                      <a:gd name="connsiteY0" fmla="*/ 134897 h 597023"/>
                      <a:gd name="connsiteX1" fmla="*/ 719163 w 7691873"/>
                      <a:gd name="connsiteY1" fmla="*/ 0 h 597023"/>
                      <a:gd name="connsiteX2" fmla="*/ 1549991 w 7691873"/>
                      <a:gd name="connsiteY2" fmla="*/ 0 h 597023"/>
                      <a:gd name="connsiteX3" fmla="*/ 2318284 w 7691873"/>
                      <a:gd name="connsiteY3" fmla="*/ 0 h 597023"/>
                      <a:gd name="connsiteX4" fmla="*/ 3024042 w 7691873"/>
                      <a:gd name="connsiteY4" fmla="*/ 0 h 597023"/>
                      <a:gd name="connsiteX5" fmla="*/ 3792335 w 7691873"/>
                      <a:gd name="connsiteY5" fmla="*/ 0 h 597023"/>
                      <a:gd name="connsiteX6" fmla="*/ 4685698 w 7691873"/>
                      <a:gd name="connsiteY6" fmla="*/ 0 h 597023"/>
                      <a:gd name="connsiteX7" fmla="*/ 5391455 w 7691873"/>
                      <a:gd name="connsiteY7" fmla="*/ 0 h 597023"/>
                      <a:gd name="connsiteX8" fmla="*/ 6097212 w 7691873"/>
                      <a:gd name="connsiteY8" fmla="*/ 0 h 597023"/>
                      <a:gd name="connsiteX9" fmla="*/ 6972709 w 7691873"/>
                      <a:gd name="connsiteY9" fmla="*/ 0 h 597023"/>
                      <a:gd name="connsiteX10" fmla="*/ 7691873 w 7691873"/>
                      <a:gd name="connsiteY10" fmla="*/ 134897 h 597023"/>
                      <a:gd name="connsiteX11" fmla="*/ 7691873 w 7691873"/>
                      <a:gd name="connsiteY11" fmla="*/ 288694 h 597023"/>
                      <a:gd name="connsiteX12" fmla="*/ 7691873 w 7691873"/>
                      <a:gd name="connsiteY12" fmla="*/ 462125 h 597023"/>
                      <a:gd name="connsiteX13" fmla="*/ 6972709 w 7691873"/>
                      <a:gd name="connsiteY13" fmla="*/ 597023 h 597023"/>
                      <a:gd name="connsiteX14" fmla="*/ 6266952 w 7691873"/>
                      <a:gd name="connsiteY14" fmla="*/ 597023 h 597023"/>
                      <a:gd name="connsiteX15" fmla="*/ 5767919 w 7691873"/>
                      <a:gd name="connsiteY15" fmla="*/ 597023 h 597023"/>
                      <a:gd name="connsiteX16" fmla="*/ 5248517 w 7691873"/>
                      <a:gd name="connsiteY16" fmla="*/ 597023 h 597023"/>
                      <a:gd name="connsiteX17" fmla="*/ 4801836 w 7691873"/>
                      <a:gd name="connsiteY17" fmla="*/ 597023 h 597023"/>
                      <a:gd name="connsiteX18" fmla="*/ 4355154 w 7691873"/>
                      <a:gd name="connsiteY18" fmla="*/ 597023 h 597023"/>
                      <a:gd name="connsiteX19" fmla="*/ 3825567 w 7691873"/>
                      <a:gd name="connsiteY19" fmla="*/ 597023 h 597023"/>
                      <a:gd name="connsiteX20" fmla="*/ 3336718 w 7691873"/>
                      <a:gd name="connsiteY20" fmla="*/ 597023 h 597023"/>
                      <a:gd name="connsiteX21" fmla="*/ 2568426 w 7691873"/>
                      <a:gd name="connsiteY21" fmla="*/ 597023 h 597023"/>
                      <a:gd name="connsiteX22" fmla="*/ 1549991 w 7691873"/>
                      <a:gd name="connsiteY22" fmla="*/ 597023 h 597023"/>
                      <a:gd name="connsiteX23" fmla="*/ 719163 w 7691873"/>
                      <a:gd name="connsiteY23" fmla="*/ 597023 h 597023"/>
                      <a:gd name="connsiteX24" fmla="*/ 0 w 7691873"/>
                      <a:gd name="connsiteY24" fmla="*/ 462125 h 597023"/>
                      <a:gd name="connsiteX25" fmla="*/ 0 w 7691873"/>
                      <a:gd name="connsiteY25" fmla="*/ 301783 h 597023"/>
                      <a:gd name="connsiteX26" fmla="*/ 0 w 7691873"/>
                      <a:gd name="connsiteY26" fmla="*/ 134897 h 597023"/>
                      <a:gd name="connsiteX0" fmla="*/ 0 w 7691873"/>
                      <a:gd name="connsiteY0" fmla="*/ 134897 h 597023"/>
                      <a:gd name="connsiteX1" fmla="*/ 719163 w 7691873"/>
                      <a:gd name="connsiteY1" fmla="*/ 0 h 597023"/>
                      <a:gd name="connsiteX2" fmla="*/ 1487456 w 7691873"/>
                      <a:gd name="connsiteY2" fmla="*/ 0 h 597023"/>
                      <a:gd name="connsiteX3" fmla="*/ 2318284 w 7691873"/>
                      <a:gd name="connsiteY3" fmla="*/ 0 h 597023"/>
                      <a:gd name="connsiteX4" fmla="*/ 3024042 w 7691873"/>
                      <a:gd name="connsiteY4" fmla="*/ 0 h 597023"/>
                      <a:gd name="connsiteX5" fmla="*/ 3979941 w 7691873"/>
                      <a:gd name="connsiteY5" fmla="*/ 0 h 597023"/>
                      <a:gd name="connsiteX6" fmla="*/ 4685698 w 7691873"/>
                      <a:gd name="connsiteY6" fmla="*/ 0 h 597023"/>
                      <a:gd name="connsiteX7" fmla="*/ 5579061 w 7691873"/>
                      <a:gd name="connsiteY7" fmla="*/ 0 h 597023"/>
                      <a:gd name="connsiteX8" fmla="*/ 6972709 w 7691873"/>
                      <a:gd name="connsiteY8" fmla="*/ 0 h 597023"/>
                      <a:gd name="connsiteX9" fmla="*/ 7691873 w 7691873"/>
                      <a:gd name="connsiteY9" fmla="*/ 134897 h 597023"/>
                      <a:gd name="connsiteX10" fmla="*/ 7691873 w 7691873"/>
                      <a:gd name="connsiteY10" fmla="*/ 298511 h 597023"/>
                      <a:gd name="connsiteX11" fmla="*/ 7691873 w 7691873"/>
                      <a:gd name="connsiteY11" fmla="*/ 462125 h 597023"/>
                      <a:gd name="connsiteX12" fmla="*/ 6972709 w 7691873"/>
                      <a:gd name="connsiteY12" fmla="*/ 597023 h 597023"/>
                      <a:gd name="connsiteX13" fmla="*/ 6016810 w 7691873"/>
                      <a:gd name="connsiteY13" fmla="*/ 597023 h 597023"/>
                      <a:gd name="connsiteX14" fmla="*/ 5185982 w 7691873"/>
                      <a:gd name="connsiteY14" fmla="*/ 597023 h 597023"/>
                      <a:gd name="connsiteX15" fmla="*/ 4355154 w 7691873"/>
                      <a:gd name="connsiteY15" fmla="*/ 597023 h 597023"/>
                      <a:gd name="connsiteX16" fmla="*/ 3586860 w 7691873"/>
                      <a:gd name="connsiteY16" fmla="*/ 597023 h 597023"/>
                      <a:gd name="connsiteX17" fmla="*/ 2756032 w 7691873"/>
                      <a:gd name="connsiteY17" fmla="*/ 597023 h 597023"/>
                      <a:gd name="connsiteX18" fmla="*/ 1800133 w 7691873"/>
                      <a:gd name="connsiteY18" fmla="*/ 597023 h 597023"/>
                      <a:gd name="connsiteX19" fmla="*/ 1281267 w 7691873"/>
                      <a:gd name="connsiteY19" fmla="*/ 597023 h 597023"/>
                      <a:gd name="connsiteX20" fmla="*/ 719163 w 7691873"/>
                      <a:gd name="connsiteY20" fmla="*/ 597023 h 597023"/>
                      <a:gd name="connsiteX21" fmla="*/ 0 w 7691873"/>
                      <a:gd name="connsiteY21" fmla="*/ 462125 h 597023"/>
                      <a:gd name="connsiteX22" fmla="*/ 0 w 7691873"/>
                      <a:gd name="connsiteY22" fmla="*/ 291966 h 597023"/>
                      <a:gd name="connsiteX23" fmla="*/ 0 w 7691873"/>
                      <a:gd name="connsiteY23" fmla="*/ 134897 h 59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91873" h="597023" fill="none" extrusionOk="0">
                        <a:moveTo>
                          <a:pt x="0" y="134897"/>
                        </a:moveTo>
                        <a:cubicBezTo>
                          <a:pt x="4911" y="31754"/>
                          <a:pt x="441349" y="36333"/>
                          <a:pt x="719163" y="0"/>
                        </a:cubicBezTo>
                        <a:cubicBezTo>
                          <a:pt x="1000863" y="-6900"/>
                          <a:pt x="1160119" y="8104"/>
                          <a:pt x="1549991" y="0"/>
                        </a:cubicBezTo>
                        <a:cubicBezTo>
                          <a:pt x="1933896" y="-1320"/>
                          <a:pt x="1965177" y="5533"/>
                          <a:pt x="2318284" y="0"/>
                        </a:cubicBezTo>
                        <a:cubicBezTo>
                          <a:pt x="2668625" y="-10552"/>
                          <a:pt x="2742146" y="-14807"/>
                          <a:pt x="3024042" y="0"/>
                        </a:cubicBezTo>
                        <a:cubicBezTo>
                          <a:pt x="3313571" y="-39625"/>
                          <a:pt x="3535012" y="-25685"/>
                          <a:pt x="3792335" y="0"/>
                        </a:cubicBezTo>
                        <a:cubicBezTo>
                          <a:pt x="4097173" y="-21071"/>
                          <a:pt x="4293914" y="1392"/>
                          <a:pt x="4685698" y="0"/>
                        </a:cubicBezTo>
                        <a:cubicBezTo>
                          <a:pt x="5047496" y="-5713"/>
                          <a:pt x="5227419" y="-3984"/>
                          <a:pt x="5391455" y="0"/>
                        </a:cubicBezTo>
                        <a:cubicBezTo>
                          <a:pt x="5569422" y="18289"/>
                          <a:pt x="5839911" y="-10532"/>
                          <a:pt x="6097212" y="0"/>
                        </a:cubicBezTo>
                        <a:cubicBezTo>
                          <a:pt x="6296429" y="-65765"/>
                          <a:pt x="6632036" y="10408"/>
                          <a:pt x="6972709" y="0"/>
                        </a:cubicBezTo>
                        <a:cubicBezTo>
                          <a:pt x="7444351" y="-9729"/>
                          <a:pt x="7666184" y="60704"/>
                          <a:pt x="7691873" y="134897"/>
                        </a:cubicBezTo>
                        <a:cubicBezTo>
                          <a:pt x="7671291" y="209199"/>
                          <a:pt x="7688064" y="215928"/>
                          <a:pt x="7691873" y="288694"/>
                        </a:cubicBezTo>
                        <a:cubicBezTo>
                          <a:pt x="7699705" y="361430"/>
                          <a:pt x="7674963" y="394432"/>
                          <a:pt x="7691873" y="462125"/>
                        </a:cubicBezTo>
                        <a:cubicBezTo>
                          <a:pt x="7651227" y="546517"/>
                          <a:pt x="7354511" y="581988"/>
                          <a:pt x="6972709" y="597023"/>
                        </a:cubicBezTo>
                        <a:cubicBezTo>
                          <a:pt x="6747625" y="600777"/>
                          <a:pt x="6568063" y="583364"/>
                          <a:pt x="6266952" y="597023"/>
                        </a:cubicBezTo>
                        <a:cubicBezTo>
                          <a:pt x="6121953" y="581072"/>
                          <a:pt x="5973938" y="620144"/>
                          <a:pt x="5767919" y="597023"/>
                        </a:cubicBezTo>
                        <a:cubicBezTo>
                          <a:pt x="5561900" y="573902"/>
                          <a:pt x="5503011" y="603594"/>
                          <a:pt x="5248517" y="597023"/>
                        </a:cubicBezTo>
                        <a:cubicBezTo>
                          <a:pt x="5079634" y="602796"/>
                          <a:pt x="5012830" y="595233"/>
                          <a:pt x="4801836" y="597023"/>
                        </a:cubicBezTo>
                        <a:cubicBezTo>
                          <a:pt x="4590842" y="598813"/>
                          <a:pt x="4552736" y="594254"/>
                          <a:pt x="4355154" y="597023"/>
                        </a:cubicBezTo>
                        <a:cubicBezTo>
                          <a:pt x="4164104" y="612224"/>
                          <a:pt x="3936718" y="616657"/>
                          <a:pt x="3825567" y="597023"/>
                        </a:cubicBezTo>
                        <a:cubicBezTo>
                          <a:pt x="3714416" y="577389"/>
                          <a:pt x="3549968" y="606132"/>
                          <a:pt x="3336718" y="597023"/>
                        </a:cubicBezTo>
                        <a:cubicBezTo>
                          <a:pt x="3158850" y="624445"/>
                          <a:pt x="2882412" y="576783"/>
                          <a:pt x="2568426" y="597023"/>
                        </a:cubicBezTo>
                        <a:cubicBezTo>
                          <a:pt x="2215415" y="599164"/>
                          <a:pt x="1894306" y="590634"/>
                          <a:pt x="1549991" y="597023"/>
                        </a:cubicBezTo>
                        <a:cubicBezTo>
                          <a:pt x="1190722" y="617147"/>
                          <a:pt x="1059306" y="582585"/>
                          <a:pt x="719163" y="597023"/>
                        </a:cubicBezTo>
                        <a:cubicBezTo>
                          <a:pt x="258158" y="604763"/>
                          <a:pt x="16385" y="544820"/>
                          <a:pt x="0" y="462125"/>
                        </a:cubicBezTo>
                        <a:cubicBezTo>
                          <a:pt x="18397" y="417142"/>
                          <a:pt x="4412" y="346947"/>
                          <a:pt x="0" y="301783"/>
                        </a:cubicBezTo>
                        <a:cubicBezTo>
                          <a:pt x="-8092" y="247426"/>
                          <a:pt x="-19235" y="179793"/>
                          <a:pt x="0" y="134897"/>
                        </a:cubicBezTo>
                        <a:close/>
                      </a:path>
                      <a:path w="7691873" h="597023" stroke="0" extrusionOk="0">
                        <a:moveTo>
                          <a:pt x="0" y="134897"/>
                        </a:moveTo>
                        <a:cubicBezTo>
                          <a:pt x="6035" y="16388"/>
                          <a:pt x="316384" y="33697"/>
                          <a:pt x="719163" y="0"/>
                        </a:cubicBezTo>
                        <a:cubicBezTo>
                          <a:pt x="1020162" y="-1053"/>
                          <a:pt x="1331445" y="-9535"/>
                          <a:pt x="1487456" y="0"/>
                        </a:cubicBezTo>
                        <a:cubicBezTo>
                          <a:pt x="1693918" y="-5553"/>
                          <a:pt x="2135070" y="9281"/>
                          <a:pt x="2318284" y="0"/>
                        </a:cubicBezTo>
                        <a:cubicBezTo>
                          <a:pt x="2496750" y="-6505"/>
                          <a:pt x="2741448" y="24671"/>
                          <a:pt x="3024042" y="0"/>
                        </a:cubicBezTo>
                        <a:cubicBezTo>
                          <a:pt x="3340041" y="-51661"/>
                          <a:pt x="3667039" y="5441"/>
                          <a:pt x="3979941" y="0"/>
                        </a:cubicBezTo>
                        <a:cubicBezTo>
                          <a:pt x="4343722" y="27841"/>
                          <a:pt x="4446888" y="13530"/>
                          <a:pt x="4685698" y="0"/>
                        </a:cubicBezTo>
                        <a:cubicBezTo>
                          <a:pt x="4926408" y="-20673"/>
                          <a:pt x="5338026" y="-24963"/>
                          <a:pt x="5579061" y="0"/>
                        </a:cubicBezTo>
                        <a:cubicBezTo>
                          <a:pt x="5809775" y="-39794"/>
                          <a:pt x="6559943" y="-9175"/>
                          <a:pt x="6972709" y="0"/>
                        </a:cubicBezTo>
                        <a:cubicBezTo>
                          <a:pt x="7337679" y="-1180"/>
                          <a:pt x="7682339" y="77346"/>
                          <a:pt x="7691873" y="134897"/>
                        </a:cubicBezTo>
                        <a:cubicBezTo>
                          <a:pt x="7651578" y="180017"/>
                          <a:pt x="7668627" y="259896"/>
                          <a:pt x="7691873" y="298511"/>
                        </a:cubicBezTo>
                        <a:cubicBezTo>
                          <a:pt x="7701545" y="340643"/>
                          <a:pt x="7654379" y="413011"/>
                          <a:pt x="7691873" y="462125"/>
                        </a:cubicBezTo>
                        <a:cubicBezTo>
                          <a:pt x="7631645" y="500167"/>
                          <a:pt x="7321141" y="595552"/>
                          <a:pt x="6972709" y="597023"/>
                        </a:cubicBezTo>
                        <a:cubicBezTo>
                          <a:pt x="6667319" y="631301"/>
                          <a:pt x="6490825" y="569508"/>
                          <a:pt x="6016810" y="597023"/>
                        </a:cubicBezTo>
                        <a:cubicBezTo>
                          <a:pt x="5587911" y="602930"/>
                          <a:pt x="5435637" y="605074"/>
                          <a:pt x="5185982" y="597023"/>
                        </a:cubicBezTo>
                        <a:cubicBezTo>
                          <a:pt x="4945783" y="625219"/>
                          <a:pt x="4551519" y="608743"/>
                          <a:pt x="4355154" y="597023"/>
                        </a:cubicBezTo>
                        <a:cubicBezTo>
                          <a:pt x="4164369" y="612471"/>
                          <a:pt x="3948782" y="590394"/>
                          <a:pt x="3586860" y="597023"/>
                        </a:cubicBezTo>
                        <a:cubicBezTo>
                          <a:pt x="3296013" y="586504"/>
                          <a:pt x="3021113" y="561859"/>
                          <a:pt x="2756032" y="597023"/>
                        </a:cubicBezTo>
                        <a:cubicBezTo>
                          <a:pt x="2567332" y="563825"/>
                          <a:pt x="2021226" y="606345"/>
                          <a:pt x="1800133" y="597023"/>
                        </a:cubicBezTo>
                        <a:cubicBezTo>
                          <a:pt x="1561709" y="621817"/>
                          <a:pt x="1454147" y="615611"/>
                          <a:pt x="1281267" y="597023"/>
                        </a:cubicBezTo>
                        <a:cubicBezTo>
                          <a:pt x="1108387" y="578435"/>
                          <a:pt x="884671" y="613263"/>
                          <a:pt x="719163" y="597023"/>
                        </a:cubicBezTo>
                        <a:cubicBezTo>
                          <a:pt x="367567" y="621312"/>
                          <a:pt x="51036" y="560047"/>
                          <a:pt x="0" y="462125"/>
                        </a:cubicBezTo>
                        <a:cubicBezTo>
                          <a:pt x="10918" y="412495"/>
                          <a:pt x="16243" y="366811"/>
                          <a:pt x="0" y="291966"/>
                        </a:cubicBezTo>
                        <a:cubicBezTo>
                          <a:pt x="-31546" y="216425"/>
                          <a:pt x="45470" y="199220"/>
                          <a:pt x="0" y="134897"/>
                        </a:cubicBezTo>
                        <a:close/>
                      </a:path>
                      <a:path w="7691873" h="597023" fill="none" stroke="0" extrusionOk="0">
                        <a:moveTo>
                          <a:pt x="0" y="134897"/>
                        </a:moveTo>
                        <a:cubicBezTo>
                          <a:pt x="41168" y="53976"/>
                          <a:pt x="387898" y="11742"/>
                          <a:pt x="719163" y="0"/>
                        </a:cubicBezTo>
                        <a:cubicBezTo>
                          <a:pt x="984004" y="-3564"/>
                          <a:pt x="1133467" y="-3422"/>
                          <a:pt x="1549991" y="0"/>
                        </a:cubicBezTo>
                        <a:cubicBezTo>
                          <a:pt x="1933764" y="-799"/>
                          <a:pt x="1965016" y="4126"/>
                          <a:pt x="2318284" y="0"/>
                        </a:cubicBezTo>
                        <a:cubicBezTo>
                          <a:pt x="2669809" y="-6085"/>
                          <a:pt x="2744479" y="-4805"/>
                          <a:pt x="3024042" y="0"/>
                        </a:cubicBezTo>
                        <a:cubicBezTo>
                          <a:pt x="3267477" y="-7992"/>
                          <a:pt x="3493722" y="39360"/>
                          <a:pt x="3792335" y="0"/>
                        </a:cubicBezTo>
                        <a:cubicBezTo>
                          <a:pt x="4088366" y="3880"/>
                          <a:pt x="4322597" y="40925"/>
                          <a:pt x="4685698" y="0"/>
                        </a:cubicBezTo>
                        <a:cubicBezTo>
                          <a:pt x="5042395" y="-2426"/>
                          <a:pt x="5225756" y="7377"/>
                          <a:pt x="5391455" y="0"/>
                        </a:cubicBezTo>
                        <a:cubicBezTo>
                          <a:pt x="5606457" y="35733"/>
                          <a:pt x="5852909" y="22099"/>
                          <a:pt x="6097212" y="0"/>
                        </a:cubicBezTo>
                        <a:cubicBezTo>
                          <a:pt x="6268744" y="31051"/>
                          <a:pt x="6587214" y="40642"/>
                          <a:pt x="6972709" y="0"/>
                        </a:cubicBezTo>
                        <a:cubicBezTo>
                          <a:pt x="7441445" y="-2428"/>
                          <a:pt x="7677340" y="80330"/>
                          <a:pt x="7691873" y="134897"/>
                        </a:cubicBezTo>
                        <a:cubicBezTo>
                          <a:pt x="7673807" y="211225"/>
                          <a:pt x="7685670" y="217121"/>
                          <a:pt x="7691873" y="288694"/>
                        </a:cubicBezTo>
                        <a:cubicBezTo>
                          <a:pt x="7700144" y="360873"/>
                          <a:pt x="7673664" y="396467"/>
                          <a:pt x="7691873" y="462125"/>
                        </a:cubicBezTo>
                        <a:cubicBezTo>
                          <a:pt x="7738523" y="497599"/>
                          <a:pt x="7435711" y="607279"/>
                          <a:pt x="6972709" y="597023"/>
                        </a:cubicBezTo>
                        <a:cubicBezTo>
                          <a:pt x="6746734" y="614305"/>
                          <a:pt x="6618750" y="574121"/>
                          <a:pt x="6266952" y="597023"/>
                        </a:cubicBezTo>
                        <a:cubicBezTo>
                          <a:pt x="6074432" y="572467"/>
                          <a:pt x="5994879" y="580768"/>
                          <a:pt x="5767919" y="597023"/>
                        </a:cubicBezTo>
                        <a:cubicBezTo>
                          <a:pt x="5540959" y="613278"/>
                          <a:pt x="5433801" y="612351"/>
                          <a:pt x="5248517" y="597023"/>
                        </a:cubicBezTo>
                        <a:cubicBezTo>
                          <a:pt x="5057043" y="618114"/>
                          <a:pt x="4998049" y="592326"/>
                          <a:pt x="4792902" y="597023"/>
                        </a:cubicBezTo>
                        <a:cubicBezTo>
                          <a:pt x="4587756" y="601720"/>
                          <a:pt x="4488876" y="611888"/>
                          <a:pt x="4355154" y="597023"/>
                        </a:cubicBezTo>
                        <a:cubicBezTo>
                          <a:pt x="4219153" y="620676"/>
                          <a:pt x="4072686" y="585992"/>
                          <a:pt x="3866305" y="597023"/>
                        </a:cubicBezTo>
                        <a:cubicBezTo>
                          <a:pt x="3659924" y="608054"/>
                          <a:pt x="3484043" y="583956"/>
                          <a:pt x="3336718" y="597023"/>
                        </a:cubicBezTo>
                        <a:cubicBezTo>
                          <a:pt x="3132239" y="596116"/>
                          <a:pt x="2877170" y="651152"/>
                          <a:pt x="2568426" y="597023"/>
                        </a:cubicBezTo>
                        <a:cubicBezTo>
                          <a:pt x="2169594" y="557896"/>
                          <a:pt x="1942788" y="541641"/>
                          <a:pt x="1549991" y="597023"/>
                        </a:cubicBezTo>
                        <a:cubicBezTo>
                          <a:pt x="1164275" y="608503"/>
                          <a:pt x="1063328" y="602076"/>
                          <a:pt x="719163" y="597023"/>
                        </a:cubicBezTo>
                        <a:cubicBezTo>
                          <a:pt x="268938" y="569757"/>
                          <a:pt x="36194" y="548280"/>
                          <a:pt x="0" y="462125"/>
                        </a:cubicBezTo>
                        <a:cubicBezTo>
                          <a:pt x="12126" y="423120"/>
                          <a:pt x="9132" y="338200"/>
                          <a:pt x="0" y="301783"/>
                        </a:cubicBezTo>
                        <a:cubicBezTo>
                          <a:pt x="-6722" y="264644"/>
                          <a:pt x="-26535" y="184935"/>
                          <a:pt x="0" y="1348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a. </a:t>
            </a:r>
            <a:r>
              <a:rPr lang="vi-VN" sz="2400" b="1"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Từ “bà” ở vị trí số 2 được dùng để xưng hô.</a:t>
            </a:r>
            <a:endParaRPr lang="en-US" sz="2400" b="1"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endParaRPr>
          </a:p>
        </p:txBody>
      </p:sp>
      <p:cxnSp>
        <p:nvCxnSpPr>
          <p:cNvPr id="9" name="Straight Connector 8">
            <a:extLst>
              <a:ext uri="{FF2B5EF4-FFF2-40B4-BE49-F238E27FC236}">
                <a16:creationId xmlns:a16="http://schemas.microsoft.com/office/drawing/2014/main" id="{641112D0-14B8-C506-8AA3-2F67657FBC0D}"/>
              </a:ext>
            </a:extLst>
          </p:cNvPr>
          <p:cNvCxnSpPr/>
          <p:nvPr/>
        </p:nvCxnSpPr>
        <p:spPr>
          <a:xfrm>
            <a:off x="3385457" y="2166257"/>
            <a:ext cx="500743"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Rectangle: Rounded Corners 6">
            <a:extLst>
              <a:ext uri="{FF2B5EF4-FFF2-40B4-BE49-F238E27FC236}">
                <a16:creationId xmlns:a16="http://schemas.microsoft.com/office/drawing/2014/main" id="{686072D2-D01A-B53E-8578-1DF75B546EE3}"/>
              </a:ext>
            </a:extLst>
          </p:cNvPr>
          <p:cNvSpPr/>
          <p:nvPr/>
        </p:nvSpPr>
        <p:spPr>
          <a:xfrm>
            <a:off x="2290328" y="5627915"/>
            <a:ext cx="7691873" cy="794658"/>
          </a:xfrm>
          <a:custGeom>
            <a:avLst/>
            <a:gdLst>
              <a:gd name="connsiteX0" fmla="*/ 0 w 7691873"/>
              <a:gd name="connsiteY0" fmla="*/ 179553 h 794658"/>
              <a:gd name="connsiteX1" fmla="*/ 719163 w 7691873"/>
              <a:gd name="connsiteY1" fmla="*/ 0 h 794658"/>
              <a:gd name="connsiteX2" fmla="*/ 1549991 w 7691873"/>
              <a:gd name="connsiteY2" fmla="*/ 0 h 794658"/>
              <a:gd name="connsiteX3" fmla="*/ 2318284 w 7691873"/>
              <a:gd name="connsiteY3" fmla="*/ 0 h 794658"/>
              <a:gd name="connsiteX4" fmla="*/ 3024042 w 7691873"/>
              <a:gd name="connsiteY4" fmla="*/ 0 h 794658"/>
              <a:gd name="connsiteX5" fmla="*/ 3792335 w 7691873"/>
              <a:gd name="connsiteY5" fmla="*/ 0 h 794658"/>
              <a:gd name="connsiteX6" fmla="*/ 4685698 w 7691873"/>
              <a:gd name="connsiteY6" fmla="*/ 0 h 794658"/>
              <a:gd name="connsiteX7" fmla="*/ 5391455 w 7691873"/>
              <a:gd name="connsiteY7" fmla="*/ 0 h 794658"/>
              <a:gd name="connsiteX8" fmla="*/ 6097212 w 7691873"/>
              <a:gd name="connsiteY8" fmla="*/ 0 h 794658"/>
              <a:gd name="connsiteX9" fmla="*/ 6972709 w 7691873"/>
              <a:gd name="connsiteY9" fmla="*/ 0 h 794658"/>
              <a:gd name="connsiteX10" fmla="*/ 7691873 w 7691873"/>
              <a:gd name="connsiteY10" fmla="*/ 179553 h 794658"/>
              <a:gd name="connsiteX11" fmla="*/ 7691873 w 7691873"/>
              <a:gd name="connsiteY11" fmla="*/ 384262 h 794658"/>
              <a:gd name="connsiteX12" fmla="*/ 7691873 w 7691873"/>
              <a:gd name="connsiteY12" fmla="*/ 615104 h 794658"/>
              <a:gd name="connsiteX13" fmla="*/ 6972709 w 7691873"/>
              <a:gd name="connsiteY13" fmla="*/ 794658 h 794658"/>
              <a:gd name="connsiteX14" fmla="*/ 6266952 w 7691873"/>
              <a:gd name="connsiteY14" fmla="*/ 794658 h 794658"/>
              <a:gd name="connsiteX15" fmla="*/ 5248517 w 7691873"/>
              <a:gd name="connsiteY15" fmla="*/ 794658 h 794658"/>
              <a:gd name="connsiteX16" fmla="*/ 4801836 w 7691873"/>
              <a:gd name="connsiteY16" fmla="*/ 794658 h 794658"/>
              <a:gd name="connsiteX17" fmla="*/ 4355154 w 7691873"/>
              <a:gd name="connsiteY17" fmla="*/ 794658 h 794658"/>
              <a:gd name="connsiteX18" fmla="*/ 3336718 w 7691873"/>
              <a:gd name="connsiteY18" fmla="*/ 794658 h 794658"/>
              <a:gd name="connsiteX19" fmla="*/ 2568426 w 7691873"/>
              <a:gd name="connsiteY19" fmla="*/ 794658 h 794658"/>
              <a:gd name="connsiteX20" fmla="*/ 1549991 w 7691873"/>
              <a:gd name="connsiteY20" fmla="*/ 794658 h 794658"/>
              <a:gd name="connsiteX21" fmla="*/ 719163 w 7691873"/>
              <a:gd name="connsiteY21" fmla="*/ 794658 h 794658"/>
              <a:gd name="connsiteX22" fmla="*/ 0 w 7691873"/>
              <a:gd name="connsiteY22" fmla="*/ 615104 h 794658"/>
              <a:gd name="connsiteX23" fmla="*/ 0 w 7691873"/>
              <a:gd name="connsiteY23" fmla="*/ 401684 h 794658"/>
              <a:gd name="connsiteX24" fmla="*/ 0 w 7691873"/>
              <a:gd name="connsiteY24" fmla="*/ 179553 h 794658"/>
              <a:gd name="connsiteX0" fmla="*/ 0 w 7691873"/>
              <a:gd name="connsiteY0" fmla="*/ 179553 h 794658"/>
              <a:gd name="connsiteX1" fmla="*/ 719163 w 7691873"/>
              <a:gd name="connsiteY1" fmla="*/ 0 h 794658"/>
              <a:gd name="connsiteX2" fmla="*/ 1487456 w 7691873"/>
              <a:gd name="connsiteY2" fmla="*/ 0 h 794658"/>
              <a:gd name="connsiteX3" fmla="*/ 2318284 w 7691873"/>
              <a:gd name="connsiteY3" fmla="*/ 0 h 794658"/>
              <a:gd name="connsiteX4" fmla="*/ 3024042 w 7691873"/>
              <a:gd name="connsiteY4" fmla="*/ 0 h 794658"/>
              <a:gd name="connsiteX5" fmla="*/ 3979941 w 7691873"/>
              <a:gd name="connsiteY5" fmla="*/ 0 h 794658"/>
              <a:gd name="connsiteX6" fmla="*/ 4685698 w 7691873"/>
              <a:gd name="connsiteY6" fmla="*/ 0 h 794658"/>
              <a:gd name="connsiteX7" fmla="*/ 5579061 w 7691873"/>
              <a:gd name="connsiteY7" fmla="*/ 0 h 794658"/>
              <a:gd name="connsiteX8" fmla="*/ 6972709 w 7691873"/>
              <a:gd name="connsiteY8" fmla="*/ 0 h 794658"/>
              <a:gd name="connsiteX9" fmla="*/ 7691873 w 7691873"/>
              <a:gd name="connsiteY9" fmla="*/ 179553 h 794658"/>
              <a:gd name="connsiteX10" fmla="*/ 7691873 w 7691873"/>
              <a:gd name="connsiteY10" fmla="*/ 397329 h 794658"/>
              <a:gd name="connsiteX11" fmla="*/ 7691873 w 7691873"/>
              <a:gd name="connsiteY11" fmla="*/ 615104 h 794658"/>
              <a:gd name="connsiteX12" fmla="*/ 6972709 w 7691873"/>
              <a:gd name="connsiteY12" fmla="*/ 794658 h 794658"/>
              <a:gd name="connsiteX13" fmla="*/ 6016810 w 7691873"/>
              <a:gd name="connsiteY13" fmla="*/ 794658 h 794658"/>
              <a:gd name="connsiteX14" fmla="*/ 5185982 w 7691873"/>
              <a:gd name="connsiteY14" fmla="*/ 794658 h 794658"/>
              <a:gd name="connsiteX15" fmla="*/ 4355154 w 7691873"/>
              <a:gd name="connsiteY15" fmla="*/ 794658 h 794658"/>
              <a:gd name="connsiteX16" fmla="*/ 3586860 w 7691873"/>
              <a:gd name="connsiteY16" fmla="*/ 794658 h 794658"/>
              <a:gd name="connsiteX17" fmla="*/ 2756032 w 7691873"/>
              <a:gd name="connsiteY17" fmla="*/ 794658 h 794658"/>
              <a:gd name="connsiteX18" fmla="*/ 1800133 w 7691873"/>
              <a:gd name="connsiteY18" fmla="*/ 794658 h 794658"/>
              <a:gd name="connsiteX19" fmla="*/ 719163 w 7691873"/>
              <a:gd name="connsiteY19" fmla="*/ 794658 h 794658"/>
              <a:gd name="connsiteX20" fmla="*/ 0 w 7691873"/>
              <a:gd name="connsiteY20" fmla="*/ 615104 h 794658"/>
              <a:gd name="connsiteX21" fmla="*/ 0 w 7691873"/>
              <a:gd name="connsiteY21" fmla="*/ 388617 h 794658"/>
              <a:gd name="connsiteX22" fmla="*/ 0 w 7691873"/>
              <a:gd name="connsiteY22" fmla="*/ 179553 h 794658"/>
              <a:gd name="connsiteX0" fmla="*/ 0 w 7691873"/>
              <a:gd name="connsiteY0" fmla="*/ 179553 h 794658"/>
              <a:gd name="connsiteX1" fmla="*/ 719163 w 7691873"/>
              <a:gd name="connsiteY1" fmla="*/ 0 h 794658"/>
              <a:gd name="connsiteX2" fmla="*/ 1151194 w 7691873"/>
              <a:gd name="connsiteY2" fmla="*/ 0 h 794658"/>
              <a:gd name="connsiteX3" fmla="*/ 1549991 w 7691873"/>
              <a:gd name="connsiteY3" fmla="*/ 0 h 794658"/>
              <a:gd name="connsiteX4" fmla="*/ 1934138 w 7691873"/>
              <a:gd name="connsiteY4" fmla="*/ 0 h 794658"/>
              <a:gd name="connsiteX5" fmla="*/ 2318284 w 7691873"/>
              <a:gd name="connsiteY5" fmla="*/ 0 h 794658"/>
              <a:gd name="connsiteX6" fmla="*/ 3024042 w 7691873"/>
              <a:gd name="connsiteY6" fmla="*/ 0 h 794658"/>
              <a:gd name="connsiteX7" fmla="*/ 3792335 w 7691873"/>
              <a:gd name="connsiteY7" fmla="*/ 0 h 794658"/>
              <a:gd name="connsiteX8" fmla="*/ 4685698 w 7691873"/>
              <a:gd name="connsiteY8" fmla="*/ 0 h 794658"/>
              <a:gd name="connsiteX9" fmla="*/ 5038577 w 7691873"/>
              <a:gd name="connsiteY9" fmla="*/ 0 h 794658"/>
              <a:gd name="connsiteX10" fmla="*/ 5391455 w 7691873"/>
              <a:gd name="connsiteY10" fmla="*/ 0 h 794658"/>
              <a:gd name="connsiteX11" fmla="*/ 6097212 w 7691873"/>
              <a:gd name="connsiteY11" fmla="*/ 0 h 794658"/>
              <a:gd name="connsiteX12" fmla="*/ 6972709 w 7691873"/>
              <a:gd name="connsiteY12" fmla="*/ 0 h 794658"/>
              <a:gd name="connsiteX13" fmla="*/ 7691873 w 7691873"/>
              <a:gd name="connsiteY13" fmla="*/ 179553 h 794658"/>
              <a:gd name="connsiteX14" fmla="*/ 7691873 w 7691873"/>
              <a:gd name="connsiteY14" fmla="*/ 384262 h 794658"/>
              <a:gd name="connsiteX15" fmla="*/ 7691873 w 7691873"/>
              <a:gd name="connsiteY15" fmla="*/ 615104 h 794658"/>
              <a:gd name="connsiteX16" fmla="*/ 6972709 w 7691873"/>
              <a:gd name="connsiteY16" fmla="*/ 794658 h 794658"/>
              <a:gd name="connsiteX17" fmla="*/ 6266952 w 7691873"/>
              <a:gd name="connsiteY17" fmla="*/ 794658 h 794658"/>
              <a:gd name="connsiteX18" fmla="*/ 5248517 w 7691873"/>
              <a:gd name="connsiteY18" fmla="*/ 794658 h 794658"/>
              <a:gd name="connsiteX19" fmla="*/ 4792902 w 7691873"/>
              <a:gd name="connsiteY19" fmla="*/ 794658 h 794658"/>
              <a:gd name="connsiteX20" fmla="*/ 4355154 w 7691873"/>
              <a:gd name="connsiteY20" fmla="*/ 794658 h 794658"/>
              <a:gd name="connsiteX21" fmla="*/ 3336718 w 7691873"/>
              <a:gd name="connsiteY21" fmla="*/ 794658 h 794658"/>
              <a:gd name="connsiteX22" fmla="*/ 2568426 w 7691873"/>
              <a:gd name="connsiteY22" fmla="*/ 794658 h 794658"/>
              <a:gd name="connsiteX23" fmla="*/ 1549991 w 7691873"/>
              <a:gd name="connsiteY23" fmla="*/ 794658 h 794658"/>
              <a:gd name="connsiteX24" fmla="*/ 719163 w 7691873"/>
              <a:gd name="connsiteY24" fmla="*/ 794658 h 794658"/>
              <a:gd name="connsiteX25" fmla="*/ 0 w 7691873"/>
              <a:gd name="connsiteY25" fmla="*/ 615104 h 794658"/>
              <a:gd name="connsiteX26" fmla="*/ 0 w 7691873"/>
              <a:gd name="connsiteY26" fmla="*/ 401684 h 794658"/>
              <a:gd name="connsiteX27" fmla="*/ 0 w 7691873"/>
              <a:gd name="connsiteY27" fmla="*/ 179553 h 79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691873" h="794658" fill="none" extrusionOk="0">
                <a:moveTo>
                  <a:pt x="0" y="179553"/>
                </a:moveTo>
                <a:cubicBezTo>
                  <a:pt x="-4555" y="127328"/>
                  <a:pt x="410926" y="-93178"/>
                  <a:pt x="719163" y="0"/>
                </a:cubicBezTo>
                <a:cubicBezTo>
                  <a:pt x="978858" y="71363"/>
                  <a:pt x="1222305" y="6545"/>
                  <a:pt x="1549991" y="0"/>
                </a:cubicBezTo>
                <a:cubicBezTo>
                  <a:pt x="1929532" y="-3224"/>
                  <a:pt x="1973615" y="15269"/>
                  <a:pt x="2318284" y="0"/>
                </a:cubicBezTo>
                <a:cubicBezTo>
                  <a:pt x="2695076" y="-7906"/>
                  <a:pt x="2732721" y="6968"/>
                  <a:pt x="3024042" y="0"/>
                </a:cubicBezTo>
                <a:cubicBezTo>
                  <a:pt x="3236645" y="-18"/>
                  <a:pt x="3592146" y="13609"/>
                  <a:pt x="3792335" y="0"/>
                </a:cubicBezTo>
                <a:cubicBezTo>
                  <a:pt x="3986321" y="-86703"/>
                  <a:pt x="4316637" y="-78643"/>
                  <a:pt x="4685698" y="0"/>
                </a:cubicBezTo>
                <a:cubicBezTo>
                  <a:pt x="5071787" y="-40469"/>
                  <a:pt x="5215328" y="-56167"/>
                  <a:pt x="5391455" y="0"/>
                </a:cubicBezTo>
                <a:cubicBezTo>
                  <a:pt x="5643787" y="-17230"/>
                  <a:pt x="5803007" y="19571"/>
                  <a:pt x="6097212" y="0"/>
                </a:cubicBezTo>
                <a:cubicBezTo>
                  <a:pt x="6254045" y="-28454"/>
                  <a:pt x="6658902" y="12500"/>
                  <a:pt x="6972709" y="0"/>
                </a:cubicBezTo>
                <a:cubicBezTo>
                  <a:pt x="7440917" y="17427"/>
                  <a:pt x="7653664" y="83409"/>
                  <a:pt x="7691873" y="179553"/>
                </a:cubicBezTo>
                <a:cubicBezTo>
                  <a:pt x="7671126" y="276522"/>
                  <a:pt x="7690386" y="289976"/>
                  <a:pt x="7691873" y="384262"/>
                </a:cubicBezTo>
                <a:cubicBezTo>
                  <a:pt x="7701729" y="472437"/>
                  <a:pt x="7666685" y="510743"/>
                  <a:pt x="7691873" y="615104"/>
                </a:cubicBezTo>
                <a:cubicBezTo>
                  <a:pt x="7660061" y="646074"/>
                  <a:pt x="7459151" y="721074"/>
                  <a:pt x="6972709" y="794658"/>
                </a:cubicBezTo>
                <a:cubicBezTo>
                  <a:pt x="6823173" y="814365"/>
                  <a:pt x="6637246" y="761137"/>
                  <a:pt x="6266952" y="794658"/>
                </a:cubicBezTo>
                <a:cubicBezTo>
                  <a:pt x="5882824" y="830144"/>
                  <a:pt x="5511324" y="776024"/>
                  <a:pt x="5248517" y="794658"/>
                </a:cubicBezTo>
                <a:cubicBezTo>
                  <a:pt x="5100038" y="774157"/>
                  <a:pt x="4907850" y="768070"/>
                  <a:pt x="4801836" y="794658"/>
                </a:cubicBezTo>
                <a:cubicBezTo>
                  <a:pt x="4654641" y="795543"/>
                  <a:pt x="4569732" y="774694"/>
                  <a:pt x="4355154" y="794658"/>
                </a:cubicBezTo>
                <a:cubicBezTo>
                  <a:pt x="4021488" y="845410"/>
                  <a:pt x="3523752" y="797157"/>
                  <a:pt x="3336718" y="794658"/>
                </a:cubicBezTo>
                <a:cubicBezTo>
                  <a:pt x="3138379" y="756130"/>
                  <a:pt x="2870699" y="806371"/>
                  <a:pt x="2568426" y="794658"/>
                </a:cubicBezTo>
                <a:cubicBezTo>
                  <a:pt x="2156181" y="680553"/>
                  <a:pt x="1893619" y="740922"/>
                  <a:pt x="1549991" y="794658"/>
                </a:cubicBezTo>
                <a:cubicBezTo>
                  <a:pt x="1216436" y="831999"/>
                  <a:pt x="1065617" y="774019"/>
                  <a:pt x="719163" y="794658"/>
                </a:cubicBezTo>
                <a:cubicBezTo>
                  <a:pt x="280167" y="829607"/>
                  <a:pt x="40921" y="706880"/>
                  <a:pt x="0" y="615104"/>
                </a:cubicBezTo>
                <a:cubicBezTo>
                  <a:pt x="21794" y="562090"/>
                  <a:pt x="5380" y="453531"/>
                  <a:pt x="0" y="401684"/>
                </a:cubicBezTo>
                <a:cubicBezTo>
                  <a:pt x="-21244" y="350436"/>
                  <a:pt x="-52697" y="242183"/>
                  <a:pt x="0" y="179553"/>
                </a:cubicBezTo>
                <a:close/>
              </a:path>
              <a:path w="7691873" h="794658" stroke="0" extrusionOk="0">
                <a:moveTo>
                  <a:pt x="0" y="179553"/>
                </a:moveTo>
                <a:cubicBezTo>
                  <a:pt x="-40314" y="220591"/>
                  <a:pt x="263825" y="-36544"/>
                  <a:pt x="719163" y="0"/>
                </a:cubicBezTo>
                <a:cubicBezTo>
                  <a:pt x="969370" y="58928"/>
                  <a:pt x="1236343" y="24312"/>
                  <a:pt x="1487456" y="0"/>
                </a:cubicBezTo>
                <a:cubicBezTo>
                  <a:pt x="1716186" y="-20372"/>
                  <a:pt x="2088980" y="49235"/>
                  <a:pt x="2318284" y="0"/>
                </a:cubicBezTo>
                <a:cubicBezTo>
                  <a:pt x="2509137" y="-79422"/>
                  <a:pt x="2771182" y="-23843"/>
                  <a:pt x="3024042" y="0"/>
                </a:cubicBezTo>
                <a:cubicBezTo>
                  <a:pt x="3396472" y="-76032"/>
                  <a:pt x="3594682" y="83053"/>
                  <a:pt x="3979941" y="0"/>
                </a:cubicBezTo>
                <a:cubicBezTo>
                  <a:pt x="4356392" y="6403"/>
                  <a:pt x="4484136" y="-10962"/>
                  <a:pt x="4685698" y="0"/>
                </a:cubicBezTo>
                <a:cubicBezTo>
                  <a:pt x="4996683" y="-40784"/>
                  <a:pt x="5357625" y="-469"/>
                  <a:pt x="5579061" y="0"/>
                </a:cubicBezTo>
                <a:cubicBezTo>
                  <a:pt x="5710561" y="4235"/>
                  <a:pt x="6695842" y="74110"/>
                  <a:pt x="6972709" y="0"/>
                </a:cubicBezTo>
                <a:cubicBezTo>
                  <a:pt x="7340582" y="-693"/>
                  <a:pt x="7702695" y="101366"/>
                  <a:pt x="7691873" y="179553"/>
                </a:cubicBezTo>
                <a:cubicBezTo>
                  <a:pt x="7659440" y="245448"/>
                  <a:pt x="7669836" y="361044"/>
                  <a:pt x="7691873" y="397329"/>
                </a:cubicBezTo>
                <a:cubicBezTo>
                  <a:pt x="7716719" y="421344"/>
                  <a:pt x="7673231" y="527418"/>
                  <a:pt x="7691873" y="615104"/>
                </a:cubicBezTo>
                <a:cubicBezTo>
                  <a:pt x="7659529" y="641566"/>
                  <a:pt x="7239030" y="767725"/>
                  <a:pt x="6972709" y="794658"/>
                </a:cubicBezTo>
                <a:cubicBezTo>
                  <a:pt x="6638813" y="721434"/>
                  <a:pt x="6465506" y="803501"/>
                  <a:pt x="6016810" y="794658"/>
                </a:cubicBezTo>
                <a:cubicBezTo>
                  <a:pt x="5558564" y="845636"/>
                  <a:pt x="5372678" y="786980"/>
                  <a:pt x="5185982" y="794658"/>
                </a:cubicBezTo>
                <a:cubicBezTo>
                  <a:pt x="4905179" y="812302"/>
                  <a:pt x="4559955" y="759165"/>
                  <a:pt x="4355154" y="794658"/>
                </a:cubicBezTo>
                <a:cubicBezTo>
                  <a:pt x="4110573" y="772416"/>
                  <a:pt x="3842165" y="813071"/>
                  <a:pt x="3586860" y="794658"/>
                </a:cubicBezTo>
                <a:cubicBezTo>
                  <a:pt x="3305060" y="840320"/>
                  <a:pt x="3044228" y="767075"/>
                  <a:pt x="2756032" y="794658"/>
                </a:cubicBezTo>
                <a:cubicBezTo>
                  <a:pt x="2568648" y="789959"/>
                  <a:pt x="2037952" y="800378"/>
                  <a:pt x="1800133" y="794658"/>
                </a:cubicBezTo>
                <a:cubicBezTo>
                  <a:pt x="1566918" y="896511"/>
                  <a:pt x="1067694" y="841093"/>
                  <a:pt x="719163" y="794658"/>
                </a:cubicBezTo>
                <a:cubicBezTo>
                  <a:pt x="372809" y="842235"/>
                  <a:pt x="63509" y="729884"/>
                  <a:pt x="0" y="615104"/>
                </a:cubicBezTo>
                <a:cubicBezTo>
                  <a:pt x="19316" y="546680"/>
                  <a:pt x="37790" y="474621"/>
                  <a:pt x="0" y="388617"/>
                </a:cubicBezTo>
                <a:cubicBezTo>
                  <a:pt x="-14501" y="280886"/>
                  <a:pt x="42749" y="277484"/>
                  <a:pt x="0" y="179553"/>
                </a:cubicBezTo>
                <a:close/>
              </a:path>
              <a:path w="7691873" h="794658" fill="none" stroke="0" extrusionOk="0">
                <a:moveTo>
                  <a:pt x="0" y="179553"/>
                </a:moveTo>
                <a:cubicBezTo>
                  <a:pt x="903" y="74328"/>
                  <a:pt x="407346" y="74938"/>
                  <a:pt x="719163" y="0"/>
                </a:cubicBezTo>
                <a:cubicBezTo>
                  <a:pt x="849637" y="-19484"/>
                  <a:pt x="992601" y="8851"/>
                  <a:pt x="1151194" y="0"/>
                </a:cubicBezTo>
                <a:cubicBezTo>
                  <a:pt x="1309787" y="-8851"/>
                  <a:pt x="1400490" y="-14622"/>
                  <a:pt x="1549991" y="0"/>
                </a:cubicBezTo>
                <a:cubicBezTo>
                  <a:pt x="1726525" y="-18294"/>
                  <a:pt x="1774995" y="16039"/>
                  <a:pt x="1934138" y="0"/>
                </a:cubicBezTo>
                <a:cubicBezTo>
                  <a:pt x="2093281" y="-16039"/>
                  <a:pt x="2180738" y="6474"/>
                  <a:pt x="2318284" y="0"/>
                </a:cubicBezTo>
                <a:cubicBezTo>
                  <a:pt x="2651128" y="2383"/>
                  <a:pt x="2748535" y="-5527"/>
                  <a:pt x="3024042" y="0"/>
                </a:cubicBezTo>
                <a:cubicBezTo>
                  <a:pt x="3296230" y="38199"/>
                  <a:pt x="3500497" y="48608"/>
                  <a:pt x="3792335" y="0"/>
                </a:cubicBezTo>
                <a:cubicBezTo>
                  <a:pt x="4114380" y="1909"/>
                  <a:pt x="4312711" y="18245"/>
                  <a:pt x="4685698" y="0"/>
                </a:cubicBezTo>
                <a:cubicBezTo>
                  <a:pt x="4766407" y="15991"/>
                  <a:pt x="4941858" y="9207"/>
                  <a:pt x="5038577" y="0"/>
                </a:cubicBezTo>
                <a:cubicBezTo>
                  <a:pt x="5135296" y="-9207"/>
                  <a:pt x="5298146" y="-11114"/>
                  <a:pt x="5391455" y="0"/>
                </a:cubicBezTo>
                <a:cubicBezTo>
                  <a:pt x="5571125" y="48209"/>
                  <a:pt x="5832432" y="-21901"/>
                  <a:pt x="6097212" y="0"/>
                </a:cubicBezTo>
                <a:cubicBezTo>
                  <a:pt x="6250330" y="51543"/>
                  <a:pt x="6626182" y="19520"/>
                  <a:pt x="6972709" y="0"/>
                </a:cubicBezTo>
                <a:cubicBezTo>
                  <a:pt x="7438832" y="-10504"/>
                  <a:pt x="7663538" y="91740"/>
                  <a:pt x="7691873" y="179553"/>
                </a:cubicBezTo>
                <a:cubicBezTo>
                  <a:pt x="7672690" y="281455"/>
                  <a:pt x="7682512" y="289462"/>
                  <a:pt x="7691873" y="384262"/>
                </a:cubicBezTo>
                <a:cubicBezTo>
                  <a:pt x="7695915" y="487319"/>
                  <a:pt x="7680938" y="516935"/>
                  <a:pt x="7691873" y="615104"/>
                </a:cubicBezTo>
                <a:cubicBezTo>
                  <a:pt x="7694994" y="682744"/>
                  <a:pt x="7357333" y="767908"/>
                  <a:pt x="6972709" y="794658"/>
                </a:cubicBezTo>
                <a:cubicBezTo>
                  <a:pt x="6735286" y="828064"/>
                  <a:pt x="6586364" y="762350"/>
                  <a:pt x="6266952" y="794658"/>
                </a:cubicBezTo>
                <a:cubicBezTo>
                  <a:pt x="6000209" y="874403"/>
                  <a:pt x="5548852" y="760164"/>
                  <a:pt x="5248517" y="794658"/>
                </a:cubicBezTo>
                <a:cubicBezTo>
                  <a:pt x="5043802" y="819370"/>
                  <a:pt x="4894505" y="803740"/>
                  <a:pt x="4792902" y="794658"/>
                </a:cubicBezTo>
                <a:cubicBezTo>
                  <a:pt x="4671546" y="781608"/>
                  <a:pt x="4465849" y="805034"/>
                  <a:pt x="4355154" y="794658"/>
                </a:cubicBezTo>
                <a:cubicBezTo>
                  <a:pt x="4084849" y="835117"/>
                  <a:pt x="3535923" y="851402"/>
                  <a:pt x="3336718" y="794658"/>
                </a:cubicBezTo>
                <a:cubicBezTo>
                  <a:pt x="3084722" y="796022"/>
                  <a:pt x="2920931" y="805184"/>
                  <a:pt x="2568426" y="794658"/>
                </a:cubicBezTo>
                <a:cubicBezTo>
                  <a:pt x="2300298" y="764586"/>
                  <a:pt x="1864928" y="761260"/>
                  <a:pt x="1549991" y="794658"/>
                </a:cubicBezTo>
                <a:cubicBezTo>
                  <a:pt x="1187544" y="808016"/>
                  <a:pt x="1074047" y="819451"/>
                  <a:pt x="719163" y="794658"/>
                </a:cubicBezTo>
                <a:cubicBezTo>
                  <a:pt x="258558" y="775109"/>
                  <a:pt x="34208" y="689241"/>
                  <a:pt x="0" y="615104"/>
                </a:cubicBezTo>
                <a:cubicBezTo>
                  <a:pt x="5374" y="567641"/>
                  <a:pt x="8634" y="469663"/>
                  <a:pt x="0" y="401684"/>
                </a:cubicBezTo>
                <a:cubicBezTo>
                  <a:pt x="-9936" y="317554"/>
                  <a:pt x="-23471" y="248731"/>
                  <a:pt x="0" y="179553"/>
                </a:cubicBezTo>
                <a:close/>
              </a:path>
              <a:path w="7691873" h="794658" fill="none" stroke="0" extrusionOk="0">
                <a:moveTo>
                  <a:pt x="0" y="179553"/>
                </a:moveTo>
                <a:cubicBezTo>
                  <a:pt x="-16129" y="136569"/>
                  <a:pt x="403218" y="-27689"/>
                  <a:pt x="719163" y="0"/>
                </a:cubicBezTo>
                <a:cubicBezTo>
                  <a:pt x="998616" y="32453"/>
                  <a:pt x="1167012" y="482"/>
                  <a:pt x="1549991" y="0"/>
                </a:cubicBezTo>
                <a:cubicBezTo>
                  <a:pt x="1926697" y="21"/>
                  <a:pt x="1973932" y="5910"/>
                  <a:pt x="2318284" y="0"/>
                </a:cubicBezTo>
                <a:cubicBezTo>
                  <a:pt x="2679817" y="-9698"/>
                  <a:pt x="2746258" y="-3517"/>
                  <a:pt x="3024042" y="0"/>
                </a:cubicBezTo>
                <a:cubicBezTo>
                  <a:pt x="3257495" y="-2316"/>
                  <a:pt x="3555051" y="24614"/>
                  <a:pt x="3792335" y="0"/>
                </a:cubicBezTo>
                <a:cubicBezTo>
                  <a:pt x="4058697" y="-30520"/>
                  <a:pt x="4336875" y="33549"/>
                  <a:pt x="4685698" y="0"/>
                </a:cubicBezTo>
                <a:cubicBezTo>
                  <a:pt x="5036418" y="-24013"/>
                  <a:pt x="5238392" y="-8462"/>
                  <a:pt x="5391455" y="0"/>
                </a:cubicBezTo>
                <a:cubicBezTo>
                  <a:pt x="5633905" y="20471"/>
                  <a:pt x="5799511" y="42329"/>
                  <a:pt x="6097212" y="0"/>
                </a:cubicBezTo>
                <a:cubicBezTo>
                  <a:pt x="6291979" y="3118"/>
                  <a:pt x="6602692" y="47224"/>
                  <a:pt x="6972709" y="0"/>
                </a:cubicBezTo>
                <a:cubicBezTo>
                  <a:pt x="7441831" y="-25"/>
                  <a:pt x="7670898" y="102089"/>
                  <a:pt x="7691873" y="179553"/>
                </a:cubicBezTo>
                <a:cubicBezTo>
                  <a:pt x="7673512" y="279170"/>
                  <a:pt x="7684808" y="290442"/>
                  <a:pt x="7691873" y="384262"/>
                </a:cubicBezTo>
                <a:cubicBezTo>
                  <a:pt x="7702925" y="473847"/>
                  <a:pt x="7678374" y="513582"/>
                  <a:pt x="7691873" y="615104"/>
                </a:cubicBezTo>
                <a:cubicBezTo>
                  <a:pt x="7725723" y="666904"/>
                  <a:pt x="7430062" y="764807"/>
                  <a:pt x="6972709" y="794658"/>
                </a:cubicBezTo>
                <a:cubicBezTo>
                  <a:pt x="6760360" y="817909"/>
                  <a:pt x="6623861" y="768615"/>
                  <a:pt x="6266952" y="794658"/>
                </a:cubicBezTo>
                <a:cubicBezTo>
                  <a:pt x="5924685" y="825089"/>
                  <a:pt x="5508625" y="727905"/>
                  <a:pt x="5248517" y="794658"/>
                </a:cubicBezTo>
                <a:cubicBezTo>
                  <a:pt x="5087163" y="787084"/>
                  <a:pt x="4954719" y="782354"/>
                  <a:pt x="4801836" y="794658"/>
                </a:cubicBezTo>
                <a:cubicBezTo>
                  <a:pt x="4647183" y="798374"/>
                  <a:pt x="4572481" y="800921"/>
                  <a:pt x="4355154" y="794658"/>
                </a:cubicBezTo>
                <a:cubicBezTo>
                  <a:pt x="4060729" y="833251"/>
                  <a:pt x="3533950" y="818887"/>
                  <a:pt x="3336718" y="794658"/>
                </a:cubicBezTo>
                <a:cubicBezTo>
                  <a:pt x="3121371" y="757683"/>
                  <a:pt x="2931190" y="812925"/>
                  <a:pt x="2568426" y="794658"/>
                </a:cubicBezTo>
                <a:cubicBezTo>
                  <a:pt x="2202033" y="717011"/>
                  <a:pt x="1905553" y="747300"/>
                  <a:pt x="1549991" y="794658"/>
                </a:cubicBezTo>
                <a:cubicBezTo>
                  <a:pt x="1219761" y="793998"/>
                  <a:pt x="1068293" y="819656"/>
                  <a:pt x="719163" y="794658"/>
                </a:cubicBezTo>
                <a:cubicBezTo>
                  <a:pt x="259840" y="800966"/>
                  <a:pt x="39652" y="704417"/>
                  <a:pt x="0" y="615104"/>
                </a:cubicBezTo>
                <a:cubicBezTo>
                  <a:pt x="11508" y="562478"/>
                  <a:pt x="4731" y="456466"/>
                  <a:pt x="0" y="401684"/>
                </a:cubicBezTo>
                <a:cubicBezTo>
                  <a:pt x="-18936" y="341924"/>
                  <a:pt x="-24095" y="258639"/>
                  <a:pt x="0" y="179553"/>
                </a:cubicBezTo>
                <a:close/>
              </a:path>
            </a:pathLst>
          </a:custGeom>
          <a:solidFill>
            <a:srgbClr val="F8D5FF"/>
          </a:solidFill>
          <a:ln w="38100">
            <a:solidFill>
              <a:srgbClr val="002060"/>
            </a:solidFill>
            <a:extLst>
              <a:ext uri="{C807C97D-BFC1-408E-A445-0C87EB9F89A2}">
                <ask:lineSketchStyleProps xmlns:ask="http://schemas.microsoft.com/office/drawing/2018/sketchyshapes" sd="2475911327">
                  <a:custGeom>
                    <a:avLst/>
                    <a:gdLst>
                      <a:gd name="connsiteX0" fmla="*/ 0 w 7691873"/>
                      <a:gd name="connsiteY0" fmla="*/ 179553 h 794658"/>
                      <a:gd name="connsiteX1" fmla="*/ 719163 w 7691873"/>
                      <a:gd name="connsiteY1" fmla="*/ 0 h 794658"/>
                      <a:gd name="connsiteX2" fmla="*/ 1549991 w 7691873"/>
                      <a:gd name="connsiteY2" fmla="*/ 0 h 794658"/>
                      <a:gd name="connsiteX3" fmla="*/ 2318284 w 7691873"/>
                      <a:gd name="connsiteY3" fmla="*/ 0 h 794658"/>
                      <a:gd name="connsiteX4" fmla="*/ 3024042 w 7691873"/>
                      <a:gd name="connsiteY4" fmla="*/ 0 h 794658"/>
                      <a:gd name="connsiteX5" fmla="*/ 3792335 w 7691873"/>
                      <a:gd name="connsiteY5" fmla="*/ 0 h 794658"/>
                      <a:gd name="connsiteX6" fmla="*/ 4685698 w 7691873"/>
                      <a:gd name="connsiteY6" fmla="*/ 0 h 794658"/>
                      <a:gd name="connsiteX7" fmla="*/ 5391455 w 7691873"/>
                      <a:gd name="connsiteY7" fmla="*/ 0 h 794658"/>
                      <a:gd name="connsiteX8" fmla="*/ 6097212 w 7691873"/>
                      <a:gd name="connsiteY8" fmla="*/ 0 h 794658"/>
                      <a:gd name="connsiteX9" fmla="*/ 6972709 w 7691873"/>
                      <a:gd name="connsiteY9" fmla="*/ 0 h 794658"/>
                      <a:gd name="connsiteX10" fmla="*/ 7691873 w 7691873"/>
                      <a:gd name="connsiteY10" fmla="*/ 179553 h 794658"/>
                      <a:gd name="connsiteX11" fmla="*/ 7691873 w 7691873"/>
                      <a:gd name="connsiteY11" fmla="*/ 384262 h 794658"/>
                      <a:gd name="connsiteX12" fmla="*/ 7691873 w 7691873"/>
                      <a:gd name="connsiteY12" fmla="*/ 615104 h 794658"/>
                      <a:gd name="connsiteX13" fmla="*/ 6972709 w 7691873"/>
                      <a:gd name="connsiteY13" fmla="*/ 794658 h 794658"/>
                      <a:gd name="connsiteX14" fmla="*/ 6266952 w 7691873"/>
                      <a:gd name="connsiteY14" fmla="*/ 794658 h 794658"/>
                      <a:gd name="connsiteX15" fmla="*/ 5248517 w 7691873"/>
                      <a:gd name="connsiteY15" fmla="*/ 794658 h 794658"/>
                      <a:gd name="connsiteX16" fmla="*/ 4801836 w 7691873"/>
                      <a:gd name="connsiteY16" fmla="*/ 794658 h 794658"/>
                      <a:gd name="connsiteX17" fmla="*/ 4355154 w 7691873"/>
                      <a:gd name="connsiteY17" fmla="*/ 794658 h 794658"/>
                      <a:gd name="connsiteX18" fmla="*/ 3336718 w 7691873"/>
                      <a:gd name="connsiteY18" fmla="*/ 794658 h 794658"/>
                      <a:gd name="connsiteX19" fmla="*/ 2568426 w 7691873"/>
                      <a:gd name="connsiteY19" fmla="*/ 794658 h 794658"/>
                      <a:gd name="connsiteX20" fmla="*/ 1549991 w 7691873"/>
                      <a:gd name="connsiteY20" fmla="*/ 794658 h 794658"/>
                      <a:gd name="connsiteX21" fmla="*/ 719163 w 7691873"/>
                      <a:gd name="connsiteY21" fmla="*/ 794658 h 794658"/>
                      <a:gd name="connsiteX22" fmla="*/ 0 w 7691873"/>
                      <a:gd name="connsiteY22" fmla="*/ 615104 h 794658"/>
                      <a:gd name="connsiteX23" fmla="*/ 0 w 7691873"/>
                      <a:gd name="connsiteY23" fmla="*/ 401684 h 794658"/>
                      <a:gd name="connsiteX24" fmla="*/ 0 w 7691873"/>
                      <a:gd name="connsiteY24" fmla="*/ 179553 h 794658"/>
                      <a:gd name="connsiteX0" fmla="*/ 0 w 7691873"/>
                      <a:gd name="connsiteY0" fmla="*/ 179553 h 794658"/>
                      <a:gd name="connsiteX1" fmla="*/ 719163 w 7691873"/>
                      <a:gd name="connsiteY1" fmla="*/ 0 h 794658"/>
                      <a:gd name="connsiteX2" fmla="*/ 1487456 w 7691873"/>
                      <a:gd name="connsiteY2" fmla="*/ 0 h 794658"/>
                      <a:gd name="connsiteX3" fmla="*/ 2318284 w 7691873"/>
                      <a:gd name="connsiteY3" fmla="*/ 0 h 794658"/>
                      <a:gd name="connsiteX4" fmla="*/ 3024042 w 7691873"/>
                      <a:gd name="connsiteY4" fmla="*/ 0 h 794658"/>
                      <a:gd name="connsiteX5" fmla="*/ 3979941 w 7691873"/>
                      <a:gd name="connsiteY5" fmla="*/ 0 h 794658"/>
                      <a:gd name="connsiteX6" fmla="*/ 4685698 w 7691873"/>
                      <a:gd name="connsiteY6" fmla="*/ 0 h 794658"/>
                      <a:gd name="connsiteX7" fmla="*/ 5579061 w 7691873"/>
                      <a:gd name="connsiteY7" fmla="*/ 0 h 794658"/>
                      <a:gd name="connsiteX8" fmla="*/ 6972709 w 7691873"/>
                      <a:gd name="connsiteY8" fmla="*/ 0 h 794658"/>
                      <a:gd name="connsiteX9" fmla="*/ 7691873 w 7691873"/>
                      <a:gd name="connsiteY9" fmla="*/ 179553 h 794658"/>
                      <a:gd name="connsiteX10" fmla="*/ 7691873 w 7691873"/>
                      <a:gd name="connsiteY10" fmla="*/ 397329 h 794658"/>
                      <a:gd name="connsiteX11" fmla="*/ 7691873 w 7691873"/>
                      <a:gd name="connsiteY11" fmla="*/ 615104 h 794658"/>
                      <a:gd name="connsiteX12" fmla="*/ 6972709 w 7691873"/>
                      <a:gd name="connsiteY12" fmla="*/ 794658 h 794658"/>
                      <a:gd name="connsiteX13" fmla="*/ 6016810 w 7691873"/>
                      <a:gd name="connsiteY13" fmla="*/ 794658 h 794658"/>
                      <a:gd name="connsiteX14" fmla="*/ 5185982 w 7691873"/>
                      <a:gd name="connsiteY14" fmla="*/ 794658 h 794658"/>
                      <a:gd name="connsiteX15" fmla="*/ 4355154 w 7691873"/>
                      <a:gd name="connsiteY15" fmla="*/ 794658 h 794658"/>
                      <a:gd name="connsiteX16" fmla="*/ 3586860 w 7691873"/>
                      <a:gd name="connsiteY16" fmla="*/ 794658 h 794658"/>
                      <a:gd name="connsiteX17" fmla="*/ 2756032 w 7691873"/>
                      <a:gd name="connsiteY17" fmla="*/ 794658 h 794658"/>
                      <a:gd name="connsiteX18" fmla="*/ 1800133 w 7691873"/>
                      <a:gd name="connsiteY18" fmla="*/ 794658 h 794658"/>
                      <a:gd name="connsiteX19" fmla="*/ 719163 w 7691873"/>
                      <a:gd name="connsiteY19" fmla="*/ 794658 h 794658"/>
                      <a:gd name="connsiteX20" fmla="*/ 0 w 7691873"/>
                      <a:gd name="connsiteY20" fmla="*/ 615104 h 794658"/>
                      <a:gd name="connsiteX21" fmla="*/ 0 w 7691873"/>
                      <a:gd name="connsiteY21" fmla="*/ 388617 h 794658"/>
                      <a:gd name="connsiteX22" fmla="*/ 0 w 7691873"/>
                      <a:gd name="connsiteY22" fmla="*/ 179553 h 79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91873" h="794658" fill="none" extrusionOk="0">
                        <a:moveTo>
                          <a:pt x="0" y="179553"/>
                        </a:moveTo>
                        <a:cubicBezTo>
                          <a:pt x="10425" y="108699"/>
                          <a:pt x="396703" y="-55249"/>
                          <a:pt x="719163" y="0"/>
                        </a:cubicBezTo>
                        <a:cubicBezTo>
                          <a:pt x="974906" y="27881"/>
                          <a:pt x="1188489" y="3672"/>
                          <a:pt x="1549991" y="0"/>
                        </a:cubicBezTo>
                        <a:cubicBezTo>
                          <a:pt x="1932862" y="-2281"/>
                          <a:pt x="1968761" y="11269"/>
                          <a:pt x="2318284" y="0"/>
                        </a:cubicBezTo>
                        <a:cubicBezTo>
                          <a:pt x="2688412" y="-7688"/>
                          <a:pt x="2737136" y="756"/>
                          <a:pt x="3024042" y="0"/>
                        </a:cubicBezTo>
                        <a:cubicBezTo>
                          <a:pt x="3273378" y="1989"/>
                          <a:pt x="3571184" y="11461"/>
                          <a:pt x="3792335" y="0"/>
                        </a:cubicBezTo>
                        <a:cubicBezTo>
                          <a:pt x="4024596" y="-39093"/>
                          <a:pt x="4309721" y="-30973"/>
                          <a:pt x="4685698" y="0"/>
                        </a:cubicBezTo>
                        <a:cubicBezTo>
                          <a:pt x="5068994" y="-20356"/>
                          <a:pt x="5215237" y="-36321"/>
                          <a:pt x="5391455" y="0"/>
                        </a:cubicBezTo>
                        <a:cubicBezTo>
                          <a:pt x="5602691" y="-3995"/>
                          <a:pt x="5847732" y="13150"/>
                          <a:pt x="6097212" y="0"/>
                        </a:cubicBezTo>
                        <a:cubicBezTo>
                          <a:pt x="6309375" y="-10778"/>
                          <a:pt x="6632243" y="9349"/>
                          <a:pt x="6972709" y="0"/>
                        </a:cubicBezTo>
                        <a:cubicBezTo>
                          <a:pt x="7438981" y="2024"/>
                          <a:pt x="7657395" y="85056"/>
                          <a:pt x="7691873" y="179553"/>
                        </a:cubicBezTo>
                        <a:cubicBezTo>
                          <a:pt x="7671562" y="277853"/>
                          <a:pt x="7689667" y="289771"/>
                          <a:pt x="7691873" y="384262"/>
                        </a:cubicBezTo>
                        <a:cubicBezTo>
                          <a:pt x="7701066" y="473521"/>
                          <a:pt x="7667324" y="517447"/>
                          <a:pt x="7691873" y="615104"/>
                        </a:cubicBezTo>
                        <a:cubicBezTo>
                          <a:pt x="7697413" y="685464"/>
                          <a:pt x="7405458" y="757003"/>
                          <a:pt x="6972709" y="794658"/>
                        </a:cubicBezTo>
                        <a:cubicBezTo>
                          <a:pt x="6806697" y="807124"/>
                          <a:pt x="6611084" y="776714"/>
                          <a:pt x="6266952" y="794658"/>
                        </a:cubicBezTo>
                        <a:cubicBezTo>
                          <a:pt x="5916442" y="813398"/>
                          <a:pt x="5526635" y="780425"/>
                          <a:pt x="5248517" y="794658"/>
                        </a:cubicBezTo>
                        <a:cubicBezTo>
                          <a:pt x="5110201" y="774592"/>
                          <a:pt x="4933917" y="783680"/>
                          <a:pt x="4801836" y="794658"/>
                        </a:cubicBezTo>
                        <a:cubicBezTo>
                          <a:pt x="4669755" y="805636"/>
                          <a:pt x="4563669" y="785623"/>
                          <a:pt x="4355154" y="794658"/>
                        </a:cubicBezTo>
                        <a:cubicBezTo>
                          <a:pt x="4036325" y="801913"/>
                          <a:pt x="3541572" y="788510"/>
                          <a:pt x="3336718" y="794658"/>
                        </a:cubicBezTo>
                        <a:cubicBezTo>
                          <a:pt x="3136012" y="764577"/>
                          <a:pt x="2888756" y="803545"/>
                          <a:pt x="2568426" y="794658"/>
                        </a:cubicBezTo>
                        <a:cubicBezTo>
                          <a:pt x="2190582" y="723118"/>
                          <a:pt x="1899261" y="757891"/>
                          <a:pt x="1549991" y="794658"/>
                        </a:cubicBezTo>
                        <a:cubicBezTo>
                          <a:pt x="1201654" y="813915"/>
                          <a:pt x="1078665" y="791416"/>
                          <a:pt x="719163" y="794658"/>
                        </a:cubicBezTo>
                        <a:cubicBezTo>
                          <a:pt x="274525" y="807693"/>
                          <a:pt x="34688" y="712129"/>
                          <a:pt x="0" y="615104"/>
                        </a:cubicBezTo>
                        <a:cubicBezTo>
                          <a:pt x="18889" y="560355"/>
                          <a:pt x="6507" y="455903"/>
                          <a:pt x="0" y="401684"/>
                        </a:cubicBezTo>
                        <a:cubicBezTo>
                          <a:pt x="-19180" y="349807"/>
                          <a:pt x="-34492" y="245002"/>
                          <a:pt x="0" y="179553"/>
                        </a:cubicBezTo>
                        <a:close/>
                      </a:path>
                      <a:path w="7691873" h="794658" stroke="0" extrusionOk="0">
                        <a:moveTo>
                          <a:pt x="0" y="179553"/>
                        </a:moveTo>
                        <a:cubicBezTo>
                          <a:pt x="-41427" y="181033"/>
                          <a:pt x="299432" y="-13201"/>
                          <a:pt x="719163" y="0"/>
                        </a:cubicBezTo>
                        <a:cubicBezTo>
                          <a:pt x="998302" y="13593"/>
                          <a:pt x="1256967" y="14201"/>
                          <a:pt x="1487456" y="0"/>
                        </a:cubicBezTo>
                        <a:cubicBezTo>
                          <a:pt x="1696329" y="-6909"/>
                          <a:pt x="2113720" y="18094"/>
                          <a:pt x="2318284" y="0"/>
                        </a:cubicBezTo>
                        <a:cubicBezTo>
                          <a:pt x="2511138" y="-52924"/>
                          <a:pt x="2726980" y="171"/>
                          <a:pt x="3024042" y="0"/>
                        </a:cubicBezTo>
                        <a:cubicBezTo>
                          <a:pt x="3353908" y="-31179"/>
                          <a:pt x="3602328" y="58578"/>
                          <a:pt x="3979941" y="0"/>
                        </a:cubicBezTo>
                        <a:cubicBezTo>
                          <a:pt x="4347370" y="8761"/>
                          <a:pt x="4477412" y="-9864"/>
                          <a:pt x="4685698" y="0"/>
                        </a:cubicBezTo>
                        <a:cubicBezTo>
                          <a:pt x="4969682" y="-24205"/>
                          <a:pt x="5337270" y="-5970"/>
                          <a:pt x="5579061" y="0"/>
                        </a:cubicBezTo>
                        <a:cubicBezTo>
                          <a:pt x="5778995" y="7125"/>
                          <a:pt x="6654458" y="32242"/>
                          <a:pt x="6972709" y="0"/>
                        </a:cubicBezTo>
                        <a:cubicBezTo>
                          <a:pt x="7339880" y="2165"/>
                          <a:pt x="7692089" y="97804"/>
                          <a:pt x="7691873" y="179553"/>
                        </a:cubicBezTo>
                        <a:cubicBezTo>
                          <a:pt x="7658330" y="242876"/>
                          <a:pt x="7671523" y="351133"/>
                          <a:pt x="7691873" y="397329"/>
                        </a:cubicBezTo>
                        <a:cubicBezTo>
                          <a:pt x="7714616" y="431970"/>
                          <a:pt x="7661591" y="542743"/>
                          <a:pt x="7691873" y="615104"/>
                        </a:cubicBezTo>
                        <a:cubicBezTo>
                          <a:pt x="7682016" y="685682"/>
                          <a:pt x="7319752" y="787423"/>
                          <a:pt x="6972709" y="794658"/>
                        </a:cubicBezTo>
                        <a:cubicBezTo>
                          <a:pt x="6639034" y="764868"/>
                          <a:pt x="6455047" y="791795"/>
                          <a:pt x="6016810" y="794658"/>
                        </a:cubicBezTo>
                        <a:cubicBezTo>
                          <a:pt x="5576068" y="814449"/>
                          <a:pt x="5386905" y="790944"/>
                          <a:pt x="5185982" y="794658"/>
                        </a:cubicBezTo>
                        <a:cubicBezTo>
                          <a:pt x="4921242" y="805073"/>
                          <a:pt x="4557517" y="776848"/>
                          <a:pt x="4355154" y="794658"/>
                        </a:cubicBezTo>
                        <a:cubicBezTo>
                          <a:pt x="4122844" y="778068"/>
                          <a:pt x="3881770" y="806360"/>
                          <a:pt x="3586860" y="794658"/>
                        </a:cubicBezTo>
                        <a:cubicBezTo>
                          <a:pt x="3293909" y="827736"/>
                          <a:pt x="2994593" y="794015"/>
                          <a:pt x="2756032" y="794658"/>
                        </a:cubicBezTo>
                        <a:cubicBezTo>
                          <a:pt x="2550465" y="789438"/>
                          <a:pt x="2028194" y="797998"/>
                          <a:pt x="1800133" y="794658"/>
                        </a:cubicBezTo>
                        <a:cubicBezTo>
                          <a:pt x="1582008" y="843645"/>
                          <a:pt x="1070870" y="831026"/>
                          <a:pt x="719163" y="794658"/>
                        </a:cubicBezTo>
                        <a:cubicBezTo>
                          <a:pt x="358421" y="815381"/>
                          <a:pt x="59171" y="731310"/>
                          <a:pt x="0" y="615104"/>
                        </a:cubicBezTo>
                        <a:cubicBezTo>
                          <a:pt x="12861" y="547714"/>
                          <a:pt x="27746" y="484954"/>
                          <a:pt x="0" y="388617"/>
                        </a:cubicBezTo>
                        <a:cubicBezTo>
                          <a:pt x="-17251" y="282974"/>
                          <a:pt x="40958" y="276266"/>
                          <a:pt x="0" y="179553"/>
                        </a:cubicBezTo>
                        <a:close/>
                      </a:path>
                      <a:path w="7691873" h="794658" fill="none" stroke="0" extrusionOk="0">
                        <a:moveTo>
                          <a:pt x="0" y="179553"/>
                        </a:moveTo>
                        <a:cubicBezTo>
                          <a:pt x="35102" y="75095"/>
                          <a:pt x="396218" y="42825"/>
                          <a:pt x="719163" y="0"/>
                        </a:cubicBezTo>
                        <a:cubicBezTo>
                          <a:pt x="1013176" y="93"/>
                          <a:pt x="1144456" y="-1374"/>
                          <a:pt x="1549991" y="0"/>
                        </a:cubicBezTo>
                        <a:cubicBezTo>
                          <a:pt x="1932366" y="-693"/>
                          <a:pt x="1968297" y="2511"/>
                          <a:pt x="2318284" y="0"/>
                        </a:cubicBezTo>
                        <a:cubicBezTo>
                          <a:pt x="2665312" y="-8922"/>
                          <a:pt x="2747415" y="-7140"/>
                          <a:pt x="3024042" y="0"/>
                        </a:cubicBezTo>
                        <a:cubicBezTo>
                          <a:pt x="3302321" y="2413"/>
                          <a:pt x="3508830" y="28967"/>
                          <a:pt x="3792335" y="0"/>
                        </a:cubicBezTo>
                        <a:cubicBezTo>
                          <a:pt x="4083746" y="794"/>
                          <a:pt x="4307658" y="5350"/>
                          <a:pt x="4685698" y="0"/>
                        </a:cubicBezTo>
                        <a:cubicBezTo>
                          <a:pt x="5035460" y="-3125"/>
                          <a:pt x="5222337" y="1464"/>
                          <a:pt x="5391455" y="0"/>
                        </a:cubicBezTo>
                        <a:cubicBezTo>
                          <a:pt x="5608469" y="39110"/>
                          <a:pt x="5866019" y="16334"/>
                          <a:pt x="6097212" y="0"/>
                        </a:cubicBezTo>
                        <a:cubicBezTo>
                          <a:pt x="6266521" y="30659"/>
                          <a:pt x="6593991" y="33766"/>
                          <a:pt x="6972709" y="0"/>
                        </a:cubicBezTo>
                        <a:cubicBezTo>
                          <a:pt x="7449010" y="-8007"/>
                          <a:pt x="7677239" y="102387"/>
                          <a:pt x="7691873" y="179553"/>
                        </a:cubicBezTo>
                        <a:cubicBezTo>
                          <a:pt x="7675351" y="281821"/>
                          <a:pt x="7684871" y="289070"/>
                          <a:pt x="7691873" y="384262"/>
                        </a:cubicBezTo>
                        <a:cubicBezTo>
                          <a:pt x="7707853" y="481522"/>
                          <a:pt x="7676610" y="527274"/>
                          <a:pt x="7691873" y="615104"/>
                        </a:cubicBezTo>
                        <a:cubicBezTo>
                          <a:pt x="7711060" y="687815"/>
                          <a:pt x="7378795" y="783373"/>
                          <a:pt x="6972709" y="794658"/>
                        </a:cubicBezTo>
                        <a:cubicBezTo>
                          <a:pt x="6770304" y="808381"/>
                          <a:pt x="6603385" y="780653"/>
                          <a:pt x="6266952" y="794658"/>
                        </a:cubicBezTo>
                        <a:cubicBezTo>
                          <a:pt x="5993109" y="863045"/>
                          <a:pt x="5564915" y="760312"/>
                          <a:pt x="5248517" y="794658"/>
                        </a:cubicBezTo>
                        <a:cubicBezTo>
                          <a:pt x="5031485" y="805292"/>
                          <a:pt x="4907492" y="792910"/>
                          <a:pt x="4792902" y="794658"/>
                        </a:cubicBezTo>
                        <a:cubicBezTo>
                          <a:pt x="4678313" y="796406"/>
                          <a:pt x="4467329" y="791766"/>
                          <a:pt x="4355154" y="794658"/>
                        </a:cubicBezTo>
                        <a:cubicBezTo>
                          <a:pt x="4044959" y="804331"/>
                          <a:pt x="3537578" y="828762"/>
                          <a:pt x="3336718" y="794658"/>
                        </a:cubicBezTo>
                        <a:cubicBezTo>
                          <a:pt x="3084962" y="785367"/>
                          <a:pt x="2916502" y="807373"/>
                          <a:pt x="2568426" y="794658"/>
                        </a:cubicBezTo>
                        <a:cubicBezTo>
                          <a:pt x="2294765" y="758580"/>
                          <a:pt x="1943640" y="732223"/>
                          <a:pt x="1549991" y="794658"/>
                        </a:cubicBezTo>
                        <a:cubicBezTo>
                          <a:pt x="1194923" y="794865"/>
                          <a:pt x="1075743" y="807454"/>
                          <a:pt x="719163" y="794658"/>
                        </a:cubicBezTo>
                        <a:cubicBezTo>
                          <a:pt x="256602" y="778324"/>
                          <a:pt x="41953" y="696714"/>
                          <a:pt x="0" y="615104"/>
                        </a:cubicBezTo>
                        <a:cubicBezTo>
                          <a:pt x="13496" y="558620"/>
                          <a:pt x="5700" y="457688"/>
                          <a:pt x="0" y="401684"/>
                        </a:cubicBezTo>
                        <a:cubicBezTo>
                          <a:pt x="-6602" y="328766"/>
                          <a:pt x="-25656" y="249554"/>
                          <a:pt x="0" y="17955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b) </a:t>
            </a:r>
            <a:r>
              <a:rPr lang="vi-VN" sz="2400" b="1"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Trong đoạn văn, danh từ “cháu” cũng được </a:t>
            </a:r>
          </a:p>
          <a:p>
            <a:pPr algn="ctr"/>
            <a:r>
              <a:rPr lang="vi-VN" sz="2400" b="1"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dùng để xưng hô</a:t>
            </a:r>
            <a:endParaRPr lang="en-US" sz="2400" b="1"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endParaRPr>
          </a:p>
        </p:txBody>
      </p:sp>
      <p:cxnSp>
        <p:nvCxnSpPr>
          <p:cNvPr id="12" name="Straight Connector 11">
            <a:extLst>
              <a:ext uri="{FF2B5EF4-FFF2-40B4-BE49-F238E27FC236}">
                <a16:creationId xmlns:a16="http://schemas.microsoft.com/office/drawing/2014/main" id="{8C39FBFF-0B86-9E1A-0758-61F47E7A2423}"/>
              </a:ext>
            </a:extLst>
          </p:cNvPr>
          <p:cNvCxnSpPr>
            <a:cxnSpLocks/>
          </p:cNvCxnSpPr>
          <p:nvPr/>
        </p:nvCxnSpPr>
        <p:spPr>
          <a:xfrm>
            <a:off x="1099457" y="3265714"/>
            <a:ext cx="620486"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437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5" grpId="0"/>
      <p:bldP spid="7"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SimSun"/>
        <a:cs typeface=""/>
      </a:majorFont>
      <a:minorFont>
        <a:latin typeface="Calibri"/>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SimSun" pitchFamily="2" charset="-122"/>
          </a:defRPr>
        </a:defPPr>
      </a:lstStyle>
    </a:spDef>
    <a:lnDef>
      <a:spPr bwMode="auto">
        <a:xfrm>
          <a:off x="0" y="0"/>
          <a:ext cx="1" cy="1"/>
        </a:xfrm>
        <a:custGeom>
          <a:avLst/>
          <a:gdLst/>
          <a:ahLst/>
          <a:cxnLst/>
          <a:rect l="0" t="0" r="0" b="0"/>
          <a:pathLst/>
        </a:custGeom>
        <a:noFill/>
        <a:ln w="9525"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SimSun" pitchFamily="2" charset="-122"/>
          </a:defRPr>
        </a:defPPr>
      </a:lst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422</TotalTime>
  <Words>550</Words>
  <Application>Microsoft Office PowerPoint</Application>
  <PresentationFormat>Widescreen</PresentationFormat>
  <Paragraphs>22</Paragraphs>
  <Slides>12</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12</vt:i4>
      </vt:variant>
    </vt:vector>
  </HeadingPairs>
  <TitlesOfParts>
    <vt:vector size="21" baseType="lpstr">
      <vt:lpstr>MS PGothic</vt:lpstr>
      <vt:lpstr>Aptos</vt:lpstr>
      <vt:lpstr>Arial</vt:lpstr>
      <vt:lpstr>Calibri</vt:lpstr>
      <vt:lpstr>Calibri Light</vt:lpstr>
      <vt:lpstr>Cambria</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23</cp:revision>
  <dcterms:created xsi:type="dcterms:W3CDTF">2023-08-03T07:12:06Z</dcterms:created>
  <dcterms:modified xsi:type="dcterms:W3CDTF">2025-04-10T14:57:48Z</dcterms:modified>
</cp:coreProperties>
</file>