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</p:sldMasterIdLst>
  <p:notesMasterIdLst>
    <p:notesMasterId r:id="rId17"/>
  </p:notesMasterIdLst>
  <p:sldIdLst>
    <p:sldId id="272" r:id="rId4"/>
    <p:sldId id="256" r:id="rId5"/>
    <p:sldId id="257" r:id="rId6"/>
    <p:sldId id="266" r:id="rId7"/>
    <p:sldId id="264" r:id="rId8"/>
    <p:sldId id="276" r:id="rId9"/>
    <p:sldId id="277" r:id="rId10"/>
    <p:sldId id="278" r:id="rId11"/>
    <p:sldId id="279" r:id="rId12"/>
    <p:sldId id="280" r:id="rId13"/>
    <p:sldId id="281" r:id="rId14"/>
    <p:sldId id="260" r:id="rId15"/>
    <p:sldId id="259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2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4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0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4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43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7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4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1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58C092-3B4D-4A35-BFD6-69FBC3E3C43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4A28FAE-70BA-4BAE-A452-DCD6984F1D4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15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7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68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svg"/><Relationship Id="rId18" Type="http://schemas.openxmlformats.org/officeDocument/2006/relationships/image" Target="../media/image37.png"/><Relationship Id="rId3" Type="http://schemas.openxmlformats.org/officeDocument/2006/relationships/image" Target="../media/image23.svg"/><Relationship Id="rId21" Type="http://schemas.openxmlformats.org/officeDocument/2006/relationships/image" Target="../media/image72.png"/><Relationship Id="rId7" Type="http://schemas.openxmlformats.org/officeDocument/2006/relationships/image" Target="../media/image29.svg"/><Relationship Id="rId12" Type="http://schemas.openxmlformats.org/officeDocument/2006/relationships/image" Target="../media/image1.png"/><Relationship Id="rId17" Type="http://schemas.openxmlformats.org/officeDocument/2006/relationships/image" Target="../media/image36.sv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10" Type="http://schemas.openxmlformats.org/officeDocument/2006/relationships/image" Target="../media/image30.png"/><Relationship Id="rId19" Type="http://schemas.openxmlformats.org/officeDocument/2006/relationships/image" Target="../media/image38.sv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23.svg"/><Relationship Id="rId21" Type="http://schemas.openxmlformats.org/officeDocument/2006/relationships/image" Target="../media/image19.pn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33.svg"/><Relationship Id="rId25" Type="http://schemas.openxmlformats.org/officeDocument/2006/relationships/image" Target="../media/image39.png"/><Relationship Id="rId2" Type="http://schemas.openxmlformats.org/officeDocument/2006/relationships/image" Target="../media/image22.png"/><Relationship Id="rId16" Type="http://schemas.openxmlformats.org/officeDocument/2006/relationships/image" Target="../media/image32.pn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24" Type="http://schemas.openxmlformats.org/officeDocument/2006/relationships/image" Target="../media/image38.svg"/><Relationship Id="rId5" Type="http://schemas.openxmlformats.org/officeDocument/2006/relationships/image" Target="../media/image25.svg"/><Relationship Id="rId15" Type="http://schemas.openxmlformats.org/officeDocument/2006/relationships/image" Target="../media/image2.svg"/><Relationship Id="rId23" Type="http://schemas.openxmlformats.org/officeDocument/2006/relationships/image" Target="../media/image37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1.png"/><Relationship Id="rId22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35.png"/><Relationship Id="rId3" Type="http://schemas.openxmlformats.org/officeDocument/2006/relationships/image" Target="../media/image23.svg"/><Relationship Id="rId21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0.png"/><Relationship Id="rId17" Type="http://schemas.openxmlformats.org/officeDocument/2006/relationships/image" Target="../media/image33.svg"/><Relationship Id="rId2" Type="http://schemas.openxmlformats.org/officeDocument/2006/relationships/image" Target="../media/image22.png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.svg"/><Relationship Id="rId24" Type="http://schemas.openxmlformats.org/officeDocument/2006/relationships/image" Target="../media/image45.png"/><Relationship Id="rId5" Type="http://schemas.openxmlformats.org/officeDocument/2006/relationships/image" Target="../media/image25.svg"/><Relationship Id="rId15" Type="http://schemas.openxmlformats.org/officeDocument/2006/relationships/image" Target="../media/image2.svg"/><Relationship Id="rId23" Type="http://schemas.openxmlformats.org/officeDocument/2006/relationships/image" Target="../media/image44.svg"/><Relationship Id="rId10" Type="http://schemas.openxmlformats.org/officeDocument/2006/relationships/image" Target="../media/image9.png"/><Relationship Id="rId19" Type="http://schemas.openxmlformats.org/officeDocument/2006/relationships/image" Target="../media/image36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1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15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64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17" Type="http://schemas.openxmlformats.org/officeDocument/2006/relationships/image" Target="../media/image71.png"/><Relationship Id="rId2" Type="http://schemas.openxmlformats.org/officeDocument/2006/relationships/image" Target="../media/image22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69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2.svg"/><Relationship Id="rId2" Type="http://schemas.openxmlformats.org/officeDocument/2006/relationships/audio" Target="../media/audio1.wav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63.pn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6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.svg"/><Relationship Id="rId5" Type="http://schemas.openxmlformats.org/officeDocument/2006/relationships/image" Target="../media/image25.svg"/><Relationship Id="rId15" Type="http://schemas.openxmlformats.org/officeDocument/2006/relationships/image" Target="../media/image66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1189656" y="639358"/>
            <a:ext cx="2379311" cy="7786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9270">
            <a:off x="-295405" y="2258274"/>
            <a:ext cx="2101464" cy="2068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4936">
            <a:off x="16247934" y="509107"/>
            <a:ext cx="1514452" cy="147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9001" y="8672704"/>
            <a:ext cx="1171192" cy="11711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722206" y="-380300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17672675" y="8082737"/>
            <a:ext cx="456993" cy="460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517006" y="930602"/>
            <a:ext cx="12461588" cy="70068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810384" y="4488743"/>
            <a:ext cx="11511317" cy="6077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664706">
            <a:off x="16389009" y="4943940"/>
            <a:ext cx="1327650" cy="1532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6444432" y="2757695"/>
            <a:ext cx="1216804" cy="1731049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68436">
            <a:off x="1164790" y="436243"/>
            <a:ext cx="1719793" cy="171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314F4-F2F1-961E-D98A-9AAD91DB49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86400" y="2857500"/>
            <a:ext cx="885215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92C5CF-8FAA-5645-78F7-C278AE8C3D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00400" y="1790700"/>
            <a:ext cx="1208941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89154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Bạn Rô-bốt nói đúng hay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CE89A-4265-2056-6FE6-16A1B2471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1866900"/>
            <a:ext cx="11949196" cy="403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1BC1E6-25A0-E1CE-686C-6318DC590B3C}"/>
              </a:ext>
            </a:extLst>
          </p:cNvPr>
          <p:cNvSpPr txBox="1"/>
          <p:nvPr/>
        </p:nvSpPr>
        <p:spPr>
          <a:xfrm>
            <a:off x="1676400" y="6362700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cm)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4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208354" y="5584596"/>
            <a:ext cx="42207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998975" y="342900"/>
            <a:ext cx="16204427" cy="9299469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29727" y="5584596"/>
            <a:ext cx="6801409" cy="48578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40596" y="2974907"/>
            <a:ext cx="13806825" cy="8699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…………….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EAA31-FBCA-30CF-0A56-5257C09D496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7000" y="800100"/>
            <a:ext cx="13936664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72000" y="5524500"/>
            <a:ext cx="8356840" cy="52195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7114CD-FCAD-3068-7386-DC578A7B3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485900"/>
            <a:ext cx="15655885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08991" y="5512857"/>
            <a:ext cx="8356840" cy="5219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6172862" y="3790360"/>
            <a:ext cx="1873511" cy="1873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201400" y="5067300"/>
            <a:ext cx="357053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(Trang 116 )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28408-DE72-EC12-45F4-7CB67613FC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2600" y="876300"/>
            <a:ext cx="6889077" cy="2414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FEB1-5BAA-AA76-C963-78F4054FCA5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0800" y="3009900"/>
            <a:ext cx="13717189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442921" y="6634666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40266" y="2386454"/>
            <a:ext cx="1348320" cy="1112094"/>
            <a:chOff x="2764400" y="3012642"/>
            <a:chExt cx="1510252" cy="111209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64400" y="3012642"/>
              <a:ext cx="1510252" cy="111209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3127609" y="3055944"/>
              <a:ext cx="396925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4032" y="4105810"/>
            <a:ext cx="1348319" cy="1145312"/>
            <a:chOff x="2716467" y="5512858"/>
            <a:chExt cx="1348319" cy="11453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38600" y="2247900"/>
            <a:ext cx="12421791" cy="1492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được diện tích hình tam giác, hình thang và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43400" y="4305300"/>
            <a:ext cx="12002095" cy="702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 được chu vi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76300"/>
            <a:ext cx="7079896" cy="1603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39630-C5D1-4FD6-9B62-DDA39FF84C61}"/>
              </a:ext>
            </a:extLst>
          </p:cNvPr>
          <p:cNvGrpSpPr/>
          <p:nvPr/>
        </p:nvGrpSpPr>
        <p:grpSpPr>
          <a:xfrm>
            <a:off x="2790232" y="5553610"/>
            <a:ext cx="1348319" cy="1145312"/>
            <a:chOff x="2716467" y="5512858"/>
            <a:chExt cx="1348319" cy="1145312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07635CE-0554-6871-BA8D-48A0FFCB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7F80894-F21D-5CC8-849C-92873F76ADE8}"/>
                </a:ext>
              </a:extLst>
            </p:cNvPr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FBF4FE84-7067-034E-A384-0D16BBBC4F56}"/>
              </a:ext>
            </a:extLst>
          </p:cNvPr>
          <p:cNvSpPr txBox="1"/>
          <p:nvPr/>
        </p:nvSpPr>
        <p:spPr>
          <a:xfrm>
            <a:off x="4419600" y="5753100"/>
            <a:ext cx="12002095" cy="22414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Vẽ được đường cao c</a:t>
            </a:r>
            <a:r>
              <a:rPr lang="en-US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ủ</a:t>
            </a: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 hình tam giác, hình thang trên giầy kẻ ô vuông, vẽ được đường tròn khi biết tâm và bán kính.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A83A3-187E-3DB2-8671-70C59AF7E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2400" y="2628900"/>
            <a:ext cx="1022997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601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7,5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37,5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653</TotalTime>
  <Words>572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Baloo</vt:lpstr>
      <vt:lpstr>Bungee</vt:lpstr>
      <vt:lpstr>Calibri</vt:lpstr>
      <vt:lpstr>Cambria</vt:lpstr>
      <vt:lpstr>Cambria Math</vt:lpstr>
      <vt:lpstr>UVF Lobster12</vt:lpstr>
      <vt:lpstr>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admin</cp:lastModifiedBy>
  <cp:revision>53</cp:revision>
  <dcterms:created xsi:type="dcterms:W3CDTF">2006-08-16T00:00:00Z</dcterms:created>
  <dcterms:modified xsi:type="dcterms:W3CDTF">2025-04-10T16:23:01Z</dcterms:modified>
  <cp:category>9Slide.vn</cp:category>
  <dc:identifier>DAEyh8pbB_I</dc:identifier>
</cp:coreProperties>
</file>