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 id="2147483705" r:id="rId2"/>
    <p:sldMasterId id="2147483738" r:id="rId3"/>
    <p:sldMasterId id="2147483750" r:id="rId4"/>
  </p:sldMasterIdLst>
  <p:notesMasterIdLst>
    <p:notesMasterId r:id="rId32"/>
  </p:notesMasterIdLst>
  <p:sldIdLst>
    <p:sldId id="2876" r:id="rId5"/>
    <p:sldId id="353" r:id="rId6"/>
    <p:sldId id="347" r:id="rId7"/>
    <p:sldId id="348" r:id="rId8"/>
    <p:sldId id="349" r:id="rId9"/>
    <p:sldId id="350" r:id="rId10"/>
    <p:sldId id="351" r:id="rId11"/>
    <p:sldId id="256" r:id="rId12"/>
    <p:sldId id="257" r:id="rId13"/>
    <p:sldId id="258" r:id="rId14"/>
    <p:sldId id="259" r:id="rId15"/>
    <p:sldId id="311" r:id="rId16"/>
    <p:sldId id="312" r:id="rId17"/>
    <p:sldId id="316" r:id="rId18"/>
    <p:sldId id="313" r:id="rId19"/>
    <p:sldId id="315" r:id="rId20"/>
    <p:sldId id="2877" r:id="rId21"/>
    <p:sldId id="2878" r:id="rId22"/>
    <p:sldId id="2879" r:id="rId23"/>
    <p:sldId id="2880" r:id="rId24"/>
    <p:sldId id="2882" r:id="rId25"/>
    <p:sldId id="2883" r:id="rId26"/>
    <p:sldId id="2884" r:id="rId27"/>
    <p:sldId id="2885" r:id="rId28"/>
    <p:sldId id="320" r:id="rId29"/>
    <p:sldId id="2886" r:id="rId30"/>
    <p:sldId id="27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25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C7F489-72F9-4030-B28F-5C52D0BD4BC5}"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DBA7B7-06BC-48E2-8A0A-EB2E29ABF8D0}" type="slidenum">
              <a:rPr lang="en-US" smtClean="0"/>
              <a:t>‹#›</a:t>
            </a:fld>
            <a:endParaRPr lang="en-US"/>
          </a:p>
        </p:txBody>
      </p:sp>
    </p:spTree>
    <p:extLst>
      <p:ext uri="{BB962C8B-B14F-4D97-AF65-F5344CB8AC3E}">
        <p14:creationId xmlns:p14="http://schemas.microsoft.com/office/powerpoint/2010/main" val="2829089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5D56-0574-431F-98E9-37135410459E}"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1366269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5966-4C32-4217-989D-6347E6D407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580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895759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6735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992963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412023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42999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Chia lớp thành các nhóm, kể tên các loại cây mọc lên từ một số bộ phận của cây mẹ.</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4D38CD-9581-4619-B410-D62A3538A7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7816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4874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130426"/>
            <a:ext cx="8636000" cy="1470025"/>
          </a:xfrm>
        </p:spPr>
        <p:txBody>
          <a:bodyPr/>
          <a:lstStyle/>
          <a:p>
            <a:r>
              <a:rPr lang="en-US"/>
              <a:t>Click to edit Master title style</a:t>
            </a:r>
          </a:p>
        </p:txBody>
      </p:sp>
      <p:sp>
        <p:nvSpPr>
          <p:cNvPr id="3" name="Subtitle 2"/>
          <p:cNvSpPr>
            <a:spLocks noGrp="1"/>
          </p:cNvSpPr>
          <p:nvPr>
            <p:ph type="subTitle" idx="1"/>
          </p:nvPr>
        </p:nvSpPr>
        <p:spPr>
          <a:xfrm>
            <a:off x="1524000" y="3886200"/>
            <a:ext cx="71120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0136EB1-8023-1CB5-7910-82D37CF7816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0FE0C32-197A-2C89-4E7F-2501E23E43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894A260-D6DF-75DC-03C2-2ABA54655FBB}"/>
              </a:ext>
            </a:extLst>
          </p:cNvPr>
          <p:cNvSpPr>
            <a:spLocks noGrp="1" noChangeArrowheads="1"/>
          </p:cNvSpPr>
          <p:nvPr>
            <p:ph type="sldNum" sz="quarter" idx="12"/>
          </p:nvPr>
        </p:nvSpPr>
        <p:spPr>
          <a:ln/>
        </p:spPr>
        <p:txBody>
          <a:bodyPr/>
          <a:lstStyle>
            <a:lvl1pPr>
              <a:defRPr/>
            </a:lvl1pPr>
          </a:lstStyle>
          <a:p>
            <a:pPr>
              <a:defRPr/>
            </a:pPr>
            <a:fld id="{E7AE2827-AD80-44C0-8A88-E8EFC55747DC}" type="slidenum">
              <a:rPr lang="en-US" altLang="en-US"/>
              <a:pPr>
                <a:defRPr/>
              </a:pPr>
              <a:t>‹#›</a:t>
            </a:fld>
            <a:endParaRPr lang="en-US" altLang="en-US"/>
          </a:p>
        </p:txBody>
      </p:sp>
    </p:spTree>
    <p:extLst>
      <p:ext uri="{BB962C8B-B14F-4D97-AF65-F5344CB8AC3E}">
        <p14:creationId xmlns:p14="http://schemas.microsoft.com/office/powerpoint/2010/main" val="1335901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21D3F98-F05E-FA71-CAD6-F3444E2459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D8BDA79-6E50-8250-8A48-B869DAD22B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EAA47F-4F1F-C379-E6C1-74544EAEDE9C}"/>
              </a:ext>
            </a:extLst>
          </p:cNvPr>
          <p:cNvSpPr>
            <a:spLocks noGrp="1" noChangeArrowheads="1"/>
          </p:cNvSpPr>
          <p:nvPr>
            <p:ph type="sldNum" sz="quarter" idx="12"/>
          </p:nvPr>
        </p:nvSpPr>
        <p:spPr>
          <a:ln/>
        </p:spPr>
        <p:txBody>
          <a:bodyPr/>
          <a:lstStyle>
            <a:lvl1pPr>
              <a:defRPr/>
            </a:lvl1pPr>
          </a:lstStyle>
          <a:p>
            <a:pPr>
              <a:defRPr/>
            </a:pPr>
            <a:fld id="{5DE539C4-4E9D-411E-8C39-42E59745848A}" type="slidenum">
              <a:rPr lang="en-US" altLang="en-US"/>
              <a:pPr>
                <a:defRPr/>
              </a:pPr>
              <a:t>‹#›</a:t>
            </a:fld>
            <a:endParaRPr lang="en-US" altLang="en-US"/>
          </a:p>
        </p:txBody>
      </p:sp>
    </p:spTree>
    <p:extLst>
      <p:ext uri="{BB962C8B-B14F-4D97-AF65-F5344CB8AC3E}">
        <p14:creationId xmlns:p14="http://schemas.microsoft.com/office/powerpoint/2010/main" val="2759631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274639"/>
            <a:ext cx="22860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274639"/>
            <a:ext cx="6688667"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E9DB69-0F0B-790A-5B9F-F48710CB5C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A4BCACD-EECB-B314-2C5A-0678B03258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CF8EDE1-32CA-008E-FAC5-0DF080E48DF9}"/>
              </a:ext>
            </a:extLst>
          </p:cNvPr>
          <p:cNvSpPr>
            <a:spLocks noGrp="1" noChangeArrowheads="1"/>
          </p:cNvSpPr>
          <p:nvPr>
            <p:ph type="sldNum" sz="quarter" idx="12"/>
          </p:nvPr>
        </p:nvSpPr>
        <p:spPr>
          <a:ln/>
        </p:spPr>
        <p:txBody>
          <a:bodyPr/>
          <a:lstStyle>
            <a:lvl1pPr>
              <a:defRPr/>
            </a:lvl1pPr>
          </a:lstStyle>
          <a:p>
            <a:pPr>
              <a:defRPr/>
            </a:pPr>
            <a:fld id="{CC55C25A-7CCF-4C31-A663-8753200FB89C}" type="slidenum">
              <a:rPr lang="en-US" altLang="en-US"/>
              <a:pPr>
                <a:defRPr/>
              </a:pPr>
              <a:t>‹#›</a:t>
            </a:fld>
            <a:endParaRPr lang="en-US" altLang="en-US"/>
          </a:p>
        </p:txBody>
      </p:sp>
    </p:spTree>
    <p:extLst>
      <p:ext uri="{BB962C8B-B14F-4D97-AF65-F5344CB8AC3E}">
        <p14:creationId xmlns:p14="http://schemas.microsoft.com/office/powerpoint/2010/main" val="751093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4/10/2025</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463800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4/10/2025</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03277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4/10/2025</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8192238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4/10/2025</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43854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4/10/2025</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049927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830A-A4BE-4A80-B557-7079588BCF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EC5EFC-7EC6-4E23-ADFE-5A58ED2E07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3A147-6788-41F7-A5B6-F2251965B75B}"/>
              </a:ext>
            </a:extLst>
          </p:cNvPr>
          <p:cNvSpPr>
            <a:spLocks noGrp="1"/>
          </p:cNvSpPr>
          <p:nvPr>
            <p:ph type="dt" sz="half" idx="10"/>
          </p:nvPr>
        </p:nvSpPr>
        <p:spPr/>
        <p:txBody>
          <a:bodyPr/>
          <a:lstStyle/>
          <a:p>
            <a:fld id="{D2A88630-1E1C-48BF-8D8F-AD0475FF693E}" type="datetimeFigureOut">
              <a:rPr lang="en-US" smtClean="0"/>
              <a:t>4/10/2025</a:t>
            </a:fld>
            <a:endParaRPr lang="en-US"/>
          </a:p>
        </p:txBody>
      </p:sp>
      <p:sp>
        <p:nvSpPr>
          <p:cNvPr id="5" name="Footer Placeholder 4">
            <a:extLst>
              <a:ext uri="{FF2B5EF4-FFF2-40B4-BE49-F238E27FC236}">
                <a16:creationId xmlns:a16="http://schemas.microsoft.com/office/drawing/2014/main" id="{10D3C0FF-9C9B-460E-BDB5-51126845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9FA36-727F-40A4-B2C9-CF2F3D3EC65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4604242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ADC0-EC82-4788-8842-7F6CA8846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96FCBE-ACE2-4B7C-8E14-DAB0DA59E2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81926C-75F2-4997-8FBE-A52FC6D7DD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9D82D-99C2-41BD-9022-79EE230E2A89}"/>
              </a:ext>
            </a:extLst>
          </p:cNvPr>
          <p:cNvSpPr>
            <a:spLocks noGrp="1"/>
          </p:cNvSpPr>
          <p:nvPr>
            <p:ph type="dt" sz="half" idx="10"/>
          </p:nvPr>
        </p:nvSpPr>
        <p:spPr/>
        <p:txBody>
          <a:bodyPr/>
          <a:lstStyle/>
          <a:p>
            <a:fld id="{D2A88630-1E1C-48BF-8D8F-AD0475FF693E}" type="datetimeFigureOut">
              <a:rPr lang="en-US" smtClean="0"/>
              <a:t>4/10/2025</a:t>
            </a:fld>
            <a:endParaRPr lang="en-US"/>
          </a:p>
        </p:txBody>
      </p:sp>
      <p:sp>
        <p:nvSpPr>
          <p:cNvPr id="6" name="Footer Placeholder 5">
            <a:extLst>
              <a:ext uri="{FF2B5EF4-FFF2-40B4-BE49-F238E27FC236}">
                <a16:creationId xmlns:a16="http://schemas.microsoft.com/office/drawing/2014/main" id="{DA51F268-3DA0-4B9C-A5E2-74D13CCB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9BA81-213C-41E6-9DF4-AE05FA3594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873732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733D-0F9C-4229-AD43-1E2355A438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28169-1AF7-48E6-A5D4-90B256129D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5F291-049A-438B-AE2C-BCA5FD1B2F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9C967-1572-4E8C-B5EA-8F0D9873F6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75C6E-D0A8-4C41-B7A2-961A2C4FCC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A569F3-B50F-4F63-B29A-7D913096D2B7}"/>
              </a:ext>
            </a:extLst>
          </p:cNvPr>
          <p:cNvSpPr>
            <a:spLocks noGrp="1"/>
          </p:cNvSpPr>
          <p:nvPr>
            <p:ph type="dt" sz="half" idx="10"/>
          </p:nvPr>
        </p:nvSpPr>
        <p:spPr/>
        <p:txBody>
          <a:bodyPr/>
          <a:lstStyle/>
          <a:p>
            <a:fld id="{D2A88630-1E1C-48BF-8D8F-AD0475FF693E}" type="datetimeFigureOut">
              <a:rPr lang="en-US" smtClean="0"/>
              <a:t>4/10/2025</a:t>
            </a:fld>
            <a:endParaRPr lang="en-US"/>
          </a:p>
        </p:txBody>
      </p:sp>
      <p:sp>
        <p:nvSpPr>
          <p:cNvPr id="8" name="Footer Placeholder 7">
            <a:extLst>
              <a:ext uri="{FF2B5EF4-FFF2-40B4-BE49-F238E27FC236}">
                <a16:creationId xmlns:a16="http://schemas.microsoft.com/office/drawing/2014/main" id="{70B045A3-1ABF-47E0-A6F7-586ADAB25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EC1A70-11A8-4B8D-AFCD-6D5796696F7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54836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B1F40F9-0DF4-72FD-9C01-611243F8EC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4FFF82-3EB8-F050-47A4-5BBF2B71FC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6F32E44-311D-F031-9D5A-51D80E59E72D}"/>
              </a:ext>
            </a:extLst>
          </p:cNvPr>
          <p:cNvSpPr>
            <a:spLocks noGrp="1" noChangeArrowheads="1"/>
          </p:cNvSpPr>
          <p:nvPr>
            <p:ph type="sldNum" sz="quarter" idx="12"/>
          </p:nvPr>
        </p:nvSpPr>
        <p:spPr>
          <a:ln/>
        </p:spPr>
        <p:txBody>
          <a:bodyPr/>
          <a:lstStyle>
            <a:lvl1pPr>
              <a:defRPr/>
            </a:lvl1pPr>
          </a:lstStyle>
          <a:p>
            <a:pPr>
              <a:defRPr/>
            </a:pPr>
            <a:fld id="{8F3A2C4B-A3D0-4DA9-878C-886F5CCE3D57}" type="slidenum">
              <a:rPr lang="en-US" altLang="en-US"/>
              <a:pPr>
                <a:defRPr/>
              </a:pPr>
              <a:t>‹#›</a:t>
            </a:fld>
            <a:endParaRPr lang="en-US" altLang="en-US"/>
          </a:p>
        </p:txBody>
      </p:sp>
    </p:spTree>
    <p:extLst>
      <p:ext uri="{BB962C8B-B14F-4D97-AF65-F5344CB8AC3E}">
        <p14:creationId xmlns:p14="http://schemas.microsoft.com/office/powerpoint/2010/main" val="23270103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6392-6666-47E9-8AC7-877D228F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097F68-5D14-441E-9CE8-4CD949E2D783}"/>
              </a:ext>
            </a:extLst>
          </p:cNvPr>
          <p:cNvSpPr>
            <a:spLocks noGrp="1"/>
          </p:cNvSpPr>
          <p:nvPr>
            <p:ph type="dt" sz="half" idx="10"/>
          </p:nvPr>
        </p:nvSpPr>
        <p:spPr/>
        <p:txBody>
          <a:bodyPr/>
          <a:lstStyle/>
          <a:p>
            <a:fld id="{D2A88630-1E1C-48BF-8D8F-AD0475FF693E}" type="datetimeFigureOut">
              <a:rPr lang="en-US" smtClean="0"/>
              <a:t>4/10/2025</a:t>
            </a:fld>
            <a:endParaRPr lang="en-US"/>
          </a:p>
        </p:txBody>
      </p:sp>
      <p:sp>
        <p:nvSpPr>
          <p:cNvPr id="4" name="Footer Placeholder 3">
            <a:extLst>
              <a:ext uri="{FF2B5EF4-FFF2-40B4-BE49-F238E27FC236}">
                <a16:creationId xmlns:a16="http://schemas.microsoft.com/office/drawing/2014/main" id="{1F877702-20E7-4D03-9527-1951E65D3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259B02-0888-4FB9-BBCB-896BE13A55AC}"/>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097683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4/10/2025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9672981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4/10/2025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268554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4/10/2025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289545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4/10/2025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8417607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4/10/2025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1880551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4/10/2025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1239393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4/10/2025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578353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4/10/2025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6913864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4/10/2025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310686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4406901"/>
            <a:ext cx="86360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02570" y="2906713"/>
            <a:ext cx="86360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0DEB610-EAC5-7C28-05C5-AB91452826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4294FA-12B3-5206-B7F4-19AD3682FD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EF72594-706A-831D-8E62-50AA9A4B994B}"/>
              </a:ext>
            </a:extLst>
          </p:cNvPr>
          <p:cNvSpPr>
            <a:spLocks noGrp="1" noChangeArrowheads="1"/>
          </p:cNvSpPr>
          <p:nvPr>
            <p:ph type="sldNum" sz="quarter" idx="12"/>
          </p:nvPr>
        </p:nvSpPr>
        <p:spPr>
          <a:ln/>
        </p:spPr>
        <p:txBody>
          <a:bodyPr/>
          <a:lstStyle>
            <a:lvl1pPr>
              <a:defRPr/>
            </a:lvl1pPr>
          </a:lstStyle>
          <a:p>
            <a:pPr>
              <a:defRPr/>
            </a:pPr>
            <a:fld id="{D4608DFA-30FD-41B0-BFD9-8848C3E3EE9D}" type="slidenum">
              <a:rPr lang="en-US" altLang="en-US"/>
              <a:pPr>
                <a:defRPr/>
              </a:pPr>
              <a:t>‹#›</a:t>
            </a:fld>
            <a:endParaRPr lang="en-US" altLang="en-US"/>
          </a:p>
        </p:txBody>
      </p:sp>
    </p:spTree>
    <p:extLst>
      <p:ext uri="{BB962C8B-B14F-4D97-AF65-F5344CB8AC3E}">
        <p14:creationId xmlns:p14="http://schemas.microsoft.com/office/powerpoint/2010/main" val="15855610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4/10/2025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264624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4/10/2025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429062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4/10/2025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861180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4/10/2025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4744282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4/10/2025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0384163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4/10/2025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237613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4/10/2025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763476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B429-B77F-4433-9B71-968D827BC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F803BD-4D33-4A17-8E4B-F455A4F8EC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934E3A-03CA-49A9-8F35-7E0932419F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74B69-5080-4E08-9E99-450ED62A5BB4}"/>
              </a:ext>
            </a:extLst>
          </p:cNvPr>
          <p:cNvSpPr>
            <a:spLocks noGrp="1"/>
          </p:cNvSpPr>
          <p:nvPr>
            <p:ph type="dt" sz="half" idx="10"/>
          </p:nvPr>
        </p:nvSpPr>
        <p:spPr/>
        <p:txBody>
          <a:bodyPr/>
          <a:lstStyle/>
          <a:p>
            <a:fld id="{D2A88630-1E1C-48BF-8D8F-AD0475FF693E}" type="datetimeFigureOut">
              <a:rPr lang="en-US" smtClean="0"/>
              <a:t>4/10/2025</a:t>
            </a:fld>
            <a:endParaRPr lang="en-US"/>
          </a:p>
        </p:txBody>
      </p:sp>
      <p:sp>
        <p:nvSpPr>
          <p:cNvPr id="6" name="Footer Placeholder 5">
            <a:extLst>
              <a:ext uri="{FF2B5EF4-FFF2-40B4-BE49-F238E27FC236}">
                <a16:creationId xmlns:a16="http://schemas.microsoft.com/office/drawing/2014/main" id="{A245DB05-46FA-4D0D-B1F3-013B5E7D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0A5B5-AF59-43E2-8CF8-32A7DF49E8E6}"/>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642097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1912-7DDA-443C-BE0A-9980BE1084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C386E0-2FAD-4EFC-A93B-202AAF921E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A048D6-17F2-4167-BF0E-08170329F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953CB0-5D2E-4BF5-AF25-66CD70E2816C}"/>
              </a:ext>
            </a:extLst>
          </p:cNvPr>
          <p:cNvSpPr>
            <a:spLocks noGrp="1"/>
          </p:cNvSpPr>
          <p:nvPr>
            <p:ph type="dt" sz="half" idx="10"/>
          </p:nvPr>
        </p:nvSpPr>
        <p:spPr/>
        <p:txBody>
          <a:bodyPr/>
          <a:lstStyle/>
          <a:p>
            <a:fld id="{D2A88630-1E1C-48BF-8D8F-AD0475FF693E}" type="datetimeFigureOut">
              <a:rPr lang="en-US" smtClean="0"/>
              <a:t>4/10/2025</a:t>
            </a:fld>
            <a:endParaRPr lang="en-US"/>
          </a:p>
        </p:txBody>
      </p:sp>
      <p:sp>
        <p:nvSpPr>
          <p:cNvPr id="6" name="Footer Placeholder 5">
            <a:extLst>
              <a:ext uri="{FF2B5EF4-FFF2-40B4-BE49-F238E27FC236}">
                <a16:creationId xmlns:a16="http://schemas.microsoft.com/office/drawing/2014/main" id="{C22B186E-3A21-4BD7-A0A2-75BE1EC87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EC412-58E6-41D9-8627-014C7235A7C8}"/>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7580786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57A5-29AB-4658-A476-49EA43CCE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77589D-A38A-4937-9F1E-ABD77666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5BD64-51B2-49F0-AE42-E4DCD1959383}"/>
              </a:ext>
            </a:extLst>
          </p:cNvPr>
          <p:cNvSpPr>
            <a:spLocks noGrp="1"/>
          </p:cNvSpPr>
          <p:nvPr>
            <p:ph type="dt" sz="half" idx="10"/>
          </p:nvPr>
        </p:nvSpPr>
        <p:spPr/>
        <p:txBody>
          <a:bodyPr/>
          <a:lstStyle/>
          <a:p>
            <a:fld id="{D2A88630-1E1C-48BF-8D8F-AD0475FF693E}" type="datetimeFigureOut">
              <a:rPr lang="en-US" smtClean="0"/>
              <a:t>4/10/2025</a:t>
            </a:fld>
            <a:endParaRPr lang="en-US"/>
          </a:p>
        </p:txBody>
      </p:sp>
      <p:sp>
        <p:nvSpPr>
          <p:cNvPr id="5" name="Footer Placeholder 4">
            <a:extLst>
              <a:ext uri="{FF2B5EF4-FFF2-40B4-BE49-F238E27FC236}">
                <a16:creationId xmlns:a16="http://schemas.microsoft.com/office/drawing/2014/main" id="{EBF924C4-5806-442E-A608-2D7F4F8F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897BC-3D1C-4589-9390-6193A176561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099437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600201"/>
            <a:ext cx="44873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64667" y="1600201"/>
            <a:ext cx="44873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5B90D08-D565-84E4-1199-CEA56ABD5AB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7C440A6-0977-1F79-317A-E002A3D60E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02EE08-6E1E-4272-430D-5BA18F609374}"/>
              </a:ext>
            </a:extLst>
          </p:cNvPr>
          <p:cNvSpPr>
            <a:spLocks noGrp="1" noChangeArrowheads="1"/>
          </p:cNvSpPr>
          <p:nvPr>
            <p:ph type="sldNum" sz="quarter" idx="12"/>
          </p:nvPr>
        </p:nvSpPr>
        <p:spPr>
          <a:ln/>
        </p:spPr>
        <p:txBody>
          <a:bodyPr/>
          <a:lstStyle>
            <a:lvl1pPr>
              <a:defRPr/>
            </a:lvl1pPr>
          </a:lstStyle>
          <a:p>
            <a:pPr>
              <a:defRPr/>
            </a:pPr>
            <a:fld id="{AAC9A45F-724A-4B7E-B344-FB2491A9A281}" type="slidenum">
              <a:rPr lang="en-US" altLang="en-US"/>
              <a:pPr>
                <a:defRPr/>
              </a:pPr>
              <a:t>‹#›</a:t>
            </a:fld>
            <a:endParaRPr lang="en-US" altLang="en-US"/>
          </a:p>
        </p:txBody>
      </p:sp>
    </p:spTree>
    <p:extLst>
      <p:ext uri="{BB962C8B-B14F-4D97-AF65-F5344CB8AC3E}">
        <p14:creationId xmlns:p14="http://schemas.microsoft.com/office/powerpoint/2010/main" val="37633906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8D72E-A043-4FD4-93F5-4F42106D67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0471FE-6275-4F2B-80B0-C469C58BCE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5C3EA-3C96-4A79-9330-39A4AD507C09}"/>
              </a:ext>
            </a:extLst>
          </p:cNvPr>
          <p:cNvSpPr>
            <a:spLocks noGrp="1"/>
          </p:cNvSpPr>
          <p:nvPr>
            <p:ph type="dt" sz="half" idx="10"/>
          </p:nvPr>
        </p:nvSpPr>
        <p:spPr/>
        <p:txBody>
          <a:bodyPr/>
          <a:lstStyle/>
          <a:p>
            <a:fld id="{D2A88630-1E1C-48BF-8D8F-AD0475FF693E}" type="datetimeFigureOut">
              <a:rPr lang="en-US" smtClean="0"/>
              <a:t>4/10/2025</a:t>
            </a:fld>
            <a:endParaRPr lang="en-US"/>
          </a:p>
        </p:txBody>
      </p:sp>
      <p:sp>
        <p:nvSpPr>
          <p:cNvPr id="5" name="Footer Placeholder 4">
            <a:extLst>
              <a:ext uri="{FF2B5EF4-FFF2-40B4-BE49-F238E27FC236}">
                <a16:creationId xmlns:a16="http://schemas.microsoft.com/office/drawing/2014/main" id="{8A26C3D7-CBB1-47A2-9D2B-9588C72F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003CB-ACFF-48E0-9A45-35C0CB9A5E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2046655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641977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54198" y="296562"/>
            <a:ext cx="9737802" cy="6561438"/>
          </a:xfrm>
          <a:prstGeom prst="rect">
            <a:avLst/>
          </a:prstGeom>
        </p:spPr>
      </p:pic>
    </p:spTree>
    <p:extLst>
      <p:ext uri="{BB962C8B-B14F-4D97-AF65-F5344CB8AC3E}">
        <p14:creationId xmlns:p14="http://schemas.microsoft.com/office/powerpoint/2010/main" val="365505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438D8-2250-E47A-8859-02DD8AA52A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C23519-9040-C645-164F-D102D2B455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BED13E-9D06-D3B5-38BE-E82ED4A38B44}"/>
              </a:ext>
            </a:extLst>
          </p:cNvPr>
          <p:cNvSpPr>
            <a:spLocks noGrp="1"/>
          </p:cNvSpPr>
          <p:nvPr>
            <p:ph type="dt" sz="half" idx="10"/>
          </p:nvPr>
        </p:nvSpPr>
        <p:spPr/>
        <p:txBody>
          <a:bodyPr/>
          <a:lstStyle/>
          <a:p>
            <a:fld id="{F2E73117-776F-48A7-B171-2DEB4A582306}" type="datetimeFigureOut">
              <a:rPr lang="en-US" smtClean="0"/>
              <a:t>4/10/2025</a:t>
            </a:fld>
            <a:endParaRPr lang="en-US"/>
          </a:p>
        </p:txBody>
      </p:sp>
      <p:sp>
        <p:nvSpPr>
          <p:cNvPr id="5" name="Footer Placeholder 4">
            <a:extLst>
              <a:ext uri="{FF2B5EF4-FFF2-40B4-BE49-F238E27FC236}">
                <a16:creationId xmlns:a16="http://schemas.microsoft.com/office/drawing/2014/main" id="{78A8DAB4-216F-FA8F-2A9A-EA4D941FA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185B8C-9819-28CD-1224-CC38E8A27301}"/>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2807217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2D2E4-5305-BE96-53B7-0F577923F4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25A499-4D95-45DE-C4AB-ADF005995A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1150B1-CCFF-BFEA-641B-0F3D700FC7E3}"/>
              </a:ext>
            </a:extLst>
          </p:cNvPr>
          <p:cNvSpPr>
            <a:spLocks noGrp="1"/>
          </p:cNvSpPr>
          <p:nvPr>
            <p:ph type="dt" sz="half" idx="10"/>
          </p:nvPr>
        </p:nvSpPr>
        <p:spPr/>
        <p:txBody>
          <a:bodyPr/>
          <a:lstStyle/>
          <a:p>
            <a:fld id="{F2E73117-776F-48A7-B171-2DEB4A582306}" type="datetimeFigureOut">
              <a:rPr lang="en-US" smtClean="0"/>
              <a:t>4/10/2025</a:t>
            </a:fld>
            <a:endParaRPr lang="en-US"/>
          </a:p>
        </p:txBody>
      </p:sp>
      <p:sp>
        <p:nvSpPr>
          <p:cNvPr id="5" name="Footer Placeholder 4">
            <a:extLst>
              <a:ext uri="{FF2B5EF4-FFF2-40B4-BE49-F238E27FC236}">
                <a16:creationId xmlns:a16="http://schemas.microsoft.com/office/drawing/2014/main" id="{BB74040B-604E-D2AF-F1F6-A818692786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40EF1D-EEFF-2DA3-69A0-0BB2184D868A}"/>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0814487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AB1FC-A56F-C696-963C-6F460C1F1F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126B36-AA18-FC19-4786-70FCFD59F1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F1566F-0F0C-573E-E11D-A4AA76CAFE87}"/>
              </a:ext>
            </a:extLst>
          </p:cNvPr>
          <p:cNvSpPr>
            <a:spLocks noGrp="1"/>
          </p:cNvSpPr>
          <p:nvPr>
            <p:ph type="dt" sz="half" idx="10"/>
          </p:nvPr>
        </p:nvSpPr>
        <p:spPr/>
        <p:txBody>
          <a:bodyPr/>
          <a:lstStyle/>
          <a:p>
            <a:fld id="{F2E73117-776F-48A7-B171-2DEB4A582306}" type="datetimeFigureOut">
              <a:rPr lang="en-US" smtClean="0"/>
              <a:t>4/10/2025</a:t>
            </a:fld>
            <a:endParaRPr lang="en-US"/>
          </a:p>
        </p:txBody>
      </p:sp>
      <p:sp>
        <p:nvSpPr>
          <p:cNvPr id="5" name="Footer Placeholder 4">
            <a:extLst>
              <a:ext uri="{FF2B5EF4-FFF2-40B4-BE49-F238E27FC236}">
                <a16:creationId xmlns:a16="http://schemas.microsoft.com/office/drawing/2014/main" id="{2A0F6A63-0EA7-33C2-758E-71E0FF04F9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E400C5-2D6C-F335-8B86-BEB8A26368D2}"/>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5727890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D7773-73A5-8CF0-FAEE-B62B330775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B70F22-A93A-6174-17A3-42F01D94A9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8C203D-BDD4-387C-B56B-EF0448CDAC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CCDE4C-A65C-E7BC-471C-84C576768920}"/>
              </a:ext>
            </a:extLst>
          </p:cNvPr>
          <p:cNvSpPr>
            <a:spLocks noGrp="1"/>
          </p:cNvSpPr>
          <p:nvPr>
            <p:ph type="dt" sz="half" idx="10"/>
          </p:nvPr>
        </p:nvSpPr>
        <p:spPr/>
        <p:txBody>
          <a:bodyPr/>
          <a:lstStyle/>
          <a:p>
            <a:fld id="{F2E73117-776F-48A7-B171-2DEB4A582306}" type="datetimeFigureOut">
              <a:rPr lang="en-US" smtClean="0"/>
              <a:t>4/10/2025</a:t>
            </a:fld>
            <a:endParaRPr lang="en-US"/>
          </a:p>
        </p:txBody>
      </p:sp>
      <p:sp>
        <p:nvSpPr>
          <p:cNvPr id="6" name="Footer Placeholder 5">
            <a:extLst>
              <a:ext uri="{FF2B5EF4-FFF2-40B4-BE49-F238E27FC236}">
                <a16:creationId xmlns:a16="http://schemas.microsoft.com/office/drawing/2014/main" id="{1F577E32-CBA6-FB58-6F49-DE3C379AAA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E1130-662E-CDA5-CA69-15E2CCD5816A}"/>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9757479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8D9AF-CE0C-30BA-C3EA-4E617363AC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9ED60B-F735-5AB1-C832-670ADEBA01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494A90-B8DB-71FD-5A2B-126A951290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6FD8FF-A653-025D-5337-06F2B8EBBF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FDB170-0163-17E7-D2A7-DE6F2FDFB0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3507ED-4E3E-4E18-A13C-95F909E9C901}"/>
              </a:ext>
            </a:extLst>
          </p:cNvPr>
          <p:cNvSpPr>
            <a:spLocks noGrp="1"/>
          </p:cNvSpPr>
          <p:nvPr>
            <p:ph type="dt" sz="half" idx="10"/>
          </p:nvPr>
        </p:nvSpPr>
        <p:spPr/>
        <p:txBody>
          <a:bodyPr/>
          <a:lstStyle/>
          <a:p>
            <a:fld id="{F2E73117-776F-48A7-B171-2DEB4A582306}" type="datetimeFigureOut">
              <a:rPr lang="en-US" smtClean="0"/>
              <a:t>4/10/2025</a:t>
            </a:fld>
            <a:endParaRPr lang="en-US"/>
          </a:p>
        </p:txBody>
      </p:sp>
      <p:sp>
        <p:nvSpPr>
          <p:cNvPr id="8" name="Footer Placeholder 7">
            <a:extLst>
              <a:ext uri="{FF2B5EF4-FFF2-40B4-BE49-F238E27FC236}">
                <a16:creationId xmlns:a16="http://schemas.microsoft.com/office/drawing/2014/main" id="{55BA337F-9F1D-A876-0A5D-8886E50966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554CBE-309C-03FA-B3AD-1335BE51C616}"/>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0849420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F903-C75D-5BEC-03B8-4A7BE1DA55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276BF3-F964-6E37-C769-C2EE118A80CC}"/>
              </a:ext>
            </a:extLst>
          </p:cNvPr>
          <p:cNvSpPr>
            <a:spLocks noGrp="1"/>
          </p:cNvSpPr>
          <p:nvPr>
            <p:ph type="dt" sz="half" idx="10"/>
          </p:nvPr>
        </p:nvSpPr>
        <p:spPr/>
        <p:txBody>
          <a:bodyPr/>
          <a:lstStyle/>
          <a:p>
            <a:fld id="{F2E73117-776F-48A7-B171-2DEB4A582306}" type="datetimeFigureOut">
              <a:rPr lang="en-US" smtClean="0"/>
              <a:t>4/10/2025</a:t>
            </a:fld>
            <a:endParaRPr lang="en-US"/>
          </a:p>
        </p:txBody>
      </p:sp>
      <p:sp>
        <p:nvSpPr>
          <p:cNvPr id="4" name="Footer Placeholder 3">
            <a:extLst>
              <a:ext uri="{FF2B5EF4-FFF2-40B4-BE49-F238E27FC236}">
                <a16:creationId xmlns:a16="http://schemas.microsoft.com/office/drawing/2014/main" id="{EF458392-ED1E-BDC1-A49C-3DA2D16389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5AD235-78DB-F9CE-4C84-A105C095848B}"/>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4932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24F68C-C55E-3B0E-3AA9-06D046730187}"/>
              </a:ext>
            </a:extLst>
          </p:cNvPr>
          <p:cNvSpPr>
            <a:spLocks noGrp="1"/>
          </p:cNvSpPr>
          <p:nvPr>
            <p:ph type="dt" sz="half" idx="10"/>
          </p:nvPr>
        </p:nvSpPr>
        <p:spPr/>
        <p:txBody>
          <a:bodyPr/>
          <a:lstStyle/>
          <a:p>
            <a:fld id="{F2E73117-776F-48A7-B171-2DEB4A582306}" type="datetimeFigureOut">
              <a:rPr lang="en-US" smtClean="0"/>
              <a:t>4/10/2025</a:t>
            </a:fld>
            <a:endParaRPr lang="en-US"/>
          </a:p>
        </p:txBody>
      </p:sp>
      <p:sp>
        <p:nvSpPr>
          <p:cNvPr id="3" name="Footer Placeholder 2">
            <a:extLst>
              <a:ext uri="{FF2B5EF4-FFF2-40B4-BE49-F238E27FC236}">
                <a16:creationId xmlns:a16="http://schemas.microsoft.com/office/drawing/2014/main" id="{232E2FEE-7DE7-2F06-3558-05885BE501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C5B95E-8A44-B2DF-3179-8F1C1DAC5E44}"/>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379385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8000" y="1535113"/>
            <a:ext cx="448909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8000" y="2174875"/>
            <a:ext cx="448909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61139" y="1535113"/>
            <a:ext cx="449086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61139" y="2174875"/>
            <a:ext cx="449086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DCDF80A-0E9F-0C1F-2CE6-F234E131FE4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6CEC6BD-0C04-454B-DAEF-A1C1FE1856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23A9B87-16E2-8A5E-1F22-9E74FBB2490F}"/>
              </a:ext>
            </a:extLst>
          </p:cNvPr>
          <p:cNvSpPr>
            <a:spLocks noGrp="1" noChangeArrowheads="1"/>
          </p:cNvSpPr>
          <p:nvPr>
            <p:ph type="sldNum" sz="quarter" idx="12"/>
          </p:nvPr>
        </p:nvSpPr>
        <p:spPr>
          <a:ln/>
        </p:spPr>
        <p:txBody>
          <a:bodyPr/>
          <a:lstStyle>
            <a:lvl1pPr>
              <a:defRPr/>
            </a:lvl1pPr>
          </a:lstStyle>
          <a:p>
            <a:pPr>
              <a:defRPr/>
            </a:pPr>
            <a:fld id="{E877892E-7F8F-4E48-A399-6D87C8CD5D89}" type="slidenum">
              <a:rPr lang="en-US" altLang="en-US"/>
              <a:pPr>
                <a:defRPr/>
              </a:pPr>
              <a:t>‹#›</a:t>
            </a:fld>
            <a:endParaRPr lang="en-US" altLang="en-US"/>
          </a:p>
        </p:txBody>
      </p:sp>
    </p:spTree>
    <p:extLst>
      <p:ext uri="{BB962C8B-B14F-4D97-AF65-F5344CB8AC3E}">
        <p14:creationId xmlns:p14="http://schemas.microsoft.com/office/powerpoint/2010/main" val="12572258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16E35-1802-5312-9563-AB8662AEB3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3CF96A-C70A-D41B-1D3D-CB0DC4D637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9E4E56-02F4-2EC5-AE48-85CB03EFEA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D4F11A-AFFB-F9FD-F2FD-73F3B3E28FC6}"/>
              </a:ext>
            </a:extLst>
          </p:cNvPr>
          <p:cNvSpPr>
            <a:spLocks noGrp="1"/>
          </p:cNvSpPr>
          <p:nvPr>
            <p:ph type="dt" sz="half" idx="10"/>
          </p:nvPr>
        </p:nvSpPr>
        <p:spPr/>
        <p:txBody>
          <a:bodyPr/>
          <a:lstStyle/>
          <a:p>
            <a:fld id="{F2E73117-776F-48A7-B171-2DEB4A582306}" type="datetimeFigureOut">
              <a:rPr lang="en-US" smtClean="0"/>
              <a:t>4/10/2025</a:t>
            </a:fld>
            <a:endParaRPr lang="en-US"/>
          </a:p>
        </p:txBody>
      </p:sp>
      <p:sp>
        <p:nvSpPr>
          <p:cNvPr id="6" name="Footer Placeholder 5">
            <a:extLst>
              <a:ext uri="{FF2B5EF4-FFF2-40B4-BE49-F238E27FC236}">
                <a16:creationId xmlns:a16="http://schemas.microsoft.com/office/drawing/2014/main" id="{9D0C5A93-58CD-F5C9-CB3D-2338EAFB82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A54748-D0F4-A740-E18C-64EA0F98C1A8}"/>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2603067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3F3C2-AD78-D729-7387-9414BECE9A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3DDF5B-D2F1-54EC-C900-CE57AD95A8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AAFC0D-E973-D7D3-60E6-C900C00BA0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AE141D-88D0-F62A-AF85-D72F5F3E9D76}"/>
              </a:ext>
            </a:extLst>
          </p:cNvPr>
          <p:cNvSpPr>
            <a:spLocks noGrp="1"/>
          </p:cNvSpPr>
          <p:nvPr>
            <p:ph type="dt" sz="half" idx="10"/>
          </p:nvPr>
        </p:nvSpPr>
        <p:spPr/>
        <p:txBody>
          <a:bodyPr/>
          <a:lstStyle/>
          <a:p>
            <a:fld id="{F2E73117-776F-48A7-B171-2DEB4A582306}" type="datetimeFigureOut">
              <a:rPr lang="en-US" smtClean="0"/>
              <a:t>4/10/2025</a:t>
            </a:fld>
            <a:endParaRPr lang="en-US"/>
          </a:p>
        </p:txBody>
      </p:sp>
      <p:sp>
        <p:nvSpPr>
          <p:cNvPr id="6" name="Footer Placeholder 5">
            <a:extLst>
              <a:ext uri="{FF2B5EF4-FFF2-40B4-BE49-F238E27FC236}">
                <a16:creationId xmlns:a16="http://schemas.microsoft.com/office/drawing/2014/main" id="{84A5E83E-B769-05B2-225A-38EEB1ACBE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4F05E6-B92D-4367-E698-1D493420645F}"/>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1301571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8A23-B379-891B-C7F6-2F45428273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E66D4A-2870-CBED-C6EA-2ED64FD0A7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59548F-CFE0-ABF8-D2DE-DC4C54126FC1}"/>
              </a:ext>
            </a:extLst>
          </p:cNvPr>
          <p:cNvSpPr>
            <a:spLocks noGrp="1"/>
          </p:cNvSpPr>
          <p:nvPr>
            <p:ph type="dt" sz="half" idx="10"/>
          </p:nvPr>
        </p:nvSpPr>
        <p:spPr/>
        <p:txBody>
          <a:bodyPr/>
          <a:lstStyle/>
          <a:p>
            <a:fld id="{F2E73117-776F-48A7-B171-2DEB4A582306}" type="datetimeFigureOut">
              <a:rPr lang="en-US" smtClean="0"/>
              <a:t>4/10/2025</a:t>
            </a:fld>
            <a:endParaRPr lang="en-US"/>
          </a:p>
        </p:txBody>
      </p:sp>
      <p:sp>
        <p:nvSpPr>
          <p:cNvPr id="5" name="Footer Placeholder 4">
            <a:extLst>
              <a:ext uri="{FF2B5EF4-FFF2-40B4-BE49-F238E27FC236}">
                <a16:creationId xmlns:a16="http://schemas.microsoft.com/office/drawing/2014/main" id="{0815D4A3-7324-F211-2DB6-662680E656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7230B-CE72-9DB5-23BF-FB8100310615}"/>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41159288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0C8EE6-5DDE-8798-C60F-D4F521B536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47B823-7487-9ABB-DBD2-7511CC2A1C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989532-19EE-9850-581C-ECBE5F4BFE9D}"/>
              </a:ext>
            </a:extLst>
          </p:cNvPr>
          <p:cNvSpPr>
            <a:spLocks noGrp="1"/>
          </p:cNvSpPr>
          <p:nvPr>
            <p:ph type="dt" sz="half" idx="10"/>
          </p:nvPr>
        </p:nvSpPr>
        <p:spPr/>
        <p:txBody>
          <a:bodyPr/>
          <a:lstStyle/>
          <a:p>
            <a:fld id="{F2E73117-776F-48A7-B171-2DEB4A582306}" type="datetimeFigureOut">
              <a:rPr lang="en-US" smtClean="0"/>
              <a:t>4/10/2025</a:t>
            </a:fld>
            <a:endParaRPr lang="en-US"/>
          </a:p>
        </p:txBody>
      </p:sp>
      <p:sp>
        <p:nvSpPr>
          <p:cNvPr id="5" name="Footer Placeholder 4">
            <a:extLst>
              <a:ext uri="{FF2B5EF4-FFF2-40B4-BE49-F238E27FC236}">
                <a16:creationId xmlns:a16="http://schemas.microsoft.com/office/drawing/2014/main" id="{16E70428-4993-8A5C-83E7-A5861C15A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80756B-6956-B7C1-4710-1E379806FD74}"/>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7080084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07E82-65FE-4300-A810-CD92D20B92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AEE787-50AD-4A8E-83A1-AD630D3E8A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E274D6-942E-4142-A3CC-C24A7CF972AE}"/>
              </a:ext>
            </a:extLst>
          </p:cNvPr>
          <p:cNvSpPr>
            <a:spLocks noGrp="1"/>
          </p:cNvSpPr>
          <p:nvPr>
            <p:ph type="dt" sz="half" idx="10"/>
          </p:nvPr>
        </p:nvSpPr>
        <p:spPr/>
        <p:txBody>
          <a:bodyPr/>
          <a:lstStyle/>
          <a:p>
            <a:fld id="{1979382C-7718-45CE-9E53-300FF85A589F}" type="datetimeFigureOut">
              <a:rPr lang="en-US" smtClean="0"/>
              <a:t>4/10/2025</a:t>
            </a:fld>
            <a:endParaRPr lang="en-US"/>
          </a:p>
        </p:txBody>
      </p:sp>
      <p:sp>
        <p:nvSpPr>
          <p:cNvPr id="5" name="Footer Placeholder 4">
            <a:extLst>
              <a:ext uri="{FF2B5EF4-FFF2-40B4-BE49-F238E27FC236}">
                <a16:creationId xmlns:a16="http://schemas.microsoft.com/office/drawing/2014/main" id="{0E833FC4-26B6-453D-9C61-D4491FD01F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ACCEA4-2152-4182-99FE-0CDE542C1D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9043710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27466-9F8C-461C-ABFD-E552AFCA99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595887-BAA8-4FFC-8BE5-A3E81B717B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28B3B7-2F34-4FE7-BD14-144657390208}"/>
              </a:ext>
            </a:extLst>
          </p:cNvPr>
          <p:cNvSpPr>
            <a:spLocks noGrp="1"/>
          </p:cNvSpPr>
          <p:nvPr>
            <p:ph type="dt" sz="half" idx="10"/>
          </p:nvPr>
        </p:nvSpPr>
        <p:spPr/>
        <p:txBody>
          <a:bodyPr/>
          <a:lstStyle/>
          <a:p>
            <a:fld id="{1979382C-7718-45CE-9E53-300FF85A589F}" type="datetimeFigureOut">
              <a:rPr lang="en-US" smtClean="0"/>
              <a:t>4/10/2025</a:t>
            </a:fld>
            <a:endParaRPr lang="en-US"/>
          </a:p>
        </p:txBody>
      </p:sp>
      <p:sp>
        <p:nvSpPr>
          <p:cNvPr id="5" name="Footer Placeholder 4">
            <a:extLst>
              <a:ext uri="{FF2B5EF4-FFF2-40B4-BE49-F238E27FC236}">
                <a16:creationId xmlns:a16="http://schemas.microsoft.com/office/drawing/2014/main" id="{11BB69FB-2F37-4494-A945-C1258DD35B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4999A-8895-4CE9-95A9-5AC1C54CB99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9963181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29EF0-6442-4B22-97FD-8CF8A57F7D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9360BB-38F7-45F3-B1B6-C434B015FB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EC15ED-7E73-43F8-B0C3-754CD4ABF439}"/>
              </a:ext>
            </a:extLst>
          </p:cNvPr>
          <p:cNvSpPr>
            <a:spLocks noGrp="1"/>
          </p:cNvSpPr>
          <p:nvPr>
            <p:ph type="dt" sz="half" idx="10"/>
          </p:nvPr>
        </p:nvSpPr>
        <p:spPr/>
        <p:txBody>
          <a:bodyPr/>
          <a:lstStyle/>
          <a:p>
            <a:fld id="{1979382C-7718-45CE-9E53-300FF85A589F}" type="datetimeFigureOut">
              <a:rPr lang="en-US" smtClean="0"/>
              <a:t>4/10/2025</a:t>
            </a:fld>
            <a:endParaRPr lang="en-US"/>
          </a:p>
        </p:txBody>
      </p:sp>
      <p:sp>
        <p:nvSpPr>
          <p:cNvPr id="5" name="Footer Placeholder 4">
            <a:extLst>
              <a:ext uri="{FF2B5EF4-FFF2-40B4-BE49-F238E27FC236}">
                <a16:creationId xmlns:a16="http://schemas.microsoft.com/office/drawing/2014/main" id="{E4B3D3FE-CEEF-4B0C-874A-F623873572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58017-3B0F-4FAB-9DD9-7D265A0E855F}"/>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9008056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C4690-9F35-4433-99EC-A4E8FF7CB2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11F4A-DAA2-4621-AE0D-32D6CB1F6C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FF1291-619C-4CF3-A549-BE54FA8ED8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50F493-07C5-42A3-A7C4-ADABAA3D0745}"/>
              </a:ext>
            </a:extLst>
          </p:cNvPr>
          <p:cNvSpPr>
            <a:spLocks noGrp="1"/>
          </p:cNvSpPr>
          <p:nvPr>
            <p:ph type="dt" sz="half" idx="10"/>
          </p:nvPr>
        </p:nvSpPr>
        <p:spPr/>
        <p:txBody>
          <a:bodyPr/>
          <a:lstStyle/>
          <a:p>
            <a:fld id="{1979382C-7718-45CE-9E53-300FF85A589F}" type="datetimeFigureOut">
              <a:rPr lang="en-US" smtClean="0"/>
              <a:t>4/10/2025</a:t>
            </a:fld>
            <a:endParaRPr lang="en-US"/>
          </a:p>
        </p:txBody>
      </p:sp>
      <p:sp>
        <p:nvSpPr>
          <p:cNvPr id="6" name="Footer Placeholder 5">
            <a:extLst>
              <a:ext uri="{FF2B5EF4-FFF2-40B4-BE49-F238E27FC236}">
                <a16:creationId xmlns:a16="http://schemas.microsoft.com/office/drawing/2014/main" id="{179CA820-6ACC-4CEB-94CC-BADA9819C7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BB697C-B662-4FA0-A20A-4EB9D0553A8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4835218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1740C-E81F-4CD8-A507-2EA1C5BD56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320197-42F8-4DEE-B2AC-40B8E80CC0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A6D472-8E68-44AE-B949-D07BD72CB4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B0C6E3-80BE-4164-98EF-F44EDF5803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8E40C5-C3A1-48DD-87C4-3D9D939112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847DF3-556A-494C-BA2B-2D3D9CB2309A}"/>
              </a:ext>
            </a:extLst>
          </p:cNvPr>
          <p:cNvSpPr>
            <a:spLocks noGrp="1"/>
          </p:cNvSpPr>
          <p:nvPr>
            <p:ph type="dt" sz="half" idx="10"/>
          </p:nvPr>
        </p:nvSpPr>
        <p:spPr/>
        <p:txBody>
          <a:bodyPr/>
          <a:lstStyle/>
          <a:p>
            <a:fld id="{1979382C-7718-45CE-9E53-300FF85A589F}" type="datetimeFigureOut">
              <a:rPr lang="en-US" smtClean="0"/>
              <a:t>4/10/2025</a:t>
            </a:fld>
            <a:endParaRPr lang="en-US"/>
          </a:p>
        </p:txBody>
      </p:sp>
      <p:sp>
        <p:nvSpPr>
          <p:cNvPr id="8" name="Footer Placeholder 7">
            <a:extLst>
              <a:ext uri="{FF2B5EF4-FFF2-40B4-BE49-F238E27FC236}">
                <a16:creationId xmlns:a16="http://schemas.microsoft.com/office/drawing/2014/main" id="{41F29D24-C25A-46EA-B709-FF0E2E858D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F45F87-F078-4B5F-AEC0-8DA84D8E9B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4034279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E4237-8C5B-44A0-9B19-068FF8CAC0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F728F3-6F64-4058-94C2-6312851CB069}"/>
              </a:ext>
            </a:extLst>
          </p:cNvPr>
          <p:cNvSpPr>
            <a:spLocks noGrp="1"/>
          </p:cNvSpPr>
          <p:nvPr>
            <p:ph type="dt" sz="half" idx="10"/>
          </p:nvPr>
        </p:nvSpPr>
        <p:spPr/>
        <p:txBody>
          <a:bodyPr/>
          <a:lstStyle/>
          <a:p>
            <a:fld id="{1979382C-7718-45CE-9E53-300FF85A589F}" type="datetimeFigureOut">
              <a:rPr lang="en-US" smtClean="0"/>
              <a:t>4/10/2025</a:t>
            </a:fld>
            <a:endParaRPr lang="en-US"/>
          </a:p>
        </p:txBody>
      </p:sp>
      <p:sp>
        <p:nvSpPr>
          <p:cNvPr id="4" name="Footer Placeholder 3">
            <a:extLst>
              <a:ext uri="{FF2B5EF4-FFF2-40B4-BE49-F238E27FC236}">
                <a16:creationId xmlns:a16="http://schemas.microsoft.com/office/drawing/2014/main" id="{C9DA0DB1-7495-468B-A483-1F3B628A86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29D9FB-E58B-4623-A297-FAF8A87B06F1}"/>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303329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CB42B88-7F58-6FF1-F810-2BDB01D38CA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F95787F-53EA-163B-7772-FBC98B5676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5BCC741-0E1D-457A-327A-D9476AC8738D}"/>
              </a:ext>
            </a:extLst>
          </p:cNvPr>
          <p:cNvSpPr>
            <a:spLocks noGrp="1" noChangeArrowheads="1"/>
          </p:cNvSpPr>
          <p:nvPr>
            <p:ph type="sldNum" sz="quarter" idx="12"/>
          </p:nvPr>
        </p:nvSpPr>
        <p:spPr>
          <a:ln/>
        </p:spPr>
        <p:txBody>
          <a:bodyPr/>
          <a:lstStyle>
            <a:lvl1pPr>
              <a:defRPr/>
            </a:lvl1pPr>
          </a:lstStyle>
          <a:p>
            <a:pPr>
              <a:defRPr/>
            </a:pPr>
            <a:fld id="{BFAEE5AA-4F35-4CB0-9628-9549D1D1602E}" type="slidenum">
              <a:rPr lang="en-US" altLang="en-US"/>
              <a:pPr>
                <a:defRPr/>
              </a:pPr>
              <a:t>‹#›</a:t>
            </a:fld>
            <a:endParaRPr lang="en-US" altLang="en-US"/>
          </a:p>
        </p:txBody>
      </p:sp>
    </p:spTree>
    <p:extLst>
      <p:ext uri="{BB962C8B-B14F-4D97-AF65-F5344CB8AC3E}">
        <p14:creationId xmlns:p14="http://schemas.microsoft.com/office/powerpoint/2010/main" val="31758173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92E5C2-3C34-45D2-917A-BB63B4096C04}"/>
              </a:ext>
            </a:extLst>
          </p:cNvPr>
          <p:cNvSpPr>
            <a:spLocks noGrp="1"/>
          </p:cNvSpPr>
          <p:nvPr>
            <p:ph type="dt" sz="half" idx="10"/>
          </p:nvPr>
        </p:nvSpPr>
        <p:spPr/>
        <p:txBody>
          <a:bodyPr/>
          <a:lstStyle/>
          <a:p>
            <a:fld id="{1979382C-7718-45CE-9E53-300FF85A589F}" type="datetimeFigureOut">
              <a:rPr lang="en-US" smtClean="0"/>
              <a:t>4/10/2025</a:t>
            </a:fld>
            <a:endParaRPr lang="en-US"/>
          </a:p>
        </p:txBody>
      </p:sp>
      <p:sp>
        <p:nvSpPr>
          <p:cNvPr id="3" name="Footer Placeholder 2">
            <a:extLst>
              <a:ext uri="{FF2B5EF4-FFF2-40B4-BE49-F238E27FC236}">
                <a16:creationId xmlns:a16="http://schemas.microsoft.com/office/drawing/2014/main" id="{F3FD7403-11E8-477C-8AFC-C8F1EE0AC6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46E875-643C-4DBD-A792-33C4FCB2616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8684179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3A6DB-46DC-43E5-8280-4E87D9CDCA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44F67B-81FD-42FE-87CB-73438F6D4D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3F77D7-E4C7-447E-BC47-B47DD29A9D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0F34CD-7EEE-4E39-B5D4-543DB93B69CD}"/>
              </a:ext>
            </a:extLst>
          </p:cNvPr>
          <p:cNvSpPr>
            <a:spLocks noGrp="1"/>
          </p:cNvSpPr>
          <p:nvPr>
            <p:ph type="dt" sz="half" idx="10"/>
          </p:nvPr>
        </p:nvSpPr>
        <p:spPr/>
        <p:txBody>
          <a:bodyPr/>
          <a:lstStyle/>
          <a:p>
            <a:fld id="{1979382C-7718-45CE-9E53-300FF85A589F}" type="datetimeFigureOut">
              <a:rPr lang="en-US" smtClean="0"/>
              <a:t>4/10/2025</a:t>
            </a:fld>
            <a:endParaRPr lang="en-US"/>
          </a:p>
        </p:txBody>
      </p:sp>
      <p:sp>
        <p:nvSpPr>
          <p:cNvPr id="6" name="Footer Placeholder 5">
            <a:extLst>
              <a:ext uri="{FF2B5EF4-FFF2-40B4-BE49-F238E27FC236}">
                <a16:creationId xmlns:a16="http://schemas.microsoft.com/office/drawing/2014/main" id="{1FA7BAD4-D021-464F-B7C8-D9D4B906FB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4D97C1-214F-4734-876A-06314C00BC6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2852502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1C893-51AE-466C-B1DB-0A259F31E8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84D100-4984-448C-B4D5-45FC87795C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0FF4D4-7894-4327-B53D-E84AE0A172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F7C59D-0B6E-44BA-8851-F20EC36D4C1A}"/>
              </a:ext>
            </a:extLst>
          </p:cNvPr>
          <p:cNvSpPr>
            <a:spLocks noGrp="1"/>
          </p:cNvSpPr>
          <p:nvPr>
            <p:ph type="dt" sz="half" idx="10"/>
          </p:nvPr>
        </p:nvSpPr>
        <p:spPr/>
        <p:txBody>
          <a:bodyPr/>
          <a:lstStyle/>
          <a:p>
            <a:fld id="{1979382C-7718-45CE-9E53-300FF85A589F}" type="datetimeFigureOut">
              <a:rPr lang="en-US" smtClean="0"/>
              <a:t>4/10/2025</a:t>
            </a:fld>
            <a:endParaRPr lang="en-US"/>
          </a:p>
        </p:txBody>
      </p:sp>
      <p:sp>
        <p:nvSpPr>
          <p:cNvPr id="6" name="Footer Placeholder 5">
            <a:extLst>
              <a:ext uri="{FF2B5EF4-FFF2-40B4-BE49-F238E27FC236}">
                <a16:creationId xmlns:a16="http://schemas.microsoft.com/office/drawing/2014/main" id="{5F79528B-8ED5-45D2-A3A6-5F39B8C31F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B6DCF5-EC1B-4FF8-ACA5-24DDA363752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5583735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F2639-5107-42F4-A286-5DC9D19A9D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B6C0C1-4211-45FA-B538-72A4D92B0C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A1621D-599E-4661-8CCC-42F9E12D5800}"/>
              </a:ext>
            </a:extLst>
          </p:cNvPr>
          <p:cNvSpPr>
            <a:spLocks noGrp="1"/>
          </p:cNvSpPr>
          <p:nvPr>
            <p:ph type="dt" sz="half" idx="10"/>
          </p:nvPr>
        </p:nvSpPr>
        <p:spPr/>
        <p:txBody>
          <a:bodyPr/>
          <a:lstStyle/>
          <a:p>
            <a:fld id="{1979382C-7718-45CE-9E53-300FF85A589F}" type="datetimeFigureOut">
              <a:rPr lang="en-US" smtClean="0"/>
              <a:t>4/10/2025</a:t>
            </a:fld>
            <a:endParaRPr lang="en-US"/>
          </a:p>
        </p:txBody>
      </p:sp>
      <p:sp>
        <p:nvSpPr>
          <p:cNvPr id="5" name="Footer Placeholder 4">
            <a:extLst>
              <a:ext uri="{FF2B5EF4-FFF2-40B4-BE49-F238E27FC236}">
                <a16:creationId xmlns:a16="http://schemas.microsoft.com/office/drawing/2014/main" id="{D3A96674-932E-42B5-964F-B2882D6595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F74E45-DA20-4437-8907-23F65481CB6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5448959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FDB7C6-1DE0-4F91-A302-A5B270F8AB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153332-1DB0-42C0-99DD-BB5A017ED1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8789B-3107-4E9C-9F47-24E1D65CCEDC}"/>
              </a:ext>
            </a:extLst>
          </p:cNvPr>
          <p:cNvSpPr>
            <a:spLocks noGrp="1"/>
          </p:cNvSpPr>
          <p:nvPr>
            <p:ph type="dt" sz="half" idx="10"/>
          </p:nvPr>
        </p:nvSpPr>
        <p:spPr/>
        <p:txBody>
          <a:bodyPr/>
          <a:lstStyle/>
          <a:p>
            <a:fld id="{1979382C-7718-45CE-9E53-300FF85A589F}" type="datetimeFigureOut">
              <a:rPr lang="en-US" smtClean="0"/>
              <a:t>4/10/2025</a:t>
            </a:fld>
            <a:endParaRPr lang="en-US"/>
          </a:p>
        </p:txBody>
      </p:sp>
      <p:sp>
        <p:nvSpPr>
          <p:cNvPr id="5" name="Footer Placeholder 4">
            <a:extLst>
              <a:ext uri="{FF2B5EF4-FFF2-40B4-BE49-F238E27FC236}">
                <a16:creationId xmlns:a16="http://schemas.microsoft.com/office/drawing/2014/main" id="{B3FAA255-961E-4D86-AB1E-000FE943AC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4DFE52-5F60-40F5-9A03-FD1E3EC29754}"/>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40499859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546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776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64B65F7-E6F7-04A2-CF19-087CE691614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0DB8646-9968-1608-BBC6-3287B1ADAC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76D1D7A-4105-BC2E-83EF-4732C5574B75}"/>
              </a:ext>
            </a:extLst>
          </p:cNvPr>
          <p:cNvSpPr>
            <a:spLocks noGrp="1" noChangeArrowheads="1"/>
          </p:cNvSpPr>
          <p:nvPr>
            <p:ph type="sldNum" sz="quarter" idx="12"/>
          </p:nvPr>
        </p:nvSpPr>
        <p:spPr>
          <a:ln/>
        </p:spPr>
        <p:txBody>
          <a:bodyPr/>
          <a:lstStyle>
            <a:lvl1pPr>
              <a:defRPr/>
            </a:lvl1pPr>
          </a:lstStyle>
          <a:p>
            <a:pPr>
              <a:defRPr/>
            </a:pPr>
            <a:fld id="{0EC32661-1629-4819-9114-00256C59E87A}" type="slidenum">
              <a:rPr lang="en-US" altLang="en-US"/>
              <a:pPr>
                <a:defRPr/>
              </a:pPr>
              <a:t>‹#›</a:t>
            </a:fld>
            <a:endParaRPr lang="en-US" altLang="en-US"/>
          </a:p>
        </p:txBody>
      </p:sp>
    </p:spTree>
    <p:extLst>
      <p:ext uri="{BB962C8B-B14F-4D97-AF65-F5344CB8AC3E}">
        <p14:creationId xmlns:p14="http://schemas.microsoft.com/office/powerpoint/2010/main" val="2917515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273050"/>
            <a:ext cx="334257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72278" y="273051"/>
            <a:ext cx="567972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8001" y="1435101"/>
            <a:ext cx="334257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5410B25-E13E-A82A-69BA-42CE5DCC2CC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CBEDCC3-1AD8-4506-815B-610133F3FA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E36AC53-1595-8CFA-4F0C-0CB23F1188A3}"/>
              </a:ext>
            </a:extLst>
          </p:cNvPr>
          <p:cNvSpPr>
            <a:spLocks noGrp="1" noChangeArrowheads="1"/>
          </p:cNvSpPr>
          <p:nvPr>
            <p:ph type="sldNum" sz="quarter" idx="12"/>
          </p:nvPr>
        </p:nvSpPr>
        <p:spPr>
          <a:ln/>
        </p:spPr>
        <p:txBody>
          <a:bodyPr/>
          <a:lstStyle>
            <a:lvl1pPr>
              <a:defRPr/>
            </a:lvl1pPr>
          </a:lstStyle>
          <a:p>
            <a:pPr>
              <a:defRPr/>
            </a:pPr>
            <a:fld id="{2BC99C3B-075B-46F0-86D2-0FF48EAF010B}" type="slidenum">
              <a:rPr lang="en-US" altLang="en-US"/>
              <a:pPr>
                <a:defRPr/>
              </a:pPr>
              <a:t>‹#›</a:t>
            </a:fld>
            <a:endParaRPr lang="en-US" altLang="en-US"/>
          </a:p>
        </p:txBody>
      </p:sp>
    </p:spTree>
    <p:extLst>
      <p:ext uri="{BB962C8B-B14F-4D97-AF65-F5344CB8AC3E}">
        <p14:creationId xmlns:p14="http://schemas.microsoft.com/office/powerpoint/2010/main" val="1291709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4800600"/>
            <a:ext cx="60960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91431" y="612775"/>
            <a:ext cx="6096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91431" y="5367338"/>
            <a:ext cx="60960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226DE7D-9877-E9BF-A8D3-5B3F7D30908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5BDEB5C-8178-46A4-1E5A-7537CA25BB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B1B69D7-43E0-6B9A-0B7D-43D2DA0F67A7}"/>
              </a:ext>
            </a:extLst>
          </p:cNvPr>
          <p:cNvSpPr>
            <a:spLocks noGrp="1" noChangeArrowheads="1"/>
          </p:cNvSpPr>
          <p:nvPr>
            <p:ph type="sldNum" sz="quarter" idx="12"/>
          </p:nvPr>
        </p:nvSpPr>
        <p:spPr>
          <a:ln/>
        </p:spPr>
        <p:txBody>
          <a:bodyPr/>
          <a:lstStyle>
            <a:lvl1pPr>
              <a:defRPr/>
            </a:lvl1pPr>
          </a:lstStyle>
          <a:p>
            <a:pPr>
              <a:defRPr/>
            </a:pPr>
            <a:fld id="{6C9A4C3E-F0CE-417C-BC86-3CE89FD38B7B}" type="slidenum">
              <a:rPr lang="en-US" altLang="en-US"/>
              <a:pPr>
                <a:defRPr/>
              </a:pPr>
              <a:t>‹#›</a:t>
            </a:fld>
            <a:endParaRPr lang="en-US" altLang="en-US"/>
          </a:p>
        </p:txBody>
      </p:sp>
    </p:spTree>
    <p:extLst>
      <p:ext uri="{BB962C8B-B14F-4D97-AF65-F5344CB8AC3E}">
        <p14:creationId xmlns:p14="http://schemas.microsoft.com/office/powerpoint/2010/main" val="875699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3.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6B3E79E-D31B-03F4-32E4-9124D49B1E4C}"/>
              </a:ext>
            </a:extLst>
          </p:cNvPr>
          <p:cNvSpPr>
            <a:spLocks noGrp="1" noChangeArrowheads="1"/>
          </p:cNvSpPr>
          <p:nvPr>
            <p:ph type="title"/>
          </p:nvPr>
        </p:nvSpPr>
        <p:spPr bwMode="auto">
          <a:xfrm>
            <a:off x="610306" y="274638"/>
            <a:ext cx="1097138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29BA58C-EA9F-E86E-F3A0-CC4B4B14015F}"/>
              </a:ext>
            </a:extLst>
          </p:cNvPr>
          <p:cNvSpPr>
            <a:spLocks noGrp="1" noChangeArrowheads="1"/>
          </p:cNvSpPr>
          <p:nvPr>
            <p:ph type="body" idx="1"/>
          </p:nvPr>
        </p:nvSpPr>
        <p:spPr bwMode="auto">
          <a:xfrm>
            <a:off x="610306" y="1600201"/>
            <a:ext cx="10971389"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1380" name="Rectangle 4">
            <a:extLst>
              <a:ext uri="{FF2B5EF4-FFF2-40B4-BE49-F238E27FC236}">
                <a16:creationId xmlns:a16="http://schemas.microsoft.com/office/drawing/2014/main" id="{E0B15B26-E46A-74F5-DF46-0E432FB1818C}"/>
              </a:ext>
            </a:extLst>
          </p:cNvPr>
          <p:cNvSpPr>
            <a:spLocks noGrp="1" noChangeArrowheads="1"/>
          </p:cNvSpPr>
          <p:nvPr>
            <p:ph type="dt" sz="half" idx="2"/>
          </p:nvPr>
        </p:nvSpPr>
        <p:spPr bwMode="auto">
          <a:xfrm>
            <a:off x="610306" y="6245225"/>
            <a:ext cx="2843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1381" name="Rectangle 5">
            <a:extLst>
              <a:ext uri="{FF2B5EF4-FFF2-40B4-BE49-F238E27FC236}">
                <a16:creationId xmlns:a16="http://schemas.microsoft.com/office/drawing/2014/main" id="{D8D34C2F-7BAF-0728-C268-3B9618B1F86F}"/>
              </a:ext>
            </a:extLst>
          </p:cNvPr>
          <p:cNvSpPr>
            <a:spLocks noGrp="1" noChangeArrowheads="1"/>
          </p:cNvSpPr>
          <p:nvPr>
            <p:ph type="ftr" sz="quarter" idx="3"/>
          </p:nvPr>
        </p:nvSpPr>
        <p:spPr bwMode="auto">
          <a:xfrm>
            <a:off x="4166306" y="6245225"/>
            <a:ext cx="3859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1382" name="Rectangle 6">
            <a:extLst>
              <a:ext uri="{FF2B5EF4-FFF2-40B4-BE49-F238E27FC236}">
                <a16:creationId xmlns:a16="http://schemas.microsoft.com/office/drawing/2014/main" id="{475A0BB8-1BFF-B603-7B4A-FDDC65CE83C2}"/>
              </a:ext>
            </a:extLst>
          </p:cNvPr>
          <p:cNvSpPr>
            <a:spLocks noGrp="1" noChangeArrowheads="1"/>
          </p:cNvSpPr>
          <p:nvPr>
            <p:ph type="sldNum" sz="quarter" idx="4"/>
          </p:nvPr>
        </p:nvSpPr>
        <p:spPr bwMode="auto">
          <a:xfrm>
            <a:off x="8738306" y="6245225"/>
            <a:ext cx="2843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B08407A-C487-4660-A503-7F01056FE504}" type="slidenum">
              <a:rPr lang="en-US" altLang="en-US"/>
              <a:pPr>
                <a:defRPr/>
              </a:pPr>
              <a:t>‹#›</a:t>
            </a:fld>
            <a:endParaRPr lang="en-US" altLang="en-US"/>
          </a:p>
        </p:txBody>
      </p:sp>
    </p:spTree>
    <p:extLst>
      <p:ext uri="{BB962C8B-B14F-4D97-AF65-F5344CB8AC3E}">
        <p14:creationId xmlns:p14="http://schemas.microsoft.com/office/powerpoint/2010/main" val="340441395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B9181C-1727-4CA8-A0D3-61B275A980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C885CA-D8E4-48A0-BA58-5C5802B13A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61B6B-B760-4EDD-A8C4-9BBDA85BF5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A88630-1E1C-48BF-8D8F-AD0475FF693E}" type="datetimeFigureOut">
              <a:rPr lang="en-US" smtClean="0"/>
              <a:t>4/10/2025</a:t>
            </a:fld>
            <a:endParaRPr lang="en-US"/>
          </a:p>
        </p:txBody>
      </p:sp>
      <p:sp>
        <p:nvSpPr>
          <p:cNvPr id="5" name="Footer Placeholder 4">
            <a:extLst>
              <a:ext uri="{FF2B5EF4-FFF2-40B4-BE49-F238E27FC236}">
                <a16:creationId xmlns:a16="http://schemas.microsoft.com/office/drawing/2014/main" id="{353DDACB-B241-46F8-8603-7E856B9FE2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EDD29E-13B8-40DF-991E-50FA643079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7D5CC3-7B97-4307-8A41-1BA46705FFF2}" type="slidenum">
              <a:rPr lang="en-US" smtClean="0"/>
              <a:t>‹#›</a:t>
            </a:fld>
            <a:endParaRPr lang="en-US"/>
          </a:p>
        </p:txBody>
      </p:sp>
    </p:spTree>
    <p:extLst>
      <p:ext uri="{BB962C8B-B14F-4D97-AF65-F5344CB8AC3E}">
        <p14:creationId xmlns:p14="http://schemas.microsoft.com/office/powerpoint/2010/main" val="281221495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6" r:id="rId30"/>
    <p:sldLayoutId id="2147483737"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5C6645-E717-730C-7F46-73A34F2B46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5ED27B-1C5E-09B1-3419-76E831C724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9FCB8A-7159-28B6-E410-9CC163A9B4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E73117-776F-48A7-B171-2DEB4A582306}" type="datetimeFigureOut">
              <a:rPr lang="en-US" smtClean="0"/>
              <a:t>4/10/2025</a:t>
            </a:fld>
            <a:endParaRPr lang="en-US"/>
          </a:p>
        </p:txBody>
      </p:sp>
      <p:sp>
        <p:nvSpPr>
          <p:cNvPr id="5" name="Footer Placeholder 4">
            <a:extLst>
              <a:ext uri="{FF2B5EF4-FFF2-40B4-BE49-F238E27FC236}">
                <a16:creationId xmlns:a16="http://schemas.microsoft.com/office/drawing/2014/main" id="{01FAD61B-1D53-39E5-F6F2-13B2E4FB92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9CC670-B9C2-D79A-277B-9B16460341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7CCC3E-1BC5-4CAA-9CB8-91C0796EABAD}" type="slidenum">
              <a:rPr lang="en-US" smtClean="0"/>
              <a:t>‹#›</a:t>
            </a:fld>
            <a:endParaRPr lang="en-US"/>
          </a:p>
        </p:txBody>
      </p:sp>
      <p:pic>
        <p:nvPicPr>
          <p:cNvPr id="8" name="Picture 7">
            <a:extLst>
              <a:ext uri="{FF2B5EF4-FFF2-40B4-BE49-F238E27FC236}">
                <a16:creationId xmlns:a16="http://schemas.microsoft.com/office/drawing/2014/main" id="{00DC1EF2-2072-35B5-220B-E96F15EB2609}"/>
              </a:ext>
            </a:extLst>
          </p:cNvPr>
          <p:cNvPicPr>
            <a:picLocks noChangeAspect="1"/>
          </p:cNvPicPr>
          <p:nvPr userDrawn="1"/>
        </p:nvPicPr>
        <p:blipFill>
          <a:blip r:embed="rId13"/>
          <a:stretch>
            <a:fillRect/>
          </a:stretch>
        </p:blipFill>
        <p:spPr>
          <a:xfrm>
            <a:off x="0" y="6351988"/>
            <a:ext cx="3920068" cy="506012"/>
          </a:xfrm>
          <a:prstGeom prst="rect">
            <a:avLst/>
          </a:prstGeom>
        </p:spPr>
      </p:pic>
      <p:pic>
        <p:nvPicPr>
          <p:cNvPr id="11" name="Picture 10" descr="A round pink label with white text and a black background&#10;&#10;Description automatically generated">
            <a:extLst>
              <a:ext uri="{FF2B5EF4-FFF2-40B4-BE49-F238E27FC236}">
                <a16:creationId xmlns:a16="http://schemas.microsoft.com/office/drawing/2014/main" id="{4055E8A7-54C9-6B53-ED30-8570ED4CBBA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908191" y="-5943600"/>
            <a:ext cx="2024762" cy="2024762"/>
          </a:xfrm>
          <a:prstGeom prst="rect">
            <a:avLst/>
          </a:prstGeom>
        </p:spPr>
      </p:pic>
    </p:spTree>
    <p:extLst>
      <p:ext uri="{BB962C8B-B14F-4D97-AF65-F5344CB8AC3E}">
        <p14:creationId xmlns:p14="http://schemas.microsoft.com/office/powerpoint/2010/main" val="421057908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7F6443-9D49-4363-B4B0-27BD47ABD6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43C451-960E-4FC3-AE52-B3A2A58688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ACC8BC-BC4D-46DD-84EA-732E907B04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9382C-7718-45CE-9E53-300FF85A589F}" type="datetimeFigureOut">
              <a:rPr lang="en-US" smtClean="0"/>
              <a:t>4/10/2025</a:t>
            </a:fld>
            <a:endParaRPr lang="en-US"/>
          </a:p>
        </p:txBody>
      </p:sp>
      <p:sp>
        <p:nvSpPr>
          <p:cNvPr id="5" name="Footer Placeholder 4">
            <a:extLst>
              <a:ext uri="{FF2B5EF4-FFF2-40B4-BE49-F238E27FC236}">
                <a16:creationId xmlns:a16="http://schemas.microsoft.com/office/drawing/2014/main" id="{9DB04C4A-C998-45D8-8438-6FD5C773A6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EF663C-3234-4780-A52E-F645A7CA20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319F9C-2A16-4D50-AF42-BE6A9B48952B}" type="slidenum">
              <a:rPr lang="en-US" smtClean="0"/>
              <a:t>‹#›</a:t>
            </a:fld>
            <a:endParaRPr lang="en-US"/>
          </a:p>
        </p:txBody>
      </p:sp>
    </p:spTree>
    <p:extLst>
      <p:ext uri="{BB962C8B-B14F-4D97-AF65-F5344CB8AC3E}">
        <p14:creationId xmlns:p14="http://schemas.microsoft.com/office/powerpoint/2010/main" val="303661738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1.xml"/><Relationship Id="rId5" Type="http://schemas.openxmlformats.org/officeDocument/2006/relationships/image" Target="../media/image38.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8.png"/><Relationship Id="rId2" Type="http://schemas.openxmlformats.org/officeDocument/2006/relationships/image" Target="../media/image39.jpg"/><Relationship Id="rId1" Type="http://schemas.openxmlformats.org/officeDocument/2006/relationships/slideLayout" Target="../slideLayouts/slideLayout21.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1.xml"/><Relationship Id="rId5" Type="http://schemas.openxmlformats.org/officeDocument/2006/relationships/image" Target="../media/image44.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46.jpg"/><Relationship Id="rId7" Type="http://schemas.microsoft.com/office/2007/relationships/hdphoto" Target="../media/hdphoto2.wdp"/><Relationship Id="rId2" Type="http://schemas.openxmlformats.org/officeDocument/2006/relationships/image" Target="../media/image45.png"/><Relationship Id="rId1" Type="http://schemas.openxmlformats.org/officeDocument/2006/relationships/slideLayout" Target="../slideLayouts/slideLayout21.xml"/><Relationship Id="rId6" Type="http://schemas.openxmlformats.org/officeDocument/2006/relationships/image" Target="../media/image47.png"/><Relationship Id="rId5" Type="http://schemas.microsoft.com/office/2007/relationships/hdphoto" Target="../media/hdphoto1.wdp"/><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8.xml"/><Relationship Id="rId1" Type="http://schemas.openxmlformats.org/officeDocument/2006/relationships/slideLayout" Target="../slideLayouts/slideLayout21.xml"/><Relationship Id="rId5" Type="http://schemas.openxmlformats.org/officeDocument/2006/relationships/image" Target="../media/image33.gif"/><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6.jpg"/><Relationship Id="rId1" Type="http://schemas.openxmlformats.org/officeDocument/2006/relationships/slideLayout" Target="../slideLayouts/slideLayout21.xml"/><Relationship Id="rId6" Type="http://schemas.openxmlformats.org/officeDocument/2006/relationships/image" Target="../media/image37.png"/><Relationship Id="rId5" Type="http://schemas.microsoft.com/office/2007/relationships/hdphoto" Target="../media/hdphoto1.wdp"/><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9.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slideLayout" Target="../slideLayouts/slideLayout44.xml"/><Relationship Id="rId7" Type="http://schemas.openxmlformats.org/officeDocument/2006/relationships/image" Target="../media/image9.png"/><Relationship Id="rId12" Type="http://schemas.openxmlformats.org/officeDocument/2006/relationships/image" Target="../media/image14.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3.gif"/><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notesSlide" Target="../notesSlides/notesSlide2.xml"/><Relationship Id="rId9" Type="http://schemas.openxmlformats.org/officeDocument/2006/relationships/image" Target="../media/image11.sv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9.png"/><Relationship Id="rId1" Type="http://schemas.openxmlformats.org/officeDocument/2006/relationships/slideLayout" Target="../slideLayouts/slideLayout21.xml"/><Relationship Id="rId6" Type="http://schemas.openxmlformats.org/officeDocument/2006/relationships/image" Target="../media/image55.svg"/><Relationship Id="rId5" Type="http://schemas.openxmlformats.org/officeDocument/2006/relationships/image" Target="../media/image54.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9.png"/><Relationship Id="rId1" Type="http://schemas.openxmlformats.org/officeDocument/2006/relationships/slideLayout" Target="../slideLayouts/slideLayout21.xml"/><Relationship Id="rId6" Type="http://schemas.openxmlformats.org/officeDocument/2006/relationships/image" Target="../media/image55.svg"/><Relationship Id="rId5" Type="http://schemas.openxmlformats.org/officeDocument/2006/relationships/image" Target="../media/image54.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6.jpg"/><Relationship Id="rId1" Type="http://schemas.openxmlformats.org/officeDocument/2006/relationships/slideLayout" Target="../slideLayouts/slideLayout21.xml"/><Relationship Id="rId6" Type="http://schemas.openxmlformats.org/officeDocument/2006/relationships/image" Target="../media/image37.png"/><Relationship Id="rId5" Type="http://schemas.microsoft.com/office/2007/relationships/hdphoto" Target="../media/hdphoto1.wdp"/><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2.jpg"/><Relationship Id="rId1" Type="http://schemas.openxmlformats.org/officeDocument/2006/relationships/slideLayout" Target="../slideLayouts/slideLayout21.xml"/><Relationship Id="rId5" Type="http://schemas.openxmlformats.org/officeDocument/2006/relationships/image" Target="../media/image56.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image" Target="../media/image49.png"/><Relationship Id="rId1" Type="http://schemas.openxmlformats.org/officeDocument/2006/relationships/slideLayout" Target="../slideLayouts/slideLayout21.xml"/><Relationship Id="rId6" Type="http://schemas.microsoft.com/office/2007/relationships/hdphoto" Target="../media/hdphoto4.wdp"/><Relationship Id="rId5" Type="http://schemas.openxmlformats.org/officeDocument/2006/relationships/image" Target="../media/image58.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21.xml"/><Relationship Id="rId5" Type="http://schemas.microsoft.com/office/2007/relationships/hdphoto" Target="../media/hdphoto1.wdp"/><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9.png"/><Relationship Id="rId1" Type="http://schemas.openxmlformats.org/officeDocument/2006/relationships/slideLayout" Target="../slideLayouts/slideLayout21.xml"/><Relationship Id="rId4" Type="http://schemas.openxmlformats.org/officeDocument/2006/relationships/image" Target="../media/image63.jpeg"/></Relationships>
</file>

<file path=ppt/slides/_rels/slide27.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74.png"/><Relationship Id="rId18" Type="http://schemas.openxmlformats.org/officeDocument/2006/relationships/image" Target="../media/image79.svg"/><Relationship Id="rId3" Type="http://schemas.openxmlformats.org/officeDocument/2006/relationships/image" Target="../media/image64.png"/><Relationship Id="rId21" Type="http://schemas.openxmlformats.org/officeDocument/2006/relationships/image" Target="../media/image82.png"/><Relationship Id="rId7" Type="http://schemas.openxmlformats.org/officeDocument/2006/relationships/image" Target="../media/image68.png"/><Relationship Id="rId12" Type="http://schemas.openxmlformats.org/officeDocument/2006/relationships/image" Target="../media/image73.svg"/><Relationship Id="rId17" Type="http://schemas.openxmlformats.org/officeDocument/2006/relationships/image" Target="../media/image78.png"/><Relationship Id="rId2" Type="http://schemas.openxmlformats.org/officeDocument/2006/relationships/notesSlide" Target="../notesSlides/notesSlide9.xml"/><Relationship Id="rId16" Type="http://schemas.openxmlformats.org/officeDocument/2006/relationships/image" Target="../media/image77.svg"/><Relationship Id="rId20" Type="http://schemas.openxmlformats.org/officeDocument/2006/relationships/image" Target="../media/image81.svg"/><Relationship Id="rId1" Type="http://schemas.openxmlformats.org/officeDocument/2006/relationships/slideLayout" Target="../slideLayouts/slideLayout14.xml"/><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1.svg"/><Relationship Id="rId19" Type="http://schemas.openxmlformats.org/officeDocument/2006/relationships/image" Target="../media/image80.png"/><Relationship Id="rId4" Type="http://schemas.openxmlformats.org/officeDocument/2006/relationships/image" Target="../media/image65.svg"/><Relationship Id="rId9" Type="http://schemas.openxmlformats.org/officeDocument/2006/relationships/image" Target="../media/image70.png"/><Relationship Id="rId14" Type="http://schemas.openxmlformats.org/officeDocument/2006/relationships/image" Target="../media/image75.svg"/></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20.png"/><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60.xml"/><Relationship Id="rId6" Type="http://schemas.openxmlformats.org/officeDocument/2006/relationships/slide" Target="slide4.xml"/><Relationship Id="rId11" Type="http://schemas.openxmlformats.org/officeDocument/2006/relationships/slide" Target="slide7.xml"/><Relationship Id="rId5" Type="http://schemas.openxmlformats.org/officeDocument/2006/relationships/image" Target="../media/image18.svg"/><Relationship Id="rId15" Type="http://schemas.openxmlformats.org/officeDocument/2006/relationships/image" Target="../media/image13.gif"/><Relationship Id="rId10" Type="http://schemas.openxmlformats.org/officeDocument/2006/relationships/slide" Target="slide6.xml"/><Relationship Id="rId4" Type="http://schemas.openxmlformats.org/officeDocument/2006/relationships/image" Target="../media/image17.png"/><Relationship Id="rId9" Type="http://schemas.openxmlformats.org/officeDocument/2006/relationships/slide" Target="slide5.xml"/><Relationship Id="rId14" Type="http://schemas.openxmlformats.org/officeDocument/2006/relationships/slide" Target="slide8.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22.svg"/><Relationship Id="rId2" Type="http://schemas.openxmlformats.org/officeDocument/2006/relationships/notesSlide" Target="../notesSlides/notesSlide4.xml"/><Relationship Id="rId1" Type="http://schemas.openxmlformats.org/officeDocument/2006/relationships/slideLayout" Target="../slideLayouts/slideLayout60.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audio" Target="../media/audio3.wav"/><Relationship Id="rId10" Type="http://schemas.openxmlformats.org/officeDocument/2006/relationships/image" Target="../media/image24.png"/><Relationship Id="rId4" Type="http://schemas.openxmlformats.org/officeDocument/2006/relationships/audio" Target="../media/audio2.wav"/><Relationship Id="rId9"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22.svg"/><Relationship Id="rId2" Type="http://schemas.openxmlformats.org/officeDocument/2006/relationships/notesSlide" Target="../notesSlides/notesSlide5.xml"/><Relationship Id="rId1" Type="http://schemas.openxmlformats.org/officeDocument/2006/relationships/slideLayout" Target="../slideLayouts/slideLayout60.xml"/><Relationship Id="rId6" Type="http://schemas.openxmlformats.org/officeDocument/2006/relationships/image" Target="../media/image21.png"/><Relationship Id="rId11" Type="http://schemas.openxmlformats.org/officeDocument/2006/relationships/image" Target="../media/image24.png"/><Relationship Id="rId5" Type="http://schemas.openxmlformats.org/officeDocument/2006/relationships/audio" Target="../media/audio3.wav"/><Relationship Id="rId10"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22.svg"/><Relationship Id="rId2" Type="http://schemas.openxmlformats.org/officeDocument/2006/relationships/notesSlide" Target="../notesSlides/notesSlide6.xml"/><Relationship Id="rId1" Type="http://schemas.openxmlformats.org/officeDocument/2006/relationships/slideLayout" Target="../slideLayouts/slideLayout60.xml"/><Relationship Id="rId6" Type="http://schemas.openxmlformats.org/officeDocument/2006/relationships/image" Target="../media/image21.png"/><Relationship Id="rId11" Type="http://schemas.openxmlformats.org/officeDocument/2006/relationships/image" Target="../media/image24.png"/><Relationship Id="rId5" Type="http://schemas.openxmlformats.org/officeDocument/2006/relationships/audio" Target="../media/audio3.wav"/><Relationship Id="rId10"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22.svg"/><Relationship Id="rId2" Type="http://schemas.openxmlformats.org/officeDocument/2006/relationships/notesSlide" Target="../notesSlides/notesSlide7.xml"/><Relationship Id="rId1" Type="http://schemas.openxmlformats.org/officeDocument/2006/relationships/slideLayout" Target="../slideLayouts/slideLayout60.xml"/><Relationship Id="rId6" Type="http://schemas.openxmlformats.org/officeDocument/2006/relationships/image" Target="../media/image21.png"/><Relationship Id="rId11" Type="http://schemas.openxmlformats.org/officeDocument/2006/relationships/image" Target="../media/image24.png"/><Relationship Id="rId5" Type="http://schemas.openxmlformats.org/officeDocument/2006/relationships/audio" Target="../media/audio3.wav"/><Relationship Id="rId10"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26.jpg"/><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8054F18-7CFB-4AA0-BAE1-B7D89FB3B0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700" y="848894"/>
            <a:ext cx="3886200" cy="6136105"/>
          </a:xfrm>
          <a:prstGeom prst="rect">
            <a:avLst/>
          </a:prstGeom>
        </p:spPr>
      </p:pic>
      <p:pic>
        <p:nvPicPr>
          <p:cNvPr id="3" name="Picture 2" descr="A close up of a text&#10;&#10;Description automatically generated">
            <a:extLst>
              <a:ext uri="{FF2B5EF4-FFF2-40B4-BE49-F238E27FC236}">
                <a16:creationId xmlns:a16="http://schemas.microsoft.com/office/drawing/2014/main" id="{A2AD8BCC-D0F6-CAFC-56E5-A548D9B9FB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5499" y="2631440"/>
            <a:ext cx="7210399" cy="2510684"/>
          </a:xfrm>
          <a:prstGeom prst="rect">
            <a:avLst/>
          </a:prstGeom>
        </p:spPr>
      </p:pic>
    </p:spTree>
    <p:extLst>
      <p:ext uri="{BB962C8B-B14F-4D97-AF65-F5344CB8AC3E}">
        <p14:creationId xmlns:p14="http://schemas.microsoft.com/office/powerpoint/2010/main" val="405197334"/>
      </p:ext>
    </p:extLst>
  </p:cSld>
  <p:clrMapOvr>
    <a:masterClrMapping/>
  </p:clrMapOvr>
  <p:transition spd="slow" advClick="0" advTm="2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20000" b="-1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039BB2B-3CDE-42E9-BAA3-B0F88D9DD9C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7655754" y="3586902"/>
            <a:ext cx="2162201" cy="3187971"/>
          </a:xfrm>
          <a:prstGeom prst="rect">
            <a:avLst/>
          </a:prstGeom>
        </p:spPr>
      </p:pic>
      <p:sp>
        <p:nvSpPr>
          <p:cNvPr id="10" name="Speech Bubble: Rectangle with Corners Rounded 9">
            <a:extLst>
              <a:ext uri="{FF2B5EF4-FFF2-40B4-BE49-F238E27FC236}">
                <a16:creationId xmlns:a16="http://schemas.microsoft.com/office/drawing/2014/main" id="{27CCD627-D497-4537-BFF2-6B124A6473A5}"/>
              </a:ext>
            </a:extLst>
          </p:cNvPr>
          <p:cNvSpPr/>
          <p:nvPr/>
        </p:nvSpPr>
        <p:spPr>
          <a:xfrm>
            <a:off x="6329269" y="1701647"/>
            <a:ext cx="5720763" cy="1907458"/>
          </a:xfrm>
          <a:prstGeom prst="wedgeRoundRectCallou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C00000"/>
                </a:solidFill>
                <a:effectLst/>
                <a:uLnTx/>
                <a:uFillTx/>
                <a:latin typeface="iCiel Cadena" panose="02000503000000020004" pitchFamily="2" charset="0"/>
                <a:ea typeface="+mn-ea"/>
                <a:cs typeface="Pattaya" panose="020B0604020202020204" charset="-34"/>
              </a:rPr>
              <a:t>Hôm qua, cô giáo có cho lớp em tìm hiểu về các loại cây mọc lên từ một số bộ phận của cây mẹ.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C00000"/>
                </a:solidFill>
                <a:effectLst/>
                <a:uLnTx/>
                <a:uFillTx/>
                <a:latin typeface="iCiel Cadena" panose="02000503000000020004" pitchFamily="2" charset="0"/>
                <a:ea typeface="+mn-ea"/>
                <a:cs typeface="Pattaya" panose="020B0604020202020204" charset="-34"/>
              </a:rPr>
              <a:t>Anh giúp em với.</a:t>
            </a:r>
          </a:p>
        </p:txBody>
      </p:sp>
      <p:pic>
        <p:nvPicPr>
          <p:cNvPr id="11" name="Picture 10">
            <a:extLst>
              <a:ext uri="{FF2B5EF4-FFF2-40B4-BE49-F238E27FC236}">
                <a16:creationId xmlns:a16="http://schemas.microsoft.com/office/drawing/2014/main" id="{599F7FFA-4BE8-443E-B586-D0ACB7AD825A}"/>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1700981" y="2568678"/>
            <a:ext cx="1973901" cy="3802613"/>
          </a:xfrm>
          <a:prstGeom prst="rect">
            <a:avLst/>
          </a:prstGeom>
        </p:spPr>
      </p:pic>
      <p:sp>
        <p:nvSpPr>
          <p:cNvPr id="12" name="Speech Bubble: Rectangle with Corners Rounded 11">
            <a:extLst>
              <a:ext uri="{FF2B5EF4-FFF2-40B4-BE49-F238E27FC236}">
                <a16:creationId xmlns:a16="http://schemas.microsoft.com/office/drawing/2014/main" id="{80C311F0-FE44-4742-984C-916705ABE286}"/>
              </a:ext>
            </a:extLst>
          </p:cNvPr>
          <p:cNvSpPr/>
          <p:nvPr/>
        </p:nvSpPr>
        <p:spPr>
          <a:xfrm>
            <a:off x="1700981" y="1120113"/>
            <a:ext cx="4583318" cy="1290484"/>
          </a:xfrm>
          <a:prstGeom prst="wedgeRoundRectCallou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C00000"/>
                </a:solidFill>
                <a:effectLst/>
                <a:uLnTx/>
                <a:uFillTx/>
                <a:latin typeface="iCiel Cadena" panose="02000503000000020004" pitchFamily="2" charset="0"/>
                <a:ea typeface="+mn-ea"/>
                <a:cs typeface="Pattaya" panose="020B0604020202020204" charset="-34"/>
              </a:rPr>
              <a:t>Được thôi em. Nào chúng ta cùng ra vườn thôi.</a:t>
            </a:r>
          </a:p>
        </p:txBody>
      </p:sp>
      <p:sp>
        <p:nvSpPr>
          <p:cNvPr id="14" name="Arrow: Pentagon 13">
            <a:extLst>
              <a:ext uri="{FF2B5EF4-FFF2-40B4-BE49-F238E27FC236}">
                <a16:creationId xmlns:a16="http://schemas.microsoft.com/office/drawing/2014/main" id="{25A7517B-BF6F-442B-855B-B9E6121565C3}"/>
              </a:ext>
            </a:extLst>
          </p:cNvPr>
          <p:cNvSpPr/>
          <p:nvPr/>
        </p:nvSpPr>
        <p:spPr>
          <a:xfrm>
            <a:off x="10107561" y="216309"/>
            <a:ext cx="2084439" cy="680884"/>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Tại nông trại</a:t>
            </a:r>
          </a:p>
        </p:txBody>
      </p:sp>
    </p:spTree>
    <p:extLst>
      <p:ext uri="{BB962C8B-B14F-4D97-AF65-F5344CB8AC3E}">
        <p14:creationId xmlns:p14="http://schemas.microsoft.com/office/powerpoint/2010/main" val="13678422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581BB2-EDFE-47DB-A777-6D0B82BE8FF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8157939" y="3822975"/>
            <a:ext cx="2162201" cy="3187971"/>
          </a:xfrm>
          <a:prstGeom prst="rect">
            <a:avLst/>
          </a:prstGeom>
        </p:spPr>
      </p:pic>
      <p:grpSp>
        <p:nvGrpSpPr>
          <p:cNvPr id="20" name="Group 19">
            <a:extLst>
              <a:ext uri="{FF2B5EF4-FFF2-40B4-BE49-F238E27FC236}">
                <a16:creationId xmlns:a16="http://schemas.microsoft.com/office/drawing/2014/main" id="{426FE872-4480-490B-A521-FC278F0BD44F}"/>
              </a:ext>
            </a:extLst>
          </p:cNvPr>
          <p:cNvGrpSpPr/>
          <p:nvPr/>
        </p:nvGrpSpPr>
        <p:grpSpPr>
          <a:xfrm>
            <a:off x="2876428" y="3822975"/>
            <a:ext cx="1879408" cy="1120506"/>
            <a:chOff x="423734" y="3838884"/>
            <a:chExt cx="1879408" cy="1120506"/>
          </a:xfrm>
        </p:grpSpPr>
        <p:pic>
          <p:nvPicPr>
            <p:cNvPr id="21" name="Picture 20">
              <a:extLst>
                <a:ext uri="{FF2B5EF4-FFF2-40B4-BE49-F238E27FC236}">
                  <a16:creationId xmlns:a16="http://schemas.microsoft.com/office/drawing/2014/main" id="{AB124772-279E-4874-88DC-095D585EB9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22" name="Picture 21">
              <a:extLst>
                <a:ext uri="{FF2B5EF4-FFF2-40B4-BE49-F238E27FC236}">
                  <a16:creationId xmlns:a16="http://schemas.microsoft.com/office/drawing/2014/main" id="{2D81FE16-FA3E-47B1-A20E-09F7589F7B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23" name="Picture 22">
              <a:extLst>
                <a:ext uri="{FF2B5EF4-FFF2-40B4-BE49-F238E27FC236}">
                  <a16:creationId xmlns:a16="http://schemas.microsoft.com/office/drawing/2014/main" id="{7C00CD26-9927-41AE-AD49-57B355960A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grpSp>
        <p:nvGrpSpPr>
          <p:cNvPr id="32" name="Group 31">
            <a:extLst>
              <a:ext uri="{FF2B5EF4-FFF2-40B4-BE49-F238E27FC236}">
                <a16:creationId xmlns:a16="http://schemas.microsoft.com/office/drawing/2014/main" id="{DABAF1C9-AA38-47EA-A1E6-F44982439698}"/>
              </a:ext>
            </a:extLst>
          </p:cNvPr>
          <p:cNvGrpSpPr/>
          <p:nvPr/>
        </p:nvGrpSpPr>
        <p:grpSpPr>
          <a:xfrm>
            <a:off x="1676892" y="3813143"/>
            <a:ext cx="1879408" cy="1120506"/>
            <a:chOff x="423734" y="3838884"/>
            <a:chExt cx="1879408" cy="1120506"/>
          </a:xfrm>
        </p:grpSpPr>
        <p:pic>
          <p:nvPicPr>
            <p:cNvPr id="33" name="Picture 32">
              <a:extLst>
                <a:ext uri="{FF2B5EF4-FFF2-40B4-BE49-F238E27FC236}">
                  <a16:creationId xmlns:a16="http://schemas.microsoft.com/office/drawing/2014/main" id="{4BD010D1-86E3-4449-9313-FC0C825EE6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34" name="Picture 33">
              <a:extLst>
                <a:ext uri="{FF2B5EF4-FFF2-40B4-BE49-F238E27FC236}">
                  <a16:creationId xmlns:a16="http://schemas.microsoft.com/office/drawing/2014/main" id="{5CF23A0C-E6E8-4282-A858-3974ABF966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35" name="Picture 34">
              <a:extLst>
                <a:ext uri="{FF2B5EF4-FFF2-40B4-BE49-F238E27FC236}">
                  <a16:creationId xmlns:a16="http://schemas.microsoft.com/office/drawing/2014/main" id="{00AA642B-1811-40DE-9696-370BB9B567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grpSp>
        <p:nvGrpSpPr>
          <p:cNvPr id="36" name="Group 35">
            <a:extLst>
              <a:ext uri="{FF2B5EF4-FFF2-40B4-BE49-F238E27FC236}">
                <a16:creationId xmlns:a16="http://schemas.microsoft.com/office/drawing/2014/main" id="{1819986E-C759-4C35-81F3-EDC34A3BB9C0}"/>
              </a:ext>
            </a:extLst>
          </p:cNvPr>
          <p:cNvGrpSpPr/>
          <p:nvPr/>
        </p:nvGrpSpPr>
        <p:grpSpPr>
          <a:xfrm>
            <a:off x="452331" y="3956509"/>
            <a:ext cx="1879408" cy="1120506"/>
            <a:chOff x="423734" y="3838884"/>
            <a:chExt cx="1879408" cy="1120506"/>
          </a:xfrm>
        </p:grpSpPr>
        <p:pic>
          <p:nvPicPr>
            <p:cNvPr id="37" name="Picture 36">
              <a:extLst>
                <a:ext uri="{FF2B5EF4-FFF2-40B4-BE49-F238E27FC236}">
                  <a16:creationId xmlns:a16="http://schemas.microsoft.com/office/drawing/2014/main" id="{7278556B-C233-4CB6-8EFC-6F13AF2D5C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38" name="Picture 37">
              <a:extLst>
                <a:ext uri="{FF2B5EF4-FFF2-40B4-BE49-F238E27FC236}">
                  <a16:creationId xmlns:a16="http://schemas.microsoft.com/office/drawing/2014/main" id="{8D979EAB-5EEF-4E0E-BBF4-17EA800342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39" name="Picture 38">
              <a:extLst>
                <a:ext uri="{FF2B5EF4-FFF2-40B4-BE49-F238E27FC236}">
                  <a16:creationId xmlns:a16="http://schemas.microsoft.com/office/drawing/2014/main" id="{C96EB4AB-A68B-44D1-8EAC-AF66D0AD68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grpSp>
        <p:nvGrpSpPr>
          <p:cNvPr id="40" name="Group 39">
            <a:extLst>
              <a:ext uri="{FF2B5EF4-FFF2-40B4-BE49-F238E27FC236}">
                <a16:creationId xmlns:a16="http://schemas.microsoft.com/office/drawing/2014/main" id="{C90CA96A-DA93-4C8C-8FC2-A4D5328CE3E4}"/>
              </a:ext>
            </a:extLst>
          </p:cNvPr>
          <p:cNvGrpSpPr/>
          <p:nvPr/>
        </p:nvGrpSpPr>
        <p:grpSpPr>
          <a:xfrm>
            <a:off x="4164279" y="3888181"/>
            <a:ext cx="1879408" cy="1120506"/>
            <a:chOff x="423734" y="3838884"/>
            <a:chExt cx="1879408" cy="1120506"/>
          </a:xfrm>
        </p:grpSpPr>
        <p:pic>
          <p:nvPicPr>
            <p:cNvPr id="41" name="Picture 40">
              <a:extLst>
                <a:ext uri="{FF2B5EF4-FFF2-40B4-BE49-F238E27FC236}">
                  <a16:creationId xmlns:a16="http://schemas.microsoft.com/office/drawing/2014/main" id="{9EC65B6F-3836-4A15-BFF1-CEF4C663F6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42" name="Picture 41">
              <a:extLst>
                <a:ext uri="{FF2B5EF4-FFF2-40B4-BE49-F238E27FC236}">
                  <a16:creationId xmlns:a16="http://schemas.microsoft.com/office/drawing/2014/main" id="{071BFEA4-4357-4927-A1D8-E66414D9C3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43" name="Picture 42">
              <a:extLst>
                <a:ext uri="{FF2B5EF4-FFF2-40B4-BE49-F238E27FC236}">
                  <a16:creationId xmlns:a16="http://schemas.microsoft.com/office/drawing/2014/main" id="{A29F95F6-DCA2-45EA-95E3-8FC67C5D4F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sp>
        <p:nvSpPr>
          <p:cNvPr id="44" name="Speech Bubble: Rectangle with Corners Rounded 43">
            <a:extLst>
              <a:ext uri="{FF2B5EF4-FFF2-40B4-BE49-F238E27FC236}">
                <a16:creationId xmlns:a16="http://schemas.microsoft.com/office/drawing/2014/main" id="{C08CEC08-0CB7-493E-841A-C11D576FF353}"/>
              </a:ext>
            </a:extLst>
          </p:cNvPr>
          <p:cNvSpPr/>
          <p:nvPr/>
        </p:nvSpPr>
        <p:spPr>
          <a:xfrm>
            <a:off x="6562341" y="1871232"/>
            <a:ext cx="5472960" cy="2085277"/>
          </a:xfrm>
          <a:prstGeom prst="wedgeRoundRectCallou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Anh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ơi</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ở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đây</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trồng</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rất</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nhiều</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cây</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Làm</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thế</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nào</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để</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biết</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cây</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con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mọc</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lên</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từ</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đâu</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vậy</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anh</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endParaRPr>
          </a:p>
        </p:txBody>
      </p:sp>
      <p:pic>
        <p:nvPicPr>
          <p:cNvPr id="9" name="Picture 8">
            <a:extLst>
              <a:ext uri="{FF2B5EF4-FFF2-40B4-BE49-F238E27FC236}">
                <a16:creationId xmlns:a16="http://schemas.microsoft.com/office/drawing/2014/main" id="{479D1948-4149-4CDE-B63C-2BCD415222F2}"/>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2443544" y="2661612"/>
            <a:ext cx="1590519" cy="3064048"/>
          </a:xfrm>
          <a:prstGeom prst="rect">
            <a:avLst/>
          </a:prstGeom>
        </p:spPr>
      </p:pic>
      <p:sp>
        <p:nvSpPr>
          <p:cNvPr id="45" name="Speech Bubble: Rectangle with Corners Rounded 44">
            <a:extLst>
              <a:ext uri="{FF2B5EF4-FFF2-40B4-BE49-F238E27FC236}">
                <a16:creationId xmlns:a16="http://schemas.microsoft.com/office/drawing/2014/main" id="{DA14F040-4E36-4C0A-B84E-F16C39206456}"/>
              </a:ext>
            </a:extLst>
          </p:cNvPr>
          <p:cNvSpPr/>
          <p:nvPr/>
        </p:nvSpPr>
        <p:spPr>
          <a:xfrm>
            <a:off x="1036877" y="493662"/>
            <a:ext cx="4758812" cy="1907458"/>
          </a:xfrm>
          <a:prstGeom prst="wedgeRoundRectCallo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Vậy</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thì</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hãy</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cùng</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anh</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quan</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sát</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và</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tìm</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hiểu</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các</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loại</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cây</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này</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nhé</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a:t>
            </a:r>
          </a:p>
        </p:txBody>
      </p:sp>
    </p:spTree>
    <p:extLst>
      <p:ext uri="{BB962C8B-B14F-4D97-AF65-F5344CB8AC3E}">
        <p14:creationId xmlns:p14="http://schemas.microsoft.com/office/powerpoint/2010/main" val="16315752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randombar(horizontal)">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randombar(horizontal)">
                                      <p:cBhvr>
                                        <p:cTn id="1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486906-F91E-478C-9522-CF69C82FBC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06" y="489528"/>
            <a:ext cx="9376925" cy="3253509"/>
          </a:xfrm>
          <a:prstGeom prst="rect">
            <a:avLst/>
          </a:prstGeom>
        </p:spPr>
      </p:pic>
      <p:pic>
        <p:nvPicPr>
          <p:cNvPr id="6" name="Picture 5">
            <a:extLst>
              <a:ext uri="{FF2B5EF4-FFF2-40B4-BE49-F238E27FC236}">
                <a16:creationId xmlns:a16="http://schemas.microsoft.com/office/drawing/2014/main" id="{64CDFD9B-AC73-43B0-9197-12CEB9A454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921" y="3048000"/>
            <a:ext cx="7322730" cy="4065754"/>
          </a:xfrm>
          <a:prstGeom prst="rect">
            <a:avLst/>
          </a:prstGeom>
        </p:spPr>
      </p:pic>
      <p:pic>
        <p:nvPicPr>
          <p:cNvPr id="8" name="Picture 7">
            <a:extLst>
              <a:ext uri="{FF2B5EF4-FFF2-40B4-BE49-F238E27FC236}">
                <a16:creationId xmlns:a16="http://schemas.microsoft.com/office/drawing/2014/main" id="{D7FFFBA5-D755-404E-A807-97267F8E9E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26765" y="-125845"/>
            <a:ext cx="2763982" cy="2763982"/>
          </a:xfrm>
          <a:prstGeom prst="rect">
            <a:avLst/>
          </a:prstGeom>
        </p:spPr>
      </p:pic>
    </p:spTree>
    <p:extLst>
      <p:ext uri="{BB962C8B-B14F-4D97-AF65-F5344CB8AC3E}">
        <p14:creationId xmlns:p14="http://schemas.microsoft.com/office/powerpoint/2010/main" val="8713839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5E4CF0-F05E-4DDC-8310-22526F4DCD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83" y="-357125"/>
            <a:ext cx="12220847" cy="7319460"/>
          </a:xfrm>
          <a:prstGeom prst="rect">
            <a:avLst/>
          </a:prstGeom>
          <a:blipFill>
            <a:blip r:embed="rId3"/>
            <a:stretch>
              <a:fillRect/>
            </a:stretch>
          </a:blipFill>
        </p:spPr>
      </p:pic>
      <p:pic>
        <p:nvPicPr>
          <p:cNvPr id="2" name="Picture 1">
            <a:extLst>
              <a:ext uri="{FF2B5EF4-FFF2-40B4-BE49-F238E27FC236}">
                <a16:creationId xmlns:a16="http://schemas.microsoft.com/office/drawing/2014/main" id="{8B8B39E6-A532-414F-BA7D-30A37E3DEB7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8706368" y="3608439"/>
            <a:ext cx="2625714" cy="3871379"/>
          </a:xfrm>
          <a:prstGeom prst="rect">
            <a:avLst/>
          </a:prstGeom>
        </p:spPr>
      </p:pic>
      <p:sp>
        <p:nvSpPr>
          <p:cNvPr id="5" name="TextBox 4">
            <a:extLst>
              <a:ext uri="{FF2B5EF4-FFF2-40B4-BE49-F238E27FC236}">
                <a16:creationId xmlns:a16="http://schemas.microsoft.com/office/drawing/2014/main" id="{CEF10043-2D45-4587-BBB4-CCB478D82AE2}"/>
              </a:ext>
            </a:extLst>
          </p:cNvPr>
          <p:cNvSpPr txBox="1"/>
          <p:nvPr/>
        </p:nvSpPr>
        <p:spPr>
          <a:xfrm>
            <a:off x="1155112" y="1078923"/>
            <a:ext cx="9615055"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Cây</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con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mọc</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lên</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từ</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hạt</a:t>
            </a:r>
            <a:endPar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026" name="Picture 2" descr="Hình ảnh Nảy Mầm Hạt Giống PNG , Nảy Mầm, Lá, Ấu Nha PNG ...">
            <a:extLst>
              <a:ext uri="{FF2B5EF4-FFF2-40B4-BE49-F238E27FC236}">
                <a16:creationId xmlns:a16="http://schemas.microsoft.com/office/drawing/2014/main" id="{621F7539-3D61-625E-342D-43EA3B9F1D8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156" b="90000" l="10000" r="90000">
                        <a14:foregroundMark x1="46406" y1="5156" x2="52500" y2="12188"/>
                        <a14:foregroundMark x1="52500" y1="12188" x2="52500" y2="12188"/>
                        <a14:foregroundMark x1="45000" y1="77344" x2="54219" y2="88125"/>
                        <a14:foregroundMark x1="54219" y1="88125" x2="56406" y2="89219"/>
                        <a14:foregroundMark x1="49063" y1="82188" x2="58281" y2="88438"/>
                        <a14:foregroundMark x1="58281" y1="88438" x2="60625" y2="87813"/>
                        <a14:foregroundMark x1="50938" y1="80938" x2="55469" y2="80313"/>
                        <a14:foregroundMark x1="56406" y1="82813" x2="62500" y2="82656"/>
                      </a14:backgroundRemoval>
                    </a14:imgEffect>
                  </a14:imgLayer>
                </a14:imgProps>
              </a:ext>
              <a:ext uri="{28A0092B-C50C-407E-A947-70E740481C1C}">
                <a14:useLocalDpi xmlns:a14="http://schemas.microsoft.com/office/drawing/2010/main" val="0"/>
              </a:ext>
            </a:extLst>
          </a:blip>
          <a:srcRect/>
          <a:stretch>
            <a:fillRect/>
          </a:stretch>
        </p:blipFill>
        <p:spPr bwMode="auto">
          <a:xfrm>
            <a:off x="944880" y="2468880"/>
            <a:ext cx="3561080" cy="3561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7621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8EC516E-1B55-458E-84F8-25A6F25A7829}"/>
              </a:ext>
            </a:extLst>
          </p:cNvPr>
          <p:cNvSpPr/>
          <p:nvPr/>
        </p:nvSpPr>
        <p:spPr>
          <a:xfrm>
            <a:off x="432619" y="277761"/>
            <a:ext cx="11326762" cy="6302477"/>
          </a:xfrm>
          <a:prstGeom prst="round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1A4731F1-5480-4BE7-B141-E4592F5E4688}"/>
              </a:ext>
            </a:extLst>
          </p:cNvPr>
          <p:cNvSpPr txBox="1"/>
          <p:nvPr/>
        </p:nvSpPr>
        <p:spPr>
          <a:xfrm>
            <a:off x="2326640" y="1034700"/>
            <a:ext cx="8672167" cy="1938992"/>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Cây</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con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thể</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mọc</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lên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từ</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hạt</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Hạt</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thường</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vỏ</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hạt</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chất</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dinh</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dưỡng</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dự</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trữ</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phôi</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mầm</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cây</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537EC960-2EAD-47CC-A51D-0348047447EA}"/>
              </a:ext>
            </a:extLst>
          </p:cNvPr>
          <p:cNvPicPr>
            <a:picLocks noChangeAspect="1"/>
          </p:cNvPicPr>
          <p:nvPr/>
        </p:nvPicPr>
        <p:blipFill rotWithShape="1">
          <a:blip r:embed="rId4">
            <a:extLst>
              <a:ext uri="{28A0092B-C50C-407E-A947-70E740481C1C}">
                <a14:useLocalDpi xmlns:a14="http://schemas.microsoft.com/office/drawing/2010/main" val="0"/>
              </a:ext>
            </a:extLst>
          </a:blip>
          <a:srcRect r="51882"/>
          <a:stretch/>
        </p:blipFill>
        <p:spPr>
          <a:xfrm>
            <a:off x="-410062" y="3244772"/>
            <a:ext cx="3523539" cy="4065754"/>
          </a:xfrm>
          <a:prstGeom prst="rect">
            <a:avLst/>
          </a:prstGeom>
        </p:spPr>
      </p:pic>
      <p:pic>
        <p:nvPicPr>
          <p:cNvPr id="14" name="Picture 13">
            <a:extLst>
              <a:ext uri="{FF2B5EF4-FFF2-40B4-BE49-F238E27FC236}">
                <a16:creationId xmlns:a16="http://schemas.microsoft.com/office/drawing/2014/main" id="{CE038F85-DB9A-4D30-98B0-1B2E4F6D20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11759" y="195362"/>
            <a:ext cx="1557097" cy="1603877"/>
          </a:xfrm>
          <a:prstGeom prst="rect">
            <a:avLst/>
          </a:prstGeom>
        </p:spPr>
      </p:pic>
    </p:spTree>
    <p:extLst>
      <p:ext uri="{BB962C8B-B14F-4D97-AF65-F5344CB8AC3E}">
        <p14:creationId xmlns:p14="http://schemas.microsoft.com/office/powerpoint/2010/main" val="22472599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B9E63303-39A0-9D93-37AE-545C0B27DC29}"/>
              </a:ext>
            </a:extLst>
          </p:cNvPr>
          <p:cNvSpPr txBox="1"/>
          <p:nvPr/>
        </p:nvSpPr>
        <p:spPr>
          <a:xfrm>
            <a:off x="955040" y="120300"/>
            <a:ext cx="10749280" cy="156966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en-US" sz="3200" b="1" dirty="0">
                <a:solidFill>
                  <a:prstClr val="black"/>
                </a:solidFill>
                <a:latin typeface="Cambria" panose="02040503050406030204" pitchFamily="18" charset="0"/>
                <a:ea typeface="Cambria" panose="02040503050406030204" pitchFamily="18" charset="0"/>
              </a:rPr>
              <a:t>Quan </a:t>
            </a:r>
            <a:r>
              <a:rPr lang="en-US" sz="3200" b="1" dirty="0" err="1">
                <a:solidFill>
                  <a:prstClr val="black"/>
                </a:solidFill>
                <a:latin typeface="Cambria" panose="02040503050406030204" pitchFamily="18" charset="0"/>
                <a:ea typeface="Cambria" panose="02040503050406030204" pitchFamily="18" charset="0"/>
              </a:rPr>
              <a:t>sát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hình</a:t>
            </a:r>
            <a:r>
              <a:rPr lang="en-US" sz="3200" b="1" dirty="0">
                <a:solidFill>
                  <a:prstClr val="black"/>
                </a:solidFill>
                <a:latin typeface="Cambria" panose="02040503050406030204" pitchFamily="18" charset="0"/>
                <a:ea typeface="Cambria" panose="02040503050406030204" pitchFamily="18" charset="0"/>
              </a:rPr>
              <a:t> 2 </a:t>
            </a:r>
            <a:r>
              <a:rPr lang="en-US" sz="3200" b="1" dirty="0" err="1">
                <a:solidFill>
                  <a:prstClr val="black"/>
                </a:solidFill>
                <a:latin typeface="Cambria" panose="02040503050406030204" pitchFamily="18" charset="0"/>
                <a:ea typeface="Cambria" panose="02040503050406030204" pitchFamily="18" charset="0"/>
              </a:rPr>
              <a:t>và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thảo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luận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nhóm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đôi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lời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hỏi</a:t>
            </a:r>
            <a:r>
              <a:rPr lang="en-US" sz="3200" b="1" dirty="0">
                <a:solidFill>
                  <a:prstClr val="black"/>
                </a:solidFill>
                <a:latin typeface="Cambria" panose="02040503050406030204" pitchFamily="18" charset="0"/>
                <a:ea typeface="Cambria" panose="02040503050406030204" pitchFamily="18" charset="0"/>
              </a:rPr>
              <a:t>:</a:t>
            </a:r>
          </a:p>
          <a:p>
            <a:pPr lvl="0" algn="just"/>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Hạt</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đậu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gồm</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những</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bộ</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phận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nào</a:t>
            </a:r>
            <a:r>
              <a:rPr lang="en-US" sz="3200" dirty="0">
                <a:solidFill>
                  <a:prstClr val="black"/>
                </a:solidFill>
                <a:latin typeface="Cambria" panose="02040503050406030204" pitchFamily="18" charset="0"/>
                <a:ea typeface="Cambria" panose="02040503050406030204" pitchFamily="18" charset="0"/>
              </a:rPr>
              <a:t>?</a:t>
            </a:r>
          </a:p>
          <a:p>
            <a:pPr lvl="0" algn="just"/>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Bộ</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phận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nào</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của</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hạt</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đậu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sẽ</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mọc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thành</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cây</a:t>
            </a:r>
            <a:r>
              <a:rPr lang="en-US" sz="3200" dirty="0">
                <a:solidFill>
                  <a:prstClr val="black"/>
                </a:solidFill>
                <a:latin typeface="Cambria" panose="02040503050406030204" pitchFamily="18" charset="0"/>
                <a:ea typeface="Cambria" panose="02040503050406030204" pitchFamily="18" charset="0"/>
              </a:rPr>
              <a:t>?</a:t>
            </a:r>
          </a:p>
        </p:txBody>
      </p:sp>
      <p:pic>
        <p:nvPicPr>
          <p:cNvPr id="9" name="Picture 8">
            <a:extLst>
              <a:ext uri="{FF2B5EF4-FFF2-40B4-BE49-F238E27FC236}">
                <a16:creationId xmlns:a16="http://schemas.microsoft.com/office/drawing/2014/main" id="{543A6C83-E4CE-C5EC-4909-1C5D4D75FB29}"/>
              </a:ext>
            </a:extLst>
          </p:cNvPr>
          <p:cNvPicPr>
            <a:picLocks noChangeAspect="1"/>
          </p:cNvPicPr>
          <p:nvPr/>
        </p:nvPicPr>
        <p:blipFill>
          <a:blip r:embed="rId3"/>
          <a:stretch>
            <a:fillRect/>
          </a:stretch>
        </p:blipFill>
        <p:spPr>
          <a:xfrm>
            <a:off x="623887" y="2395220"/>
            <a:ext cx="5441477" cy="3619500"/>
          </a:xfrm>
          <a:prstGeom prst="rect">
            <a:avLst/>
          </a:prstGeom>
        </p:spPr>
      </p:pic>
      <p:grpSp>
        <p:nvGrpSpPr>
          <p:cNvPr id="11" name="THANH TÂM">
            <a:extLst>
              <a:ext uri="{FF2B5EF4-FFF2-40B4-BE49-F238E27FC236}">
                <a16:creationId xmlns:a16="http://schemas.microsoft.com/office/drawing/2014/main" id="{3684BD5D-4252-25DA-8C18-BAF060348202}"/>
              </a:ext>
            </a:extLst>
          </p:cNvPr>
          <p:cNvGrpSpPr/>
          <p:nvPr/>
        </p:nvGrpSpPr>
        <p:grpSpPr>
          <a:xfrm>
            <a:off x="6228080" y="2081136"/>
            <a:ext cx="5323840" cy="1881264"/>
            <a:chOff x="4965437" y="5783580"/>
            <a:chExt cx="7844222" cy="2925382"/>
          </a:xfrm>
        </p:grpSpPr>
        <p:sp>
          <p:nvSpPr>
            <p:cNvPr id="12" name="Rectangle: Rounded Corners 11">
              <a:extLst>
                <a:ext uri="{FF2B5EF4-FFF2-40B4-BE49-F238E27FC236}">
                  <a16:creationId xmlns:a16="http://schemas.microsoft.com/office/drawing/2014/main" id="{AC1B771A-267B-0831-927F-DD0F904D565C}"/>
                </a:ext>
              </a:extLst>
            </p:cNvPr>
            <p:cNvSpPr/>
            <p:nvPr/>
          </p:nvSpPr>
          <p:spPr>
            <a:xfrm>
              <a:off x="4965437" y="5783580"/>
              <a:ext cx="7844222" cy="2925382"/>
            </a:xfrm>
            <a:prstGeom prst="roundRect">
              <a:avLst>
                <a:gd name="adj" fmla="val 28293"/>
              </a:avLst>
            </a:prstGeom>
            <a:solidFill>
              <a:srgbClr val="FFFF99"/>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4E8526A-1183-C25C-D88A-F0586167ED43}"/>
                </a:ext>
              </a:extLst>
            </p:cNvPr>
            <p:cNvSpPr/>
            <p:nvPr/>
          </p:nvSpPr>
          <p:spPr>
            <a:xfrm>
              <a:off x="5166361" y="5919380"/>
              <a:ext cx="7373840" cy="2727992"/>
            </a:xfrm>
            <a:prstGeom prst="rect">
              <a:avLst/>
            </a:prstGeom>
          </p:spPr>
          <p:txBody>
            <a:bodyPr wrap="square">
              <a:spAutoFit/>
            </a:bodyPr>
            <a:lstStyle/>
            <a:p>
              <a:pPr lvl="0" algn="just"/>
              <a:r>
                <a:rPr lang="vi-VN" sz="3600" b="1" dirty="0">
                  <a:solidFill>
                    <a:srgbClr val="FF0000"/>
                  </a:solidFill>
                  <a:latin typeface="Cambria" panose="02040503050406030204" pitchFamily="18" charset="0"/>
                  <a:ea typeface="Cambria" panose="02040503050406030204" pitchFamily="18" charset="0"/>
                </a:rPr>
                <a:t>Hạt đậu gồm có 3 bộ phận là: </a:t>
              </a:r>
              <a:r>
                <a:rPr lang="vi-VN" sz="3600" dirty="0">
                  <a:solidFill>
                    <a:srgbClr val="FF0000"/>
                  </a:solidFill>
                  <a:latin typeface="Cambria" panose="02040503050406030204" pitchFamily="18" charset="0"/>
                  <a:ea typeface="Cambria" panose="02040503050406030204" pitchFamily="18" charset="0"/>
                </a:rPr>
                <a:t>vỏ hạt, chất dinh dưỡng dự trữ, phôi.</a:t>
              </a:r>
              <a:endParaRPr lang="en-GB" sz="3600" dirty="0">
                <a:solidFill>
                  <a:srgbClr val="0070C0"/>
                </a:solidFill>
                <a:latin typeface="Cambria" panose="02040503050406030204" pitchFamily="18" charset="0"/>
                <a:ea typeface="Cambria" panose="02040503050406030204" pitchFamily="18" charset="0"/>
              </a:endParaRPr>
            </a:p>
          </p:txBody>
        </p:sp>
      </p:grpSp>
      <p:grpSp>
        <p:nvGrpSpPr>
          <p:cNvPr id="32" name="THANH TÂM">
            <a:extLst>
              <a:ext uri="{FF2B5EF4-FFF2-40B4-BE49-F238E27FC236}">
                <a16:creationId xmlns:a16="http://schemas.microsoft.com/office/drawing/2014/main" id="{C0CA60DC-62BE-9A41-2C6A-6C6AA8D73678}"/>
              </a:ext>
            </a:extLst>
          </p:cNvPr>
          <p:cNvGrpSpPr/>
          <p:nvPr/>
        </p:nvGrpSpPr>
        <p:grpSpPr>
          <a:xfrm>
            <a:off x="6289040" y="4367135"/>
            <a:ext cx="5323840" cy="1454544"/>
            <a:chOff x="4965437" y="5783580"/>
            <a:chExt cx="7844222" cy="2261829"/>
          </a:xfrm>
        </p:grpSpPr>
        <p:sp>
          <p:nvSpPr>
            <p:cNvPr id="34" name="Rectangle: Rounded Corners 33">
              <a:extLst>
                <a:ext uri="{FF2B5EF4-FFF2-40B4-BE49-F238E27FC236}">
                  <a16:creationId xmlns:a16="http://schemas.microsoft.com/office/drawing/2014/main" id="{1B44FE3C-BB7A-47C6-7EBB-862F4F0B0440}"/>
                </a:ext>
              </a:extLst>
            </p:cNvPr>
            <p:cNvSpPr/>
            <p:nvPr/>
          </p:nvSpPr>
          <p:spPr>
            <a:xfrm>
              <a:off x="4965437" y="5783580"/>
              <a:ext cx="7844222" cy="2261829"/>
            </a:xfrm>
            <a:prstGeom prst="roundRect">
              <a:avLst>
                <a:gd name="adj" fmla="val 28293"/>
              </a:avLst>
            </a:prstGeom>
            <a:solidFill>
              <a:srgbClr val="FFFF99"/>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E9E461E-AFC3-5E07-F806-806D47C8B4A8}"/>
                </a:ext>
              </a:extLst>
            </p:cNvPr>
            <p:cNvSpPr/>
            <p:nvPr/>
          </p:nvSpPr>
          <p:spPr>
            <a:xfrm>
              <a:off x="5166361" y="5919380"/>
              <a:ext cx="7373840" cy="1866522"/>
            </a:xfrm>
            <a:prstGeom prst="rect">
              <a:avLst/>
            </a:prstGeom>
          </p:spPr>
          <p:txBody>
            <a:bodyPr wrap="square">
              <a:spAutoFit/>
            </a:bodyPr>
            <a:lstStyle/>
            <a:p>
              <a:pPr lvl="0" algn="just"/>
              <a:r>
                <a:rPr lang="vi-VN" sz="3600" b="1" dirty="0">
                  <a:solidFill>
                    <a:srgbClr val="FF0000"/>
                  </a:solidFill>
                  <a:latin typeface="Cambria" panose="02040503050406030204" pitchFamily="18" charset="0"/>
                  <a:ea typeface="Cambria" panose="02040503050406030204" pitchFamily="18" charset="0"/>
                </a:rPr>
                <a:t>Phôi của hạt đậu mọc thành cây.</a:t>
              </a:r>
              <a:endParaRPr lang="en-GB" sz="3600" dirty="0">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7002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196AEA9-4616-48E9-BDD8-B19A7552121C}"/>
              </a:ext>
            </a:extLst>
          </p:cNvPr>
          <p:cNvGrpSpPr/>
          <p:nvPr/>
        </p:nvGrpSpPr>
        <p:grpSpPr>
          <a:xfrm>
            <a:off x="521109" y="164591"/>
            <a:ext cx="11454581" cy="6693409"/>
            <a:chOff x="521109" y="-611719"/>
            <a:chExt cx="11454581" cy="7469720"/>
          </a:xfrm>
        </p:grpSpPr>
        <p:pic>
          <p:nvPicPr>
            <p:cNvPr id="11" name="Picture 10">
              <a:extLst>
                <a:ext uri="{FF2B5EF4-FFF2-40B4-BE49-F238E27FC236}">
                  <a16:creationId xmlns:a16="http://schemas.microsoft.com/office/drawing/2014/main" id="{E214D32C-409B-4638-BE55-C9D4ABF12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09" y="-611719"/>
              <a:ext cx="11454581" cy="7469720"/>
            </a:xfrm>
            <a:prstGeom prst="rect">
              <a:avLst/>
            </a:prstGeom>
          </p:spPr>
        </p:pic>
        <p:sp>
          <p:nvSpPr>
            <p:cNvPr id="12" name="TextBox 11">
              <a:extLst>
                <a:ext uri="{FF2B5EF4-FFF2-40B4-BE49-F238E27FC236}">
                  <a16:creationId xmlns:a16="http://schemas.microsoft.com/office/drawing/2014/main" id="{DBBC7F59-0564-4D14-8D8B-2FDB1EBF2D3E}"/>
                </a:ext>
              </a:extLst>
            </p:cNvPr>
            <p:cNvSpPr txBox="1"/>
            <p:nvPr/>
          </p:nvSpPr>
          <p:spPr>
            <a:xfrm>
              <a:off x="2081060" y="2361653"/>
              <a:ext cx="8898193" cy="1614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Hạt thường gồm vỏ hạt, chất dinh dưỡng dự trữ và phôi (mầm cây).</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7379F0FE-4BC2-46D5-8C6A-EE5105266568}"/>
                </a:ext>
              </a:extLst>
            </p:cNvPr>
            <p:cNvSpPr txBox="1"/>
            <p:nvPr/>
          </p:nvSpPr>
          <p:spPr>
            <a:xfrm>
              <a:off x="4900396" y="1115805"/>
              <a:ext cx="3298724" cy="10304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Kết</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luận</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37F37823-5CA5-41FF-8C18-91884310104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238698" y="3429000"/>
            <a:ext cx="1862682" cy="3588356"/>
          </a:xfrm>
          <a:prstGeom prst="rect">
            <a:avLst/>
          </a:prstGeom>
        </p:spPr>
      </p:pic>
      <p:pic>
        <p:nvPicPr>
          <p:cNvPr id="13" name="Picture 12">
            <a:extLst>
              <a:ext uri="{FF2B5EF4-FFF2-40B4-BE49-F238E27FC236}">
                <a16:creationId xmlns:a16="http://schemas.microsoft.com/office/drawing/2014/main" id="{9F20BF2B-8B89-4121-A446-46C9F88A12BA}"/>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9372331" y="4345281"/>
            <a:ext cx="2020530" cy="2979089"/>
          </a:xfrm>
          <a:prstGeom prst="rect">
            <a:avLst/>
          </a:prstGeom>
        </p:spPr>
      </p:pic>
    </p:spTree>
    <p:extLst>
      <p:ext uri="{BB962C8B-B14F-4D97-AF65-F5344CB8AC3E}">
        <p14:creationId xmlns:p14="http://schemas.microsoft.com/office/powerpoint/2010/main" val="334810335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B9E63303-39A0-9D93-37AE-545C0B27DC29}"/>
              </a:ext>
            </a:extLst>
          </p:cNvPr>
          <p:cNvSpPr txBox="1"/>
          <p:nvPr/>
        </p:nvSpPr>
        <p:spPr>
          <a:xfrm>
            <a:off x="955040" y="120300"/>
            <a:ext cx="6014720" cy="584775"/>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2. Vẽ sơ đồ các bộ phận của hạt.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B1E13C71-C90A-CFB9-EAA1-25CC8F848B02}"/>
              </a:ext>
            </a:extLst>
          </p:cNvPr>
          <p:cNvSpPr txBox="1"/>
          <p:nvPr/>
        </p:nvSpPr>
        <p:spPr>
          <a:xfrm>
            <a:off x="619760" y="1229360"/>
            <a:ext cx="6918960" cy="4785926"/>
          </a:xfrm>
          <a:prstGeom prst="rect">
            <a:avLst/>
          </a:prstGeom>
          <a:noFill/>
        </p:spPr>
        <p:txBody>
          <a:bodyPr wrap="square" rtlCol="0">
            <a:spAutoFit/>
          </a:bodyPr>
          <a:lstStyle/>
          <a:p>
            <a:pPr algn="just" rtl="0">
              <a:spcBef>
                <a:spcPts val="0"/>
              </a:spcBef>
              <a:spcAft>
                <a:spcPts val="500"/>
              </a:spcAft>
            </a:pPr>
            <a:r>
              <a:rPr lang="vi-VN" sz="2800" b="1" i="0" u="none" strike="noStrike" dirty="0">
                <a:solidFill>
                  <a:srgbClr val="002060"/>
                </a:solidFill>
                <a:effectLst/>
                <a:latin typeface="Cambria" panose="02040503050406030204" pitchFamily="18" charset="0"/>
                <a:ea typeface="Cambria" panose="02040503050406030204" pitchFamily="18" charset="0"/>
              </a:rPr>
              <a:t>Chuẩn bị: </a:t>
            </a:r>
            <a:r>
              <a:rPr lang="vi-VN" sz="2800" b="0" i="0" u="none" strike="noStrike" dirty="0">
                <a:solidFill>
                  <a:srgbClr val="002060"/>
                </a:solidFill>
                <a:effectLst/>
                <a:latin typeface="Cambria" panose="02040503050406030204" pitchFamily="18" charset="0"/>
                <a:ea typeface="Cambria" panose="02040503050406030204" pitchFamily="18" charset="0"/>
              </a:rPr>
              <a:t>Một vài hạt đậu hoặc hạt lạc đã ngâm trong nước khoảng vài giờ, sau đó đặt trên giấy ẩm qua đêm.</a:t>
            </a:r>
            <a:endParaRPr lang="vi-VN" sz="28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1" i="1" u="none" strike="noStrike" dirty="0">
                <a:solidFill>
                  <a:srgbClr val="002060"/>
                </a:solidFill>
                <a:effectLst/>
                <a:latin typeface="Cambria" panose="02040503050406030204" pitchFamily="18" charset="0"/>
                <a:ea typeface="Cambria" panose="02040503050406030204" pitchFamily="18" charset="0"/>
              </a:rPr>
              <a:t>Tiến hành:</a:t>
            </a:r>
            <a:endParaRPr lang="vi-VN" sz="2800" b="1"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Quan sát bên ngoài hạt.</a:t>
            </a:r>
            <a:endParaRPr lang="vi-VN" sz="28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Tách đôi hạt theo đường rãnh.</a:t>
            </a:r>
            <a:endParaRPr lang="vi-VN" sz="28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Chỉ và nói tên các bộ phận của hạt.</a:t>
            </a:r>
            <a:endParaRPr lang="vi-VN" sz="28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Vẽ vào vở và ghi chú các bộ phận của hạt quan sát</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vi-VN" sz="2800" b="0" i="0" u="none" strike="noStrike" dirty="0">
                <a:solidFill>
                  <a:srgbClr val="002060"/>
                </a:solidFill>
                <a:effectLst/>
                <a:latin typeface="Cambria" panose="02040503050406030204" pitchFamily="18" charset="0"/>
                <a:ea typeface="Cambria" panose="02040503050406030204" pitchFamily="18" charset="0"/>
              </a:rPr>
              <a:t>được.</a:t>
            </a:r>
            <a:endParaRPr lang="vi-VN" sz="2800" b="0" dirty="0">
              <a:solidFill>
                <a:srgbClr val="002060"/>
              </a:solidFill>
              <a:effectLst/>
              <a:latin typeface="Cambria" panose="02040503050406030204" pitchFamily="18" charset="0"/>
              <a:ea typeface="Cambria" panose="02040503050406030204" pitchFamily="18" charset="0"/>
            </a:endParaRPr>
          </a:p>
          <a:p>
            <a:pPr algn="just"/>
            <a:endParaRPr lang="en-US" sz="2800" dirty="0">
              <a:solidFill>
                <a:srgbClr val="002060"/>
              </a:solidFill>
              <a:latin typeface="Cambria" panose="02040503050406030204" pitchFamily="18" charset="0"/>
              <a:ea typeface="Cambria" panose="02040503050406030204" pitchFamily="18" charset="0"/>
            </a:endParaRPr>
          </a:p>
        </p:txBody>
      </p:sp>
      <p:pic>
        <p:nvPicPr>
          <p:cNvPr id="14338" name="Picture 2" descr="Lạc rang có cần ngâm nước trước không? Nhiều người không hiểu bảo sao rang  lạc không giòn">
            <a:extLst>
              <a:ext uri="{FF2B5EF4-FFF2-40B4-BE49-F238E27FC236}">
                <a16:creationId xmlns:a16="http://schemas.microsoft.com/office/drawing/2014/main" id="{124403F3-7349-74C6-F865-B337B89A3A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8520" y="2428240"/>
            <a:ext cx="3974233" cy="2642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97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nodeType="withEffect">
                                  <p:stCondLst>
                                    <p:cond delay="0"/>
                                  </p:stCondLst>
                                  <p:childTnLst>
                                    <p:set>
                                      <p:cBhvr>
                                        <p:cTn id="16" dur="1" fill="hold">
                                          <p:stCondLst>
                                            <p:cond delay="0"/>
                                          </p:stCondLst>
                                        </p:cTn>
                                        <p:tgtEl>
                                          <p:spTgt spid="14338"/>
                                        </p:tgtEl>
                                        <p:attrNameLst>
                                          <p:attrName>style.visibility</p:attrName>
                                        </p:attrNameLst>
                                      </p:cBhvr>
                                      <p:to>
                                        <p:strVal val="visible"/>
                                      </p:to>
                                    </p:set>
                                    <p:animEffect transition="in" filter="barn(inVertical)">
                                      <p:cBhvr>
                                        <p:cTn id="17"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4F83D7D2-0CD4-0267-30AF-E83CD1D8D084}"/>
              </a:ext>
            </a:extLst>
          </p:cNvPr>
          <p:cNvSpPr/>
          <p:nvPr/>
        </p:nvSpPr>
        <p:spPr>
          <a:xfrm>
            <a:off x="2326640" y="2316480"/>
            <a:ext cx="1859280" cy="863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Hạt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đậu</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6" name="Straight Arrow Connector 5">
            <a:extLst>
              <a:ext uri="{FF2B5EF4-FFF2-40B4-BE49-F238E27FC236}">
                <a16:creationId xmlns:a16="http://schemas.microsoft.com/office/drawing/2014/main" id="{487A947E-D438-C0CF-68A3-C2DEBFEBE051}"/>
              </a:ext>
            </a:extLst>
          </p:cNvPr>
          <p:cNvCxnSpPr>
            <a:cxnSpLocks/>
            <a:endCxn id="7" idx="1"/>
          </p:cNvCxnSpPr>
          <p:nvPr/>
        </p:nvCxnSpPr>
        <p:spPr>
          <a:xfrm flipV="1">
            <a:off x="4216400" y="1600200"/>
            <a:ext cx="1178560" cy="113284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1E8B76CC-B91C-2715-8040-C208B563E1D9}"/>
              </a:ext>
            </a:extLst>
          </p:cNvPr>
          <p:cNvSpPr/>
          <p:nvPr/>
        </p:nvSpPr>
        <p:spPr>
          <a:xfrm>
            <a:off x="5394960" y="1168400"/>
            <a:ext cx="1859280" cy="863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Vỏ</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hạt</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9" name="Straight Arrow Connector 8">
            <a:extLst>
              <a:ext uri="{FF2B5EF4-FFF2-40B4-BE49-F238E27FC236}">
                <a16:creationId xmlns:a16="http://schemas.microsoft.com/office/drawing/2014/main" id="{E7C09678-898B-6DE9-235D-B7EB359B992A}"/>
              </a:ext>
            </a:extLst>
          </p:cNvPr>
          <p:cNvCxnSpPr>
            <a:cxnSpLocks/>
          </p:cNvCxnSpPr>
          <p:nvPr/>
        </p:nvCxnSpPr>
        <p:spPr>
          <a:xfrm>
            <a:off x="4185920" y="2834640"/>
            <a:ext cx="128016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9DF4B855-F03B-5924-4226-0CF43FDB3012}"/>
              </a:ext>
            </a:extLst>
          </p:cNvPr>
          <p:cNvSpPr/>
          <p:nvPr/>
        </p:nvSpPr>
        <p:spPr>
          <a:xfrm>
            <a:off x="5466080" y="2286000"/>
            <a:ext cx="3383280" cy="105664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Chất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dinh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dưỡng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dự</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trữ</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14" name="Straight Arrow Connector 13">
            <a:extLst>
              <a:ext uri="{FF2B5EF4-FFF2-40B4-BE49-F238E27FC236}">
                <a16:creationId xmlns:a16="http://schemas.microsoft.com/office/drawing/2014/main" id="{B51FB41D-61BA-1ED4-36B2-D2E66FFF5CE6}"/>
              </a:ext>
            </a:extLst>
          </p:cNvPr>
          <p:cNvCxnSpPr>
            <a:cxnSpLocks/>
          </p:cNvCxnSpPr>
          <p:nvPr/>
        </p:nvCxnSpPr>
        <p:spPr>
          <a:xfrm>
            <a:off x="4206240" y="2966720"/>
            <a:ext cx="1249680" cy="109728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C272B58F-B253-99FE-70A0-9CE187D26C36}"/>
              </a:ext>
            </a:extLst>
          </p:cNvPr>
          <p:cNvSpPr/>
          <p:nvPr/>
        </p:nvSpPr>
        <p:spPr>
          <a:xfrm>
            <a:off x="5455920" y="3606800"/>
            <a:ext cx="1696720" cy="863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Phôi</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0880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0"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B9E63303-39A0-9D93-37AE-545C0B27DC29}"/>
              </a:ext>
            </a:extLst>
          </p:cNvPr>
          <p:cNvSpPr txBox="1"/>
          <p:nvPr/>
        </p:nvSpPr>
        <p:spPr>
          <a:xfrm>
            <a:off x="721360" y="1583340"/>
            <a:ext cx="5567680" cy="353943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en-US" sz="3200" b="1" dirty="0">
                <a:solidFill>
                  <a:prstClr val="black"/>
                </a:solidFill>
                <a:latin typeface="Cambria" panose="02040503050406030204" pitchFamily="18" charset="0"/>
                <a:ea typeface="Cambria" panose="02040503050406030204" pitchFamily="18" charset="0"/>
              </a:rPr>
              <a:t>Quan </a:t>
            </a:r>
            <a:r>
              <a:rPr lang="en-US" sz="3200" b="1" dirty="0" err="1">
                <a:solidFill>
                  <a:prstClr val="black"/>
                </a:solidFill>
                <a:latin typeface="Cambria" panose="02040503050406030204" pitchFamily="18" charset="0"/>
                <a:ea typeface="Cambria" panose="02040503050406030204" pitchFamily="18" charset="0"/>
              </a:rPr>
              <a:t>sát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hình</a:t>
            </a:r>
            <a:r>
              <a:rPr lang="en-US" sz="3200" b="1" dirty="0">
                <a:solidFill>
                  <a:prstClr val="black"/>
                </a:solidFill>
                <a:latin typeface="Cambria" panose="02040503050406030204" pitchFamily="18" charset="0"/>
                <a:ea typeface="Cambria" panose="02040503050406030204" pitchFamily="18" charset="0"/>
              </a:rPr>
              <a:t> 3,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thông</a:t>
            </a:r>
            <a:r>
              <a:rPr lang="en-US" sz="3200" b="1" dirty="0">
                <a:solidFill>
                  <a:prstClr val="black"/>
                </a:solidFill>
                <a:latin typeface="Cambria" panose="02040503050406030204" pitchFamily="18" charset="0"/>
                <a:ea typeface="Cambria" panose="02040503050406030204" pitchFamily="18" charset="0"/>
              </a:rPr>
              <a:t> tin </a:t>
            </a:r>
            <a:r>
              <a:rPr lang="en-US" sz="3200" b="1" dirty="0" err="1">
                <a:solidFill>
                  <a:prstClr val="black"/>
                </a:solidFill>
                <a:latin typeface="Cambria" panose="02040503050406030204" pitchFamily="18" charset="0"/>
                <a:ea typeface="Cambria" panose="02040503050406030204" pitchFamily="18" charset="0"/>
              </a:rPr>
              <a:t>và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thực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hiện</a:t>
            </a:r>
            <a:r>
              <a:rPr lang="en-US" sz="3200" b="1" dirty="0">
                <a:solidFill>
                  <a:prstClr val="black"/>
                </a:solidFill>
                <a:latin typeface="Cambria" panose="02040503050406030204" pitchFamily="18" charset="0"/>
                <a:ea typeface="Cambria" panose="02040503050406030204" pitchFamily="18" charset="0"/>
              </a:rPr>
              <a:t>:</a:t>
            </a:r>
          </a:p>
          <a:p>
            <a:pPr lvl="0" algn="just"/>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Nêu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tên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các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giai</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đoạn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phát</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triển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chính</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của</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cây</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đậu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mọc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lên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từ</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hạt</a:t>
            </a:r>
            <a:r>
              <a:rPr lang="en-US" sz="3200" dirty="0">
                <a:solidFill>
                  <a:prstClr val="black"/>
                </a:solidFill>
                <a:latin typeface="Cambria" panose="02040503050406030204" pitchFamily="18" charset="0"/>
                <a:ea typeface="Cambria" panose="02040503050406030204" pitchFamily="18" charset="0"/>
              </a:rPr>
              <a:t>.</a:t>
            </a:r>
          </a:p>
          <a:p>
            <a:pPr lvl="0" algn="just"/>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Trình</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bày</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sự</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lớn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lên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của</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cây</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đậu</a:t>
            </a:r>
            <a:r>
              <a:rPr lang="en-US" sz="3200" dirty="0">
                <a:solidFill>
                  <a:prstClr val="black"/>
                </a:solidFill>
                <a:latin typeface="Cambria" panose="02040503050406030204" pitchFamily="18" charset="0"/>
                <a:ea typeface="Cambria" panose="02040503050406030204" pitchFamily="18" charset="0"/>
              </a:rPr>
              <a:t> con </a:t>
            </a:r>
            <a:r>
              <a:rPr lang="en-US" sz="3200" dirty="0" err="1">
                <a:solidFill>
                  <a:prstClr val="black"/>
                </a:solidFill>
                <a:latin typeface="Cambria" panose="02040503050406030204" pitchFamily="18" charset="0"/>
                <a:ea typeface="Cambria" panose="02040503050406030204" pitchFamily="18" charset="0"/>
              </a:rPr>
              <a:t>mọc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lên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từ</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hạt</a:t>
            </a:r>
            <a:r>
              <a:rPr lang="en-US" sz="3200" dirty="0">
                <a:solidFill>
                  <a:prstClr val="black"/>
                </a:solidFill>
                <a:latin typeface="Cambria" panose="02040503050406030204" pitchFamily="18" charset="0"/>
                <a:ea typeface="Cambria" panose="02040503050406030204" pitchFamily="18" charset="0"/>
              </a:rPr>
              <a:t>.</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8778BB8C-003B-8079-F220-73972DE95D0D}"/>
              </a:ext>
            </a:extLst>
          </p:cNvPr>
          <p:cNvPicPr>
            <a:picLocks noChangeAspect="1"/>
          </p:cNvPicPr>
          <p:nvPr/>
        </p:nvPicPr>
        <p:blipFill>
          <a:blip r:embed="rId3"/>
          <a:stretch>
            <a:fillRect/>
          </a:stretch>
        </p:blipFill>
        <p:spPr>
          <a:xfrm>
            <a:off x="6929120" y="158831"/>
            <a:ext cx="4596765" cy="6283561"/>
          </a:xfrm>
          <a:prstGeom prst="rect">
            <a:avLst/>
          </a:prstGeom>
        </p:spPr>
      </p:pic>
    </p:spTree>
    <p:extLst>
      <p:ext uri="{BB962C8B-B14F-4D97-AF65-F5344CB8AC3E}">
        <p14:creationId xmlns:p14="http://schemas.microsoft.com/office/powerpoint/2010/main" val="103352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64" y="0"/>
            <a:ext cx="12206964" cy="8647612"/>
          </a:xfrm>
          <a:prstGeom prst="rect">
            <a:avLst/>
          </a:prstGeom>
        </p:spPr>
      </p:pic>
      <p:grpSp>
        <p:nvGrpSpPr>
          <p:cNvPr id="3" name="Group 2">
            <a:extLst>
              <a:ext uri="{FF2B5EF4-FFF2-40B4-BE49-F238E27FC236}">
                <a16:creationId xmlns:a16="http://schemas.microsoft.com/office/drawing/2014/main" id="{AB0B32E8-880A-FA9E-25FC-F864B3EB43D1}"/>
              </a:ext>
            </a:extLst>
          </p:cNvPr>
          <p:cNvGrpSpPr/>
          <p:nvPr/>
        </p:nvGrpSpPr>
        <p:grpSpPr>
          <a:xfrm>
            <a:off x="12763387" y="2824091"/>
            <a:ext cx="3552825" cy="3848099"/>
            <a:chOff x="6600825" y="2876551"/>
            <a:chExt cx="3552825" cy="3848099"/>
          </a:xfrm>
        </p:grpSpPr>
        <p:sp>
          <p:nvSpPr>
            <p:cNvPr id="11" name="Freeform 10">
              <a:extLst>
                <a:ext uri="{FF2B5EF4-FFF2-40B4-BE49-F238E27FC236}">
                  <a16:creationId xmlns:a16="http://schemas.microsoft.com/office/drawing/2014/main" id="{94A60A7E-E47D-C9BA-24C1-48040750A4AA}"/>
                </a:ext>
              </a:extLst>
            </p:cNvPr>
            <p:cNvSpPr/>
            <p:nvPr/>
          </p:nvSpPr>
          <p:spPr>
            <a:xfrm>
              <a:off x="6894576" y="2876551"/>
              <a:ext cx="3259074" cy="3781424"/>
            </a:xfrm>
            <a:custGeom>
              <a:avLst/>
              <a:gdLst/>
              <a:ahLst/>
              <a:cxnLst/>
              <a:rect l="l" t="t" r="r" b="b"/>
              <a:pathLst>
                <a:path w="6899148" h="8229600">
                  <a:moveTo>
                    <a:pt x="0" y="0"/>
                  </a:moveTo>
                  <a:lnTo>
                    <a:pt x="6899148" y="0"/>
                  </a:lnTo>
                  <a:lnTo>
                    <a:pt x="6899148"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2">
              <a:extLst>
                <a:ext uri="{FF2B5EF4-FFF2-40B4-BE49-F238E27FC236}">
                  <a16:creationId xmlns:a16="http://schemas.microsoft.com/office/drawing/2014/main" id="{FB5059B6-F6A5-34FD-AFC9-A4E7953F07BF}"/>
                </a:ext>
              </a:extLst>
            </p:cNvPr>
            <p:cNvSpPr/>
            <p:nvPr/>
          </p:nvSpPr>
          <p:spPr>
            <a:xfrm>
              <a:off x="6600825" y="5124449"/>
              <a:ext cx="2413998" cy="1600201"/>
            </a:xfrm>
            <a:custGeom>
              <a:avLst/>
              <a:gdLst/>
              <a:ahLst/>
              <a:cxnLst/>
              <a:rect l="l" t="t" r="r" b="b"/>
              <a:pathLst>
                <a:path w="10567705" h="8229600">
                  <a:moveTo>
                    <a:pt x="0" y="0"/>
                  </a:moveTo>
                  <a:lnTo>
                    <a:pt x="10567704" y="0"/>
                  </a:lnTo>
                  <a:lnTo>
                    <a:pt x="10567704" y="8229600"/>
                  </a:lnTo>
                  <a:lnTo>
                    <a:pt x="0" y="822960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3">
              <a:extLst>
                <a:ext uri="{FF2B5EF4-FFF2-40B4-BE49-F238E27FC236}">
                  <a16:creationId xmlns:a16="http://schemas.microsoft.com/office/drawing/2014/main" id="{9DA3E60C-D9C7-50E9-93E3-AB70FD91C7F0}"/>
                </a:ext>
              </a:extLst>
            </p:cNvPr>
            <p:cNvSpPr/>
            <p:nvPr/>
          </p:nvSpPr>
          <p:spPr>
            <a:xfrm rot="5012020">
              <a:off x="7917083" y="4899691"/>
              <a:ext cx="585503" cy="477396"/>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 name="Freeform 9">
            <a:extLst>
              <a:ext uri="{FF2B5EF4-FFF2-40B4-BE49-F238E27FC236}">
                <a16:creationId xmlns:a16="http://schemas.microsoft.com/office/drawing/2014/main" id="{CEDB0A59-409E-3B8D-1C84-3FD1FCF18868}"/>
              </a:ext>
            </a:extLst>
          </p:cNvPr>
          <p:cNvSpPr/>
          <p:nvPr/>
        </p:nvSpPr>
        <p:spPr>
          <a:xfrm>
            <a:off x="3267075" y="1562100"/>
            <a:ext cx="4067175" cy="4324349"/>
          </a:xfrm>
          <a:custGeom>
            <a:avLst/>
            <a:gdLst/>
            <a:ahLst/>
            <a:cxnLst/>
            <a:rect l="l" t="t" r="r" b="b"/>
            <a:pathLst>
              <a:path w="7766685" h="8229600">
                <a:moveTo>
                  <a:pt x="0" y="0"/>
                </a:moveTo>
                <a:lnTo>
                  <a:pt x="7766684" y="0"/>
                </a:lnTo>
                <a:lnTo>
                  <a:pt x="7766684"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9">
            <a:extLst>
              <a:ext uri="{FF2B5EF4-FFF2-40B4-BE49-F238E27FC236}">
                <a16:creationId xmlns:a16="http://schemas.microsoft.com/office/drawing/2014/main" id="{CDDD47A5-8577-5199-77AA-F011D40BABA6}"/>
              </a:ext>
            </a:extLst>
          </p:cNvPr>
          <p:cNvSpPr/>
          <p:nvPr/>
        </p:nvSpPr>
        <p:spPr>
          <a:xfrm>
            <a:off x="-76200" y="2857499"/>
            <a:ext cx="3736257" cy="3762375"/>
          </a:xfrm>
          <a:custGeom>
            <a:avLst/>
            <a:gdLst/>
            <a:ahLst/>
            <a:cxnLst/>
            <a:rect l="l" t="t" r="r" b="b"/>
            <a:pathLst>
              <a:path w="7766685" h="8229600">
                <a:moveTo>
                  <a:pt x="0" y="0"/>
                </a:moveTo>
                <a:lnTo>
                  <a:pt x="7766684" y="0"/>
                </a:lnTo>
                <a:lnTo>
                  <a:pt x="7766684"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Picture 4">
            <a:extLst>
              <a:ext uri="{FF2B5EF4-FFF2-40B4-BE49-F238E27FC236}">
                <a16:creationId xmlns:a16="http://schemas.microsoft.com/office/drawing/2014/main" id="{536893A8-7186-6516-6FB9-6390DA76E459}"/>
              </a:ext>
            </a:extLst>
          </p:cNvPr>
          <p:cNvPicPr>
            <a:picLocks noChangeAspect="1"/>
          </p:cNvPicPr>
          <p:nvPr/>
        </p:nvPicPr>
        <p:blipFill>
          <a:blip r:embed="rId11"/>
          <a:srcRect/>
          <a:stretch>
            <a:fillRect/>
          </a:stretch>
        </p:blipFill>
        <p:spPr>
          <a:xfrm>
            <a:off x="1495424" y="0"/>
            <a:ext cx="1522373" cy="1522373"/>
          </a:xfrm>
          <a:prstGeom prst="rect">
            <a:avLst/>
          </a:prstGeom>
        </p:spPr>
      </p:pic>
      <p:pic>
        <p:nvPicPr>
          <p:cNvPr id="22" name="Picture 3">
            <a:extLst>
              <a:ext uri="{FF2B5EF4-FFF2-40B4-BE49-F238E27FC236}">
                <a16:creationId xmlns:a16="http://schemas.microsoft.com/office/drawing/2014/main" id="{CDE46150-13C8-F618-C47D-0CD64A96501E}"/>
              </a:ext>
            </a:extLst>
          </p:cNvPr>
          <p:cNvPicPr>
            <a:picLocks noChangeAspect="1"/>
          </p:cNvPicPr>
          <p:nvPr/>
        </p:nvPicPr>
        <p:blipFill>
          <a:blip r:embed="rId12"/>
          <a:srcRect/>
          <a:stretch>
            <a:fillRect/>
          </a:stretch>
        </p:blipFill>
        <p:spPr>
          <a:xfrm>
            <a:off x="455696" y="5224295"/>
            <a:ext cx="1238250" cy="1289844"/>
          </a:xfrm>
          <a:prstGeom prst="rect">
            <a:avLst/>
          </a:prstGeom>
        </p:spPr>
      </p:pic>
      <p:pic>
        <p:nvPicPr>
          <p:cNvPr id="23" name="Picture 3">
            <a:extLst>
              <a:ext uri="{FF2B5EF4-FFF2-40B4-BE49-F238E27FC236}">
                <a16:creationId xmlns:a16="http://schemas.microsoft.com/office/drawing/2014/main" id="{704D4E9A-D3F2-B7A5-075E-2A8E62D3AD67}"/>
              </a:ext>
            </a:extLst>
          </p:cNvPr>
          <p:cNvPicPr>
            <a:picLocks noChangeAspect="1"/>
          </p:cNvPicPr>
          <p:nvPr/>
        </p:nvPicPr>
        <p:blipFill>
          <a:blip r:embed="rId12"/>
          <a:srcRect/>
          <a:stretch>
            <a:fillRect/>
          </a:stretch>
        </p:blipFill>
        <p:spPr>
          <a:xfrm flipH="1">
            <a:off x="9934575" y="392112"/>
            <a:ext cx="1038225" cy="1289844"/>
          </a:xfrm>
          <a:prstGeom prst="rect">
            <a:avLst/>
          </a:prstGeom>
        </p:spPr>
      </p:pic>
      <p:pic>
        <p:nvPicPr>
          <p:cNvPr id="24" name="Picture 23">
            <a:extLst>
              <a:ext uri="{FF2B5EF4-FFF2-40B4-BE49-F238E27FC236}">
                <a16:creationId xmlns:a16="http://schemas.microsoft.com/office/drawing/2014/main" id="{C80C89FD-4138-26C8-C08D-73B9D8010BAC}"/>
              </a:ext>
            </a:extLst>
          </p:cNvPr>
          <p:cNvPicPr>
            <a:picLocks noChangeAspect="1"/>
          </p:cNvPicPr>
          <p:nvPr/>
        </p:nvPicPr>
        <p:blipFill>
          <a:blip r:embed="rId13"/>
          <a:stretch>
            <a:fillRect/>
          </a:stretch>
        </p:blipFill>
        <p:spPr>
          <a:xfrm>
            <a:off x="1806365" y="-1279597"/>
            <a:ext cx="7779170" cy="4578493"/>
          </a:xfrm>
          <a:prstGeom prst="rect">
            <a:avLst/>
          </a:prstGeom>
        </p:spPr>
      </p:pic>
      <p:pic>
        <p:nvPicPr>
          <p:cNvPr id="25" name="Nhacnen_OnTap">
            <a:hlinkClick r:id="" action="ppaction://media"/>
            <a:extLst>
              <a:ext uri="{FF2B5EF4-FFF2-40B4-BE49-F238E27FC236}">
                <a16:creationId xmlns:a16="http://schemas.microsoft.com/office/drawing/2014/main" id="{9C7FAD65-D292-3154-E8E9-A877979EA25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50601" y="5789421"/>
            <a:ext cx="828517" cy="828517"/>
          </a:xfrm>
          <a:prstGeom prst="rect">
            <a:avLst/>
          </a:prstGeom>
        </p:spPr>
      </p:pic>
    </p:spTree>
    <p:extLst>
      <p:ext uri="{BB962C8B-B14F-4D97-AF65-F5344CB8AC3E}">
        <p14:creationId xmlns:p14="http://schemas.microsoft.com/office/powerpoint/2010/main" val="2464987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1.875E-6 -1.11111E-6 L -0.43998 -0.00463 " pathEditMode="relative" rAng="0" ptsTypes="AA">
                                      <p:cBhvr>
                                        <p:cTn id="6" dur="2000" fill="hold"/>
                                        <p:tgtEl>
                                          <p:spTgt spid="3"/>
                                        </p:tgtEl>
                                        <p:attrNameLst>
                                          <p:attrName>ppt_x</p:attrName>
                                          <p:attrName>ppt_y</p:attrName>
                                        </p:attrNameLst>
                                      </p:cBhvr>
                                      <p:rCtr x="-22005" y="-231"/>
                                    </p:animMotion>
                                  </p:childTnLst>
                                </p:cTn>
                              </p:par>
                              <p:par>
                                <p:cTn id="7" presetID="1" presetClass="mediacall" presetSubtype="0" fill="hold" nodeType="withEffect">
                                  <p:stCondLst>
                                    <p:cond delay="0"/>
                                  </p:stCondLst>
                                  <p:childTnLst>
                                    <p:cmd type="call" cmd="playFrom(0.0)">
                                      <p:cBhvr>
                                        <p:cTn id="8" dur="1" fill="hold"/>
                                        <p:tgtEl>
                                          <p:spTgt spid="25"/>
                                        </p:tgtEl>
                                      </p:cBhvr>
                                    </p:cmd>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Effect transition="in" filter="fade">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6" repeatCount="indefinite" fill="hold" display="0">
                  <p:stCondLst>
                    <p:cond delay="indefinite"/>
                  </p:stCondLst>
                  <p:endCondLst>
                    <p:cond evt="onStopAudio" delay="0">
                      <p:tgtEl>
                        <p:sldTgt/>
                      </p:tgtEl>
                    </p:cond>
                  </p:endCondLst>
                </p:cTn>
                <p:tgtEl>
                  <p:spTgt spid="2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D5CD4B2A-5926-6288-85D9-5D2BF02303EC}"/>
              </a:ext>
            </a:extLst>
          </p:cNvPr>
          <p:cNvSpPr txBox="1"/>
          <p:nvPr/>
        </p:nvSpPr>
        <p:spPr>
          <a:xfrm>
            <a:off x="1530441" y="755218"/>
            <a:ext cx="8821579" cy="144655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400" dirty="0" err="1">
                <a:solidFill>
                  <a:prstClr val="black"/>
                </a:solidFill>
                <a:latin typeface="Cambria" panose="02040503050406030204" pitchFamily="18" charset="0"/>
                <a:ea typeface="Cambria" panose="02040503050406030204" pitchFamily="18" charset="0"/>
              </a:rPr>
              <a:t>Nêu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tên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các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giai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đoạn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phát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triển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chính</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của</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cây</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đậu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mọc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lên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từ</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hạt</a:t>
            </a:r>
            <a:r>
              <a:rPr lang="en-US" sz="4400" dirty="0">
                <a:solidFill>
                  <a:prstClr val="black"/>
                </a:solidFill>
                <a:latin typeface="Cambria" panose="02040503050406030204" pitchFamily="18" charset="0"/>
                <a:ea typeface="Cambria" panose="02040503050406030204" pitchFamily="18" charset="0"/>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
        <p:nvSpPr>
          <p:cNvPr id="5" name="Freeform 2">
            <a:extLst>
              <a:ext uri="{FF2B5EF4-FFF2-40B4-BE49-F238E27FC236}">
                <a16:creationId xmlns:a16="http://schemas.microsoft.com/office/drawing/2014/main" id="{2A54BFB8-D3FA-6B2C-4F8D-2545D2989B2F}"/>
              </a:ext>
            </a:extLst>
          </p:cNvPr>
          <p:cNvSpPr/>
          <p:nvPr/>
        </p:nvSpPr>
        <p:spPr>
          <a:xfrm>
            <a:off x="8881219" y="2631440"/>
            <a:ext cx="3219341" cy="3931920"/>
          </a:xfrm>
          <a:custGeom>
            <a:avLst/>
            <a:gdLst/>
            <a:ahLst/>
            <a:cxnLst/>
            <a:rect l="l" t="t" r="r" b="b"/>
            <a:pathLst>
              <a:path w="3887631" h="4859538">
                <a:moveTo>
                  <a:pt x="0" y="0"/>
                </a:moveTo>
                <a:lnTo>
                  <a:pt x="3887631" y="0"/>
                </a:lnTo>
                <a:lnTo>
                  <a:pt x="3887631" y="4859539"/>
                </a:lnTo>
                <a:lnTo>
                  <a:pt x="0" y="48595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Rectangle: Rounded Corners 7">
            <a:extLst>
              <a:ext uri="{FF2B5EF4-FFF2-40B4-BE49-F238E27FC236}">
                <a16:creationId xmlns:a16="http://schemas.microsoft.com/office/drawing/2014/main" id="{17C266B3-480B-9BCF-E6C2-EFF825529718}"/>
              </a:ext>
            </a:extLst>
          </p:cNvPr>
          <p:cNvSpPr/>
          <p:nvPr/>
        </p:nvSpPr>
        <p:spPr>
          <a:xfrm>
            <a:off x="2773680" y="2936240"/>
            <a:ext cx="5892800" cy="2164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a:solidFill>
                  <a:srgbClr val="FF0000"/>
                </a:solidFill>
                <a:latin typeface="Cambria" panose="02040503050406030204" pitchFamily="18" charset="0"/>
                <a:ea typeface="Cambria" panose="02040503050406030204" pitchFamily="18" charset="0"/>
              </a:rPr>
              <a:t>Các giai đoạn phát triển chính của cây đậu là: nảy mầm; cây con; cây trưởng thành.</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007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a:solidFill>
                  <a:prstClr val="white"/>
                </a:solidFill>
              </a:rPr>
              <a:t>Trình bày sự lớn lên của cây đậu con mọc lên từ hạt?</a:t>
            </a: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D5CD4B2A-5926-6288-85D9-5D2BF02303EC}"/>
              </a:ext>
            </a:extLst>
          </p:cNvPr>
          <p:cNvSpPr txBox="1"/>
          <p:nvPr/>
        </p:nvSpPr>
        <p:spPr>
          <a:xfrm>
            <a:off x="1530441" y="755218"/>
            <a:ext cx="8821579" cy="144655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400">
                <a:solidFill>
                  <a:prstClr val="black"/>
                </a:solidFill>
                <a:latin typeface="Cambria" panose="02040503050406030204" pitchFamily="18" charset="0"/>
                <a:ea typeface="Cambria" panose="02040503050406030204" pitchFamily="18" charset="0"/>
              </a:rPr>
              <a:t>Trình bày sự lớn lên của cây đậu con mọc lên từ hạt?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
        <p:nvSpPr>
          <p:cNvPr id="5" name="Freeform 2">
            <a:extLst>
              <a:ext uri="{FF2B5EF4-FFF2-40B4-BE49-F238E27FC236}">
                <a16:creationId xmlns:a16="http://schemas.microsoft.com/office/drawing/2014/main" id="{2A54BFB8-D3FA-6B2C-4F8D-2545D2989B2F}"/>
              </a:ext>
            </a:extLst>
          </p:cNvPr>
          <p:cNvSpPr/>
          <p:nvPr/>
        </p:nvSpPr>
        <p:spPr>
          <a:xfrm>
            <a:off x="8881219" y="2631440"/>
            <a:ext cx="3219341" cy="3931920"/>
          </a:xfrm>
          <a:custGeom>
            <a:avLst/>
            <a:gdLst/>
            <a:ahLst/>
            <a:cxnLst/>
            <a:rect l="l" t="t" r="r" b="b"/>
            <a:pathLst>
              <a:path w="3887631" h="4859538">
                <a:moveTo>
                  <a:pt x="0" y="0"/>
                </a:moveTo>
                <a:lnTo>
                  <a:pt x="3887631" y="0"/>
                </a:lnTo>
                <a:lnTo>
                  <a:pt x="3887631" y="4859539"/>
                </a:lnTo>
                <a:lnTo>
                  <a:pt x="0" y="48595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17C266B3-480B-9BCF-E6C2-EFF825529718}"/>
              </a:ext>
            </a:extLst>
          </p:cNvPr>
          <p:cNvSpPr/>
          <p:nvPr/>
        </p:nvSpPr>
        <p:spPr>
          <a:xfrm>
            <a:off x="2773680" y="2936240"/>
            <a:ext cx="5892800" cy="28041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b="1" dirty="0">
                <a:solidFill>
                  <a:srgbClr val="FF0000"/>
                </a:solidFill>
                <a:latin typeface="Cambria" panose="02040503050406030204" pitchFamily="18" charset="0"/>
                <a:ea typeface="Cambria" panose="02040503050406030204" pitchFamily="18" charset="0"/>
              </a:rPr>
              <a:t>Sự lớn lên của cây đậu cây đậu mọc lên từ hạt là: rễ mầm mọc và đâm xuống đất, chồi mầm mọc vươn lên cao; cây con phát triển ra nhiều lá, rễ mới; cây ra hoa, tạo quả.</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0807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196AEA9-4616-48E9-BDD8-B19A7552121C}"/>
              </a:ext>
            </a:extLst>
          </p:cNvPr>
          <p:cNvGrpSpPr/>
          <p:nvPr/>
        </p:nvGrpSpPr>
        <p:grpSpPr>
          <a:xfrm>
            <a:off x="521109" y="164591"/>
            <a:ext cx="11454581" cy="6693409"/>
            <a:chOff x="521109" y="-611719"/>
            <a:chExt cx="11454581" cy="7469720"/>
          </a:xfrm>
        </p:grpSpPr>
        <p:pic>
          <p:nvPicPr>
            <p:cNvPr id="11" name="Picture 10">
              <a:extLst>
                <a:ext uri="{FF2B5EF4-FFF2-40B4-BE49-F238E27FC236}">
                  <a16:creationId xmlns:a16="http://schemas.microsoft.com/office/drawing/2014/main" id="{E214D32C-409B-4638-BE55-C9D4ABF12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09" y="-611719"/>
              <a:ext cx="11454581" cy="7469720"/>
            </a:xfrm>
            <a:prstGeom prst="rect">
              <a:avLst/>
            </a:prstGeom>
          </p:spPr>
        </p:pic>
        <p:sp>
          <p:nvSpPr>
            <p:cNvPr id="12" name="TextBox 11">
              <a:extLst>
                <a:ext uri="{FF2B5EF4-FFF2-40B4-BE49-F238E27FC236}">
                  <a16:creationId xmlns:a16="http://schemas.microsoft.com/office/drawing/2014/main" id="{DBBC7F59-0564-4D14-8D8B-2FDB1EBF2D3E}"/>
                </a:ext>
              </a:extLst>
            </p:cNvPr>
            <p:cNvSpPr txBox="1"/>
            <p:nvPr/>
          </p:nvSpPr>
          <p:spPr>
            <a:xfrm>
              <a:off x="2081060" y="2361653"/>
              <a:ext cx="8898193" cy="21638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Cây con có thể mọc lên từ hạt. Các giai đoạn phát triển chính của cây gồm: nảy mầm, cây con, cây trưởng thành.</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7379F0FE-4BC2-46D5-8C6A-EE5105266568}"/>
                </a:ext>
              </a:extLst>
            </p:cNvPr>
            <p:cNvSpPr txBox="1"/>
            <p:nvPr/>
          </p:nvSpPr>
          <p:spPr>
            <a:xfrm>
              <a:off x="4900396" y="1115805"/>
              <a:ext cx="3298724" cy="10304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Kết</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luận</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2" name="Picture 1">
            <a:extLst>
              <a:ext uri="{FF2B5EF4-FFF2-40B4-BE49-F238E27FC236}">
                <a16:creationId xmlns:a16="http://schemas.microsoft.com/office/drawing/2014/main" id="{37F37823-5CA5-41FF-8C18-91884310104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238698" y="3429000"/>
            <a:ext cx="1862682" cy="3588356"/>
          </a:xfrm>
          <a:prstGeom prst="rect">
            <a:avLst/>
          </a:prstGeom>
        </p:spPr>
      </p:pic>
      <p:pic>
        <p:nvPicPr>
          <p:cNvPr id="13" name="Picture 12">
            <a:extLst>
              <a:ext uri="{FF2B5EF4-FFF2-40B4-BE49-F238E27FC236}">
                <a16:creationId xmlns:a16="http://schemas.microsoft.com/office/drawing/2014/main" id="{9F20BF2B-8B89-4121-A446-46C9F88A12BA}"/>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9372331" y="4345281"/>
            <a:ext cx="2020530" cy="2979089"/>
          </a:xfrm>
          <a:prstGeom prst="rect">
            <a:avLst/>
          </a:prstGeom>
        </p:spPr>
      </p:pic>
    </p:spTree>
    <p:extLst>
      <p:ext uri="{BB962C8B-B14F-4D97-AF65-F5344CB8AC3E}">
        <p14:creationId xmlns:p14="http://schemas.microsoft.com/office/powerpoint/2010/main" val="266725718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CDFD9B-AC73-43B0-9197-12CEB9A45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279" y="3068320"/>
            <a:ext cx="7322730" cy="4065754"/>
          </a:xfrm>
          <a:prstGeom prst="rect">
            <a:avLst/>
          </a:prstGeom>
        </p:spPr>
      </p:pic>
      <p:pic>
        <p:nvPicPr>
          <p:cNvPr id="8" name="Picture 7">
            <a:extLst>
              <a:ext uri="{FF2B5EF4-FFF2-40B4-BE49-F238E27FC236}">
                <a16:creationId xmlns:a16="http://schemas.microsoft.com/office/drawing/2014/main" id="{D7FFFBA5-D755-404E-A807-97267F8E9E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6765" y="-125845"/>
            <a:ext cx="2763982" cy="2763982"/>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3D20C984-DA2D-2D86-AA11-2BF028AD14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473" y="998449"/>
            <a:ext cx="8315665" cy="6425741"/>
          </a:xfrm>
          <a:prstGeom prst="rect">
            <a:avLst/>
          </a:prstGeom>
        </p:spPr>
      </p:pic>
    </p:spTree>
    <p:extLst>
      <p:ext uri="{BB962C8B-B14F-4D97-AF65-F5344CB8AC3E}">
        <p14:creationId xmlns:p14="http://schemas.microsoft.com/office/powerpoint/2010/main" val="136761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6BB718B7-FF5B-4870-DE91-E29444AECC7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0226" b="75424" l="3667" r="26661">
                        <a14:foregroundMark x1="14483" y1="30266" x2="15982" y2="32486"/>
                        <a14:foregroundMark x1="23778" y1="45884" x2="24631" y2="52825"/>
                        <a14:foregroundMark x1="26661" y1="54237" x2="25369" y2="56134"/>
                        <a14:foregroundMark x1="16513" y1="62228" x2="18196" y2="63882"/>
                        <a14:foregroundMark x1="18796" y1="73890" x2="19004" y2="69169"/>
                        <a14:foregroundMark x1="13630" y1="74213" x2="14968" y2="71186"/>
                        <a14:foregroundMark x1="19811" y1="71872" x2="19534" y2="73527"/>
                        <a14:foregroundMark x1="15429" y1="72599" x2="14706" y2="74757"/>
                        <a14:foregroundMark x1="3875" y1="41324" x2="5696" y2="44835"/>
                        <a14:foregroundMark x1="3667" y1="52663" x2="3667" y2="52663"/>
                        <a14:backgroundMark x1="14022" y1="75626" x2="14829" y2="75626"/>
                        <a14:backgroundMark x1="14161" y1="75626" x2="15360" y2="75626"/>
                      </a14:backgroundRemoval>
                    </a14:imgEffect>
                  </a14:imgLayer>
                </a14:imgProps>
              </a:ext>
              <a:ext uri="{28A0092B-C50C-407E-A947-70E740481C1C}">
                <a14:useLocalDpi xmlns:a14="http://schemas.microsoft.com/office/drawing/2010/main" val="0"/>
              </a:ext>
            </a:extLst>
          </a:blip>
          <a:srcRect l="2296" t="26296" r="71460" b="24538"/>
          <a:stretch/>
        </p:blipFill>
        <p:spPr>
          <a:xfrm>
            <a:off x="-149634" y="2550160"/>
            <a:ext cx="4093958" cy="4382794"/>
          </a:xfrm>
          <a:prstGeom prst="rect">
            <a:avLst/>
          </a:prstGeom>
        </p:spPr>
      </p:pic>
      <p:pic>
        <p:nvPicPr>
          <p:cNvPr id="7" name="Picture 6">
            <a:extLst>
              <a:ext uri="{FF2B5EF4-FFF2-40B4-BE49-F238E27FC236}">
                <a16:creationId xmlns:a16="http://schemas.microsoft.com/office/drawing/2014/main" id="{D10FDCD4-1CE6-459A-3C54-5D0AB1A521B8}"/>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Lst>
          </a:blip>
          <a:stretch>
            <a:fillRect/>
          </a:stretch>
        </p:blipFill>
        <p:spPr>
          <a:xfrm>
            <a:off x="2235200" y="1254760"/>
            <a:ext cx="10804972" cy="8125741"/>
          </a:xfrm>
          <a:prstGeom prst="rect">
            <a:avLst/>
          </a:prstGeom>
        </p:spPr>
      </p:pic>
      <p:sp>
        <p:nvSpPr>
          <p:cNvPr id="8" name="TextBox 7">
            <a:extLst>
              <a:ext uri="{FF2B5EF4-FFF2-40B4-BE49-F238E27FC236}">
                <a16:creationId xmlns:a16="http://schemas.microsoft.com/office/drawing/2014/main" id="{707D00EF-A6CC-D8EC-8DEA-076431C11372}"/>
              </a:ext>
            </a:extLst>
          </p:cNvPr>
          <p:cNvSpPr txBox="1"/>
          <p:nvPr/>
        </p:nvSpPr>
        <p:spPr>
          <a:xfrm>
            <a:off x="4318001" y="2626361"/>
            <a:ext cx="6757263" cy="2677656"/>
          </a:xfrm>
          <a:prstGeom prst="rect">
            <a:avLst/>
          </a:prstGeom>
          <a:noFill/>
        </p:spPr>
        <p:txBody>
          <a:bodyPr wrap="square" rtlCol="0">
            <a:spAutoFit/>
          </a:bodyPr>
          <a:lstStyle/>
          <a:p>
            <a:pPr algn="just" defTabSz="609630"/>
            <a:r>
              <a:rPr lang="vi-VN" sz="2800" b="1" dirty="0">
                <a:ln>
                  <a:solidFill>
                    <a:srgbClr val="FF0000"/>
                  </a:solidFill>
                </a:ln>
                <a:solidFill>
                  <a:srgbClr val="FF0000"/>
                </a:solidFill>
                <a:latin typeface="Cambria" panose="02040503050406030204" pitchFamily="18" charset="0"/>
                <a:ea typeface="Cambria" panose="02040503050406030204" pitchFamily="18" charset="0"/>
              </a:rPr>
              <a:t>Luật chơi: </a:t>
            </a:r>
            <a:r>
              <a:rPr lang="vi-VN" sz="2800" dirty="0">
                <a:ln>
                  <a:solidFill>
                    <a:srgbClr val="FF0000"/>
                  </a:solidFill>
                </a:ln>
                <a:solidFill>
                  <a:srgbClr val="FF0000"/>
                </a:solidFill>
                <a:latin typeface="Cambria" panose="02040503050406030204" pitchFamily="18" charset="0"/>
                <a:ea typeface="Cambria" panose="02040503050406030204" pitchFamily="18" charset="0"/>
              </a:rPr>
              <a:t>Mỗi tổ cử 5 bạn lên xếp hàng trước bảng, HS đầu hàng cầm phấn ghi 1 đáp án cây mọc lên từ hạt lên bảng rồi đưa phấn cho bạn tiếp theo cứ như vậy trong vòng 3 phút đội nào ghi được nhiều đáp án đúng hơn là đội giành chiến thắng</a:t>
            </a:r>
            <a:endParaRPr lang="en-GB" sz="2800" dirty="0">
              <a:ln>
                <a:solidFill>
                  <a:srgbClr val="FF0000"/>
                </a:solidFill>
              </a:ln>
              <a:solidFill>
                <a:srgbClr val="FF000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80C3E3B9-AE4B-5CEA-31A2-030DF123678F}"/>
              </a:ext>
            </a:extLst>
          </p:cNvPr>
          <p:cNvPicPr>
            <a:picLocks noChangeAspect="1"/>
          </p:cNvPicPr>
          <p:nvPr/>
        </p:nvPicPr>
        <p:blipFill>
          <a:blip r:embed="rId7"/>
          <a:stretch>
            <a:fillRect/>
          </a:stretch>
        </p:blipFill>
        <p:spPr>
          <a:xfrm>
            <a:off x="1229360" y="205155"/>
            <a:ext cx="9351699" cy="1651301"/>
          </a:xfrm>
          <a:prstGeom prst="rect">
            <a:avLst/>
          </a:prstGeom>
        </p:spPr>
      </p:pic>
    </p:spTree>
    <p:extLst>
      <p:ext uri="{BB962C8B-B14F-4D97-AF65-F5344CB8AC3E}">
        <p14:creationId xmlns:p14="http://schemas.microsoft.com/office/powerpoint/2010/main" val="207382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8FF460-A3D8-48F4-83A2-B776184A4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019" y="171528"/>
            <a:ext cx="10559187" cy="3072650"/>
          </a:xfrm>
          <a:prstGeom prst="rect">
            <a:avLst/>
          </a:prstGeom>
        </p:spPr>
      </p:pic>
      <p:sp>
        <p:nvSpPr>
          <p:cNvPr id="4" name="TextBox 3">
            <a:extLst>
              <a:ext uri="{FF2B5EF4-FFF2-40B4-BE49-F238E27FC236}">
                <a16:creationId xmlns:a16="http://schemas.microsoft.com/office/drawing/2014/main" id="{E6219D0E-B702-4244-B880-DCAD5339D48F}"/>
              </a:ext>
            </a:extLst>
          </p:cNvPr>
          <p:cNvSpPr txBox="1"/>
          <p:nvPr/>
        </p:nvSpPr>
        <p:spPr>
          <a:xfrm>
            <a:off x="2739481" y="2705938"/>
            <a:ext cx="8821579" cy="2308324"/>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3600" dirty="0">
                <a:solidFill>
                  <a:prstClr val="black"/>
                </a:solidFill>
                <a:latin typeface="Cambria" panose="02040503050406030204" pitchFamily="18" charset="0"/>
                <a:ea typeface="Cambria" panose="02040503050406030204" pitchFamily="18" charset="0"/>
              </a:rPr>
              <a:t>T</a:t>
            </a:r>
            <a:r>
              <a:rPr lang="vi-VN" sz="3600" dirty="0">
                <a:solidFill>
                  <a:prstClr val="black"/>
                </a:solidFill>
                <a:latin typeface="Cambria" panose="02040503050406030204" pitchFamily="18" charset="0"/>
                <a:ea typeface="Cambria" panose="02040503050406030204" pitchFamily="18" charset="0"/>
              </a:rPr>
              <a:t>ìm hiểu trong thực tế, sách báo, internet, …về sự phát triển của cây con mọc lên từ hạt mà em biết và vẽ sơ đồ và ghi chú các giai đoạn phát triển chính của cây.</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57EC9F5C-C991-4FC9-95DB-8316EA2F22F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Tree>
    <p:extLst>
      <p:ext uri="{BB962C8B-B14F-4D97-AF65-F5344CB8AC3E}">
        <p14:creationId xmlns:p14="http://schemas.microsoft.com/office/powerpoint/2010/main" val="29742930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pic>
        <p:nvPicPr>
          <p:cNvPr id="6" name="Picture 5">
            <a:extLst>
              <a:ext uri="{FF2B5EF4-FFF2-40B4-BE49-F238E27FC236}">
                <a16:creationId xmlns:a16="http://schemas.microsoft.com/office/drawing/2014/main" id="{E775C674-B855-0060-71AC-BE77C9D5B55C}"/>
              </a:ext>
            </a:extLst>
          </p:cNvPr>
          <p:cNvPicPr>
            <a:picLocks noChangeAspect="1"/>
          </p:cNvPicPr>
          <p:nvPr/>
        </p:nvPicPr>
        <p:blipFill>
          <a:blip r:embed="rId3"/>
          <a:stretch>
            <a:fillRect/>
          </a:stretch>
        </p:blipFill>
        <p:spPr>
          <a:xfrm>
            <a:off x="1090612" y="695324"/>
            <a:ext cx="10241327" cy="5553075"/>
          </a:xfrm>
          <a:prstGeom prst="rect">
            <a:avLst/>
          </a:prstGeom>
        </p:spPr>
      </p:pic>
      <p:sp>
        <p:nvSpPr>
          <p:cNvPr id="7" name="TextBox 6">
            <a:extLst>
              <a:ext uri="{FF2B5EF4-FFF2-40B4-BE49-F238E27FC236}">
                <a16:creationId xmlns:a16="http://schemas.microsoft.com/office/drawing/2014/main" id="{24021A99-B789-6682-F3B7-2056C37777A2}"/>
              </a:ext>
            </a:extLst>
          </p:cNvPr>
          <p:cNvSpPr txBox="1"/>
          <p:nvPr/>
        </p:nvSpPr>
        <p:spPr>
          <a:xfrm>
            <a:off x="5915025" y="1885950"/>
            <a:ext cx="2200275"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Cây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đủ</a:t>
            </a:r>
            <a:endParaRPr lang="en-US" sz="2800" dirty="0">
              <a:solidFill>
                <a:srgbClr val="FF0000"/>
              </a:solidFill>
              <a:latin typeface="Cambria" panose="02040503050406030204" pitchFamily="18" charset="0"/>
              <a:ea typeface="Cambria" panose="02040503050406030204" pitchFamily="18" charset="0"/>
            </a:endParaRPr>
          </a:p>
        </p:txBody>
      </p:sp>
      <p:pic>
        <p:nvPicPr>
          <p:cNvPr id="1026" name="Picture 2" descr="Cây đu đủ có tác dụng gì?">
            <a:extLst>
              <a:ext uri="{FF2B5EF4-FFF2-40B4-BE49-F238E27FC236}">
                <a16:creationId xmlns:a16="http://schemas.microsoft.com/office/drawing/2014/main" id="{C7F63D55-E003-575F-C556-EE1D952A5A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4350" y="2752725"/>
            <a:ext cx="1917700" cy="14382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8292C95-94A9-3182-9C3F-9DBA56BA609D}"/>
              </a:ext>
            </a:extLst>
          </p:cNvPr>
          <p:cNvSpPr txBox="1"/>
          <p:nvPr/>
        </p:nvSpPr>
        <p:spPr>
          <a:xfrm>
            <a:off x="4219575" y="4486275"/>
            <a:ext cx="3600450" cy="646331"/>
          </a:xfrm>
          <a:prstGeom prst="rect">
            <a:avLst/>
          </a:prstGeom>
          <a:noFill/>
        </p:spPr>
        <p:txBody>
          <a:bodyPr wrap="square" rtlCol="0">
            <a:spAutoFit/>
          </a:bodyPr>
          <a:lstStyle/>
          <a:p>
            <a:r>
              <a:rPr lang="en-US" dirty="0">
                <a:solidFill>
                  <a:srgbClr val="FF0000"/>
                </a:solidFill>
                <a:latin typeface="Cambria" panose="02040503050406030204" pitchFamily="18" charset="0"/>
                <a:ea typeface="Cambria" panose="02040503050406030204" pitchFamily="18" charset="0"/>
              </a:rPr>
              <a:t>L</a:t>
            </a:r>
            <a:r>
              <a:rPr lang="vi-VN" b="0" i="0" dirty="0">
                <a:solidFill>
                  <a:srgbClr val="FF0000"/>
                </a:solidFill>
                <a:effectLst/>
                <a:latin typeface="Cambria" panose="02040503050406030204" pitchFamily="18" charset="0"/>
                <a:ea typeface="Cambria" panose="02040503050406030204" pitchFamily="18" charset="0"/>
              </a:rPr>
              <a:t>à một loại cây nhỏ, nhánh thưa thớt, thường chỉ có một thân</a:t>
            </a:r>
            <a:endParaRPr lang="en-US"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3AB8FA05-9E70-7128-0F8E-F43336187309}"/>
              </a:ext>
            </a:extLst>
          </p:cNvPr>
          <p:cNvSpPr txBox="1"/>
          <p:nvPr/>
        </p:nvSpPr>
        <p:spPr>
          <a:xfrm>
            <a:off x="4219575" y="5238750"/>
            <a:ext cx="6496050" cy="646331"/>
          </a:xfrm>
          <a:prstGeom prst="rect">
            <a:avLst/>
          </a:prstGeom>
          <a:noFill/>
        </p:spPr>
        <p:txBody>
          <a:bodyPr wrap="square" rtlCol="0">
            <a:spAutoFit/>
          </a:bodyPr>
          <a:lstStyle/>
          <a:p>
            <a:r>
              <a:rPr lang="en-US" dirty="0" err="1">
                <a:solidFill>
                  <a:srgbClr val="FF0000"/>
                </a:solidFill>
              </a:rPr>
              <a:t>Cây</a:t>
            </a:r>
            <a:r>
              <a:rPr lang="en-US" dirty="0">
                <a:solidFill>
                  <a:srgbClr val="FF0000"/>
                </a:solidFill>
              </a:rPr>
              <a:t> </a:t>
            </a:r>
            <a:r>
              <a:rPr lang="en-US" dirty="0" err="1">
                <a:solidFill>
                  <a:srgbClr val="FF0000"/>
                </a:solidFill>
              </a:rPr>
              <a:t>đu</a:t>
            </a:r>
            <a:r>
              <a:rPr lang="en-US" dirty="0">
                <a:solidFill>
                  <a:srgbClr val="FF0000"/>
                </a:solidFill>
              </a:rPr>
              <a:t> </a:t>
            </a:r>
            <a:r>
              <a:rPr lang="en-US" dirty="0" err="1">
                <a:solidFill>
                  <a:srgbClr val="FF0000"/>
                </a:solidFill>
              </a:rPr>
              <a:t>đủ</a:t>
            </a:r>
            <a:r>
              <a:rPr lang="en-US" dirty="0">
                <a:solidFill>
                  <a:srgbClr val="FF0000"/>
                </a:solidFill>
              </a:rPr>
              <a:t> </a:t>
            </a:r>
            <a:r>
              <a:rPr lang="en-US" dirty="0" err="1">
                <a:solidFill>
                  <a:srgbClr val="FF0000"/>
                </a:solidFill>
              </a:rPr>
              <a:t>mọc</a:t>
            </a:r>
            <a:r>
              <a:rPr lang="en-US" dirty="0">
                <a:solidFill>
                  <a:srgbClr val="FF0000"/>
                </a:solidFill>
              </a:rPr>
              <a:t> </a:t>
            </a:r>
            <a:r>
              <a:rPr lang="en-US" dirty="0" err="1">
                <a:solidFill>
                  <a:srgbClr val="FF0000"/>
                </a:solidFill>
              </a:rPr>
              <a:t>lên</a:t>
            </a:r>
            <a:r>
              <a:rPr lang="en-US" dirty="0">
                <a:solidFill>
                  <a:srgbClr val="FF0000"/>
                </a:solidFill>
              </a:rPr>
              <a:t> </a:t>
            </a:r>
            <a:r>
              <a:rPr lang="en-US" dirty="0" err="1">
                <a:solidFill>
                  <a:srgbClr val="FF0000"/>
                </a:solidFill>
              </a:rPr>
              <a:t>từ</a:t>
            </a:r>
            <a:r>
              <a:rPr lang="en-US" dirty="0">
                <a:solidFill>
                  <a:srgbClr val="FF0000"/>
                </a:solidFill>
              </a:rPr>
              <a:t> </a:t>
            </a:r>
            <a:r>
              <a:rPr lang="en-US" dirty="0" err="1">
                <a:solidFill>
                  <a:srgbClr val="FF0000"/>
                </a:solidFill>
              </a:rPr>
              <a:t>hạt</a:t>
            </a:r>
            <a:r>
              <a:rPr lang="en-US" dirty="0">
                <a:solidFill>
                  <a:srgbClr val="FF0000"/>
                </a:solidFill>
              </a:rPr>
              <a:t> </a:t>
            </a:r>
            <a:r>
              <a:rPr lang="en-US" dirty="0" err="1">
                <a:solidFill>
                  <a:srgbClr val="FF0000"/>
                </a:solidFill>
              </a:rPr>
              <a:t>nảy</a:t>
            </a:r>
            <a:r>
              <a:rPr lang="en-US" dirty="0">
                <a:solidFill>
                  <a:srgbClr val="FF0000"/>
                </a:solidFill>
              </a:rPr>
              <a:t> </a:t>
            </a:r>
            <a:r>
              <a:rPr lang="en-US" dirty="0" err="1">
                <a:solidFill>
                  <a:srgbClr val="FF0000"/>
                </a:solidFill>
              </a:rPr>
              <a:t>mầm</a:t>
            </a:r>
            <a:r>
              <a:rPr lang="en-US" dirty="0">
                <a:solidFill>
                  <a:srgbClr val="FF0000"/>
                </a:solidFill>
              </a:rPr>
              <a:t> → </a:t>
            </a:r>
            <a:r>
              <a:rPr lang="en-US" dirty="0" err="1">
                <a:solidFill>
                  <a:srgbClr val="FF0000"/>
                </a:solidFill>
              </a:rPr>
              <a:t>lớn</a:t>
            </a:r>
            <a:r>
              <a:rPr lang="en-US" dirty="0">
                <a:solidFill>
                  <a:srgbClr val="FF0000"/>
                </a:solidFill>
              </a:rPr>
              <a:t> </a:t>
            </a:r>
            <a:r>
              <a:rPr lang="en-US" dirty="0" err="1">
                <a:solidFill>
                  <a:srgbClr val="FF0000"/>
                </a:solidFill>
              </a:rPr>
              <a:t>lên</a:t>
            </a:r>
            <a:r>
              <a:rPr lang="en-US" dirty="0">
                <a:solidFill>
                  <a:srgbClr val="FF0000"/>
                </a:solidFill>
              </a:rPr>
              <a:t> → </a:t>
            </a:r>
            <a:r>
              <a:rPr lang="en-US" dirty="0" err="1">
                <a:solidFill>
                  <a:srgbClr val="FF0000"/>
                </a:solidFill>
              </a:rPr>
              <a:t>nở</a:t>
            </a:r>
            <a:r>
              <a:rPr lang="en-US" dirty="0">
                <a:solidFill>
                  <a:srgbClr val="FF0000"/>
                </a:solidFill>
              </a:rPr>
              <a:t> </a:t>
            </a:r>
            <a:r>
              <a:rPr lang="en-US" dirty="0" err="1">
                <a:solidFill>
                  <a:srgbClr val="FF0000"/>
                </a:solidFill>
              </a:rPr>
              <a:t>hoa</a:t>
            </a:r>
            <a:r>
              <a:rPr lang="en-US" dirty="0">
                <a:solidFill>
                  <a:srgbClr val="FF0000"/>
                </a:solidFill>
              </a:rPr>
              <a:t> → </a:t>
            </a:r>
            <a:r>
              <a:rPr lang="en-US" dirty="0" err="1">
                <a:solidFill>
                  <a:srgbClr val="FF0000"/>
                </a:solidFill>
              </a:rPr>
              <a:t>kết</a:t>
            </a:r>
            <a:r>
              <a:rPr lang="en-US" dirty="0">
                <a:solidFill>
                  <a:srgbClr val="FF0000"/>
                </a:solidFill>
              </a:rPr>
              <a:t> </a:t>
            </a:r>
            <a:r>
              <a:rPr lang="en-US" dirty="0" err="1">
                <a:solidFill>
                  <a:srgbClr val="FF0000"/>
                </a:solidFill>
              </a:rPr>
              <a:t>trái</a:t>
            </a:r>
            <a:r>
              <a:rPr lang="en-US" dirty="0">
                <a:solidFill>
                  <a:srgbClr val="FF0000"/>
                </a:solidFill>
              </a:rPr>
              <a:t> → </a:t>
            </a:r>
            <a:r>
              <a:rPr lang="en-US" dirty="0" err="1">
                <a:solidFill>
                  <a:srgbClr val="FF0000"/>
                </a:solidFill>
              </a:rPr>
              <a:t>trái</a:t>
            </a:r>
            <a:r>
              <a:rPr lang="en-US" dirty="0">
                <a:solidFill>
                  <a:srgbClr val="FF0000"/>
                </a:solidFill>
              </a:rPr>
              <a:t> </a:t>
            </a:r>
            <a:r>
              <a:rPr lang="en-US" dirty="0" err="1">
                <a:solidFill>
                  <a:srgbClr val="FF0000"/>
                </a:solidFill>
              </a:rPr>
              <a:t>chín</a:t>
            </a:r>
            <a:r>
              <a:rPr lang="en-US" dirty="0">
                <a:solidFill>
                  <a:srgbClr val="FF0000"/>
                </a:solidFill>
              </a:rPr>
              <a:t> → </a:t>
            </a:r>
            <a:r>
              <a:rPr lang="en-US" dirty="0" err="1">
                <a:solidFill>
                  <a:srgbClr val="FF0000"/>
                </a:solidFill>
              </a:rPr>
              <a:t>gieo</a:t>
            </a:r>
            <a:r>
              <a:rPr lang="en-US" dirty="0">
                <a:solidFill>
                  <a:srgbClr val="FF0000"/>
                </a:solidFill>
              </a:rPr>
              <a:t> </a:t>
            </a:r>
            <a:r>
              <a:rPr lang="en-US" dirty="0" err="1">
                <a:solidFill>
                  <a:srgbClr val="FF0000"/>
                </a:solidFill>
              </a:rPr>
              <a:t>hạt</a:t>
            </a:r>
            <a:r>
              <a:rPr lang="en-US" dirty="0">
                <a:solidFill>
                  <a:srgbClr val="FF0000"/>
                </a:solidFill>
              </a:rPr>
              <a:t> </a:t>
            </a:r>
            <a:r>
              <a:rPr lang="en-US" dirty="0" err="1">
                <a:solidFill>
                  <a:srgbClr val="FF0000"/>
                </a:solidFill>
              </a:rPr>
              <a:t>mọc</a:t>
            </a:r>
            <a:r>
              <a:rPr lang="en-US" dirty="0">
                <a:solidFill>
                  <a:srgbClr val="FF0000"/>
                </a:solidFill>
              </a:rPr>
              <a:t> </a:t>
            </a:r>
            <a:r>
              <a:rPr lang="en-US" dirty="0" err="1">
                <a:solidFill>
                  <a:srgbClr val="FF0000"/>
                </a:solidFill>
              </a:rPr>
              <a:t>cây</a:t>
            </a:r>
            <a:r>
              <a:rPr lang="en-US" dirty="0">
                <a:solidFill>
                  <a:srgbClr val="FF0000"/>
                </a:solidFill>
              </a:rPr>
              <a:t>.</a:t>
            </a:r>
            <a:endParaRPr lang="en-US"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8468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 name="Graphic 7">
            <a:extLst>
              <a:ext uri="{FF2B5EF4-FFF2-40B4-BE49-F238E27FC236}">
                <a16:creationId xmlns:a16="http://schemas.microsoft.com/office/drawing/2014/main" id="{FE5A9C9B-CC7D-4603-BFE0-1D004E862017}"/>
              </a:ext>
            </a:extLst>
          </p:cNvPr>
          <p:cNvGrpSpPr/>
          <p:nvPr/>
        </p:nvGrpSpPr>
        <p:grpSpPr>
          <a:xfrm rot="3892115">
            <a:off x="-176526" y="2437681"/>
            <a:ext cx="1935504" cy="3473199"/>
            <a:chOff x="101106" y="2960878"/>
            <a:chExt cx="1687576" cy="3858878"/>
          </a:xfrm>
        </p:grpSpPr>
        <p:sp>
          <p:nvSpPr>
            <p:cNvPr id="351" name="Freeform: Shape 350">
              <a:extLst>
                <a:ext uri="{FF2B5EF4-FFF2-40B4-BE49-F238E27FC236}">
                  <a16:creationId xmlns:a16="http://schemas.microsoft.com/office/drawing/2014/main" id="{43DC9652-FA93-4BF7-A216-5938B3C78E48}"/>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2" name="Freeform: Shape 351">
              <a:extLst>
                <a:ext uri="{FF2B5EF4-FFF2-40B4-BE49-F238E27FC236}">
                  <a16:creationId xmlns:a16="http://schemas.microsoft.com/office/drawing/2014/main" id="{7D667ECD-A135-4DA7-A68D-428E54EAC1E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3" name="Freeform: Shape 352">
              <a:extLst>
                <a:ext uri="{FF2B5EF4-FFF2-40B4-BE49-F238E27FC236}">
                  <a16:creationId xmlns:a16="http://schemas.microsoft.com/office/drawing/2014/main" id="{EEDD37A5-E265-431D-986C-7F61C8DE5EDA}"/>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4" name="Freeform: Shape 353">
              <a:extLst>
                <a:ext uri="{FF2B5EF4-FFF2-40B4-BE49-F238E27FC236}">
                  <a16:creationId xmlns:a16="http://schemas.microsoft.com/office/drawing/2014/main" id="{737CD08F-F8F2-425B-BC76-1ED23E701450}"/>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5" name="Freeform: Shape 354">
              <a:extLst>
                <a:ext uri="{FF2B5EF4-FFF2-40B4-BE49-F238E27FC236}">
                  <a16:creationId xmlns:a16="http://schemas.microsoft.com/office/drawing/2014/main" id="{FAE6EBF6-D091-419C-862F-C903794C266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6" name="Freeform: Shape 355">
              <a:extLst>
                <a:ext uri="{FF2B5EF4-FFF2-40B4-BE49-F238E27FC236}">
                  <a16:creationId xmlns:a16="http://schemas.microsoft.com/office/drawing/2014/main" id="{DCB613E1-69F5-4482-8736-4B045366998B}"/>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7" name="Freeform: Shape 356">
              <a:extLst>
                <a:ext uri="{FF2B5EF4-FFF2-40B4-BE49-F238E27FC236}">
                  <a16:creationId xmlns:a16="http://schemas.microsoft.com/office/drawing/2014/main" id="{72056548-F283-467A-8719-691316907589}"/>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8" name="Freeform: Shape 357">
              <a:extLst>
                <a:ext uri="{FF2B5EF4-FFF2-40B4-BE49-F238E27FC236}">
                  <a16:creationId xmlns:a16="http://schemas.microsoft.com/office/drawing/2014/main" id="{C5271443-85E6-423C-B1E5-0206B9F23847}"/>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9" name="Freeform: Shape 358">
              <a:extLst>
                <a:ext uri="{FF2B5EF4-FFF2-40B4-BE49-F238E27FC236}">
                  <a16:creationId xmlns:a16="http://schemas.microsoft.com/office/drawing/2014/main" id="{E40FBD37-0652-4EAC-9CDB-BF6A99AEE9A8}"/>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0" name="Freeform: Shape 359">
              <a:extLst>
                <a:ext uri="{FF2B5EF4-FFF2-40B4-BE49-F238E27FC236}">
                  <a16:creationId xmlns:a16="http://schemas.microsoft.com/office/drawing/2014/main" id="{FD38E77F-BECF-4B91-B461-06E36A80B91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1" name="Freeform: Shape 360">
              <a:extLst>
                <a:ext uri="{FF2B5EF4-FFF2-40B4-BE49-F238E27FC236}">
                  <a16:creationId xmlns:a16="http://schemas.microsoft.com/office/drawing/2014/main" id="{56B631A3-7983-494A-9838-8CA9F41D0FDC}"/>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2" name="Freeform: Shape 361">
              <a:extLst>
                <a:ext uri="{FF2B5EF4-FFF2-40B4-BE49-F238E27FC236}">
                  <a16:creationId xmlns:a16="http://schemas.microsoft.com/office/drawing/2014/main" id="{4D5711AC-2702-4EB2-8106-0AF6724746C0}"/>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4" name="Graphic 3">
            <a:extLst>
              <a:ext uri="{FF2B5EF4-FFF2-40B4-BE49-F238E27FC236}">
                <a16:creationId xmlns:a16="http://schemas.microsoft.com/office/drawing/2014/main" id="{60C20931-67F2-4797-84CD-D58A8D38E4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316" y="4572727"/>
            <a:ext cx="12192001" cy="2819400"/>
          </a:xfrm>
          <a:prstGeom prst="rect">
            <a:avLst/>
          </a:prstGeom>
        </p:spPr>
      </p:pic>
      <p:grpSp>
        <p:nvGrpSpPr>
          <p:cNvPr id="204" name="Group 203">
            <a:extLst>
              <a:ext uri="{FF2B5EF4-FFF2-40B4-BE49-F238E27FC236}">
                <a16:creationId xmlns:a16="http://schemas.microsoft.com/office/drawing/2014/main" id="{A50EF55F-D70E-4119-8F48-88CBCB85536E}"/>
              </a:ext>
            </a:extLst>
          </p:cNvPr>
          <p:cNvGrpSpPr/>
          <p:nvPr/>
        </p:nvGrpSpPr>
        <p:grpSpPr>
          <a:xfrm>
            <a:off x="9886271" y="3235362"/>
            <a:ext cx="2435262" cy="3699373"/>
            <a:chOff x="9471854" y="2605828"/>
            <a:chExt cx="2849679" cy="4328908"/>
          </a:xfrm>
        </p:grpSpPr>
        <p:grpSp>
          <p:nvGrpSpPr>
            <p:cNvPr id="5" name="Graphic 143">
              <a:extLst>
                <a:ext uri="{FF2B5EF4-FFF2-40B4-BE49-F238E27FC236}">
                  <a16:creationId xmlns:a16="http://schemas.microsoft.com/office/drawing/2014/main" id="{B5EBAF0D-A44D-40B4-8BA5-1CFFEF2F8FC8}"/>
                </a:ext>
              </a:extLst>
            </p:cNvPr>
            <p:cNvGrpSpPr/>
            <p:nvPr/>
          </p:nvGrpSpPr>
          <p:grpSpPr>
            <a:xfrm>
              <a:off x="10445531" y="3270549"/>
              <a:ext cx="1876002" cy="3664187"/>
              <a:chOff x="10445531" y="3270549"/>
              <a:chExt cx="1876002" cy="3664187"/>
            </a:xfrm>
          </p:grpSpPr>
          <p:sp>
            <p:nvSpPr>
              <p:cNvPr id="6" name="Freeform: Shape 5">
                <a:extLst>
                  <a:ext uri="{FF2B5EF4-FFF2-40B4-BE49-F238E27FC236}">
                    <a16:creationId xmlns:a16="http://schemas.microsoft.com/office/drawing/2014/main" id="{77266D0B-2559-4A7B-8B4F-D5C160243219}"/>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 name="Freeform: Shape 6">
                <a:extLst>
                  <a:ext uri="{FF2B5EF4-FFF2-40B4-BE49-F238E27FC236}">
                    <a16:creationId xmlns:a16="http://schemas.microsoft.com/office/drawing/2014/main" id="{8DAD3A0C-AECA-4B6C-B62D-2FADDA79985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 name="Freeform: Shape 7">
                <a:extLst>
                  <a:ext uri="{FF2B5EF4-FFF2-40B4-BE49-F238E27FC236}">
                    <a16:creationId xmlns:a16="http://schemas.microsoft.com/office/drawing/2014/main" id="{D44907ED-7FA7-4F42-AD8A-A5DF0F489445}"/>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 name="Freeform: Shape 8">
                <a:extLst>
                  <a:ext uri="{FF2B5EF4-FFF2-40B4-BE49-F238E27FC236}">
                    <a16:creationId xmlns:a16="http://schemas.microsoft.com/office/drawing/2014/main" id="{44D859D0-3C5E-477B-AF7E-353FA91864BF}"/>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0" name="Freeform: Shape 9">
                <a:extLst>
                  <a:ext uri="{FF2B5EF4-FFF2-40B4-BE49-F238E27FC236}">
                    <a16:creationId xmlns:a16="http://schemas.microsoft.com/office/drawing/2014/main" id="{A4D25BBE-43E2-45CC-AEB6-DA58F457CF6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id="{17FA0066-2AF7-4738-8E21-0CF46CE30F2F}"/>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F597702A-1406-4CCD-A357-FA815ADF4A96}"/>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B21F9AFB-30CE-4892-B9F7-276AE7F59B76}"/>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14" name="Graphic 153">
              <a:extLst>
                <a:ext uri="{FF2B5EF4-FFF2-40B4-BE49-F238E27FC236}">
                  <a16:creationId xmlns:a16="http://schemas.microsoft.com/office/drawing/2014/main" id="{6AA97AD1-3260-4FB2-A49D-8826B293E248}"/>
                </a:ext>
              </a:extLst>
            </p:cNvPr>
            <p:cNvGrpSpPr/>
            <p:nvPr/>
          </p:nvGrpSpPr>
          <p:grpSpPr>
            <a:xfrm>
              <a:off x="11161825" y="3187825"/>
              <a:ext cx="1068908" cy="1281259"/>
              <a:chOff x="11161825" y="3187825"/>
              <a:chExt cx="1068908" cy="1281259"/>
            </a:xfrm>
          </p:grpSpPr>
          <p:sp>
            <p:nvSpPr>
              <p:cNvPr id="15" name="Freeform: Shape 14">
                <a:extLst>
                  <a:ext uri="{FF2B5EF4-FFF2-40B4-BE49-F238E27FC236}">
                    <a16:creationId xmlns:a16="http://schemas.microsoft.com/office/drawing/2014/main" id="{66C568A7-C7B2-42A5-9A2F-BE3C74E04654}"/>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C901D727-1167-4705-8ACC-D086CB6F2F4B}"/>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26D3922F-5E2B-4F85-A113-6C31AC556BD9}"/>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D6F02D01-5237-45A7-8CCB-3BDF998B17FE}"/>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id="{393FF08F-9444-474E-8EBB-B89640CE65A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20" name="Graphic 154">
              <a:extLst>
                <a:ext uri="{FF2B5EF4-FFF2-40B4-BE49-F238E27FC236}">
                  <a16:creationId xmlns:a16="http://schemas.microsoft.com/office/drawing/2014/main" id="{12DD3961-171C-4345-87A5-F7819D3C7844}"/>
                </a:ext>
              </a:extLst>
            </p:cNvPr>
            <p:cNvGrpSpPr/>
            <p:nvPr/>
          </p:nvGrpSpPr>
          <p:grpSpPr>
            <a:xfrm>
              <a:off x="9471854" y="3930714"/>
              <a:ext cx="1734184" cy="1380521"/>
              <a:chOff x="9167261" y="3475651"/>
              <a:chExt cx="1734184" cy="1380521"/>
            </a:xfrm>
          </p:grpSpPr>
          <p:sp>
            <p:nvSpPr>
              <p:cNvPr id="21" name="Freeform: Shape 20">
                <a:extLst>
                  <a:ext uri="{FF2B5EF4-FFF2-40B4-BE49-F238E27FC236}">
                    <a16:creationId xmlns:a16="http://schemas.microsoft.com/office/drawing/2014/main" id="{DFEC915C-FD47-4B00-82F2-37636975E8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652BB4AD-4EC1-4F54-AB5B-A9EAC66CF84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0CB941A1-F0BC-4A74-B62E-355A0649F56E}"/>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1992737A-53F9-4220-8AA7-163BB38206A2}"/>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id="{744E8C1D-C84E-45AE-9CD3-807C68595C1B}"/>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id="{6B619462-29E6-4BCE-9585-43BA043FF86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BE0629D3-88A4-4CC7-A9E0-4CC968660070}"/>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B92723B6-45A9-47FD-8E4A-AFD0E411C43D}"/>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A26C7C7D-0404-4718-80E7-342BC143F67B}"/>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91DA7848-EAB1-4D5C-906C-90B5F47677E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DE29BC9F-2257-4E9D-B7E1-99C55FF1C9A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109B7B5B-834C-4DC5-81AE-1A4FC68375AE}"/>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F1DB6618-7CA2-445D-8310-86C4FEAB6915}"/>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48AEA4FA-8C16-45EB-BD48-78A87CD12C2E}"/>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4D369714-2481-4EE0-A644-B27AC925A2B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B546AEC4-90D1-4B1C-859C-84A7010EC00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09BD19F2-7D36-46BA-9BB4-2D80A0A0680B}"/>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C29E07EA-4ECE-402C-859D-E24E9CE75DF2}"/>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923C66A3-1941-4A8A-AA8E-9063CDEA464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62" name="Graphic 61">
              <a:extLst>
                <a:ext uri="{FF2B5EF4-FFF2-40B4-BE49-F238E27FC236}">
                  <a16:creationId xmlns:a16="http://schemas.microsoft.com/office/drawing/2014/main" id="{74D828CA-177E-4BEC-A66D-8F8F0D7E26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6101" y="2605828"/>
              <a:ext cx="1433328" cy="961600"/>
            </a:xfrm>
            <a:prstGeom prst="rect">
              <a:avLst/>
            </a:prstGeom>
          </p:spPr>
        </p:pic>
      </p:grpSp>
      <p:grpSp>
        <p:nvGrpSpPr>
          <p:cNvPr id="63" name="Graphic 153">
            <a:extLst>
              <a:ext uri="{FF2B5EF4-FFF2-40B4-BE49-F238E27FC236}">
                <a16:creationId xmlns:a16="http://schemas.microsoft.com/office/drawing/2014/main" id="{38F980C4-5C41-4BBA-8D12-4260A82B6A0B}"/>
              </a:ext>
            </a:extLst>
          </p:cNvPr>
          <p:cNvGrpSpPr/>
          <p:nvPr/>
        </p:nvGrpSpPr>
        <p:grpSpPr>
          <a:xfrm rot="5043306">
            <a:off x="737597" y="5559159"/>
            <a:ext cx="1068908" cy="1281259"/>
            <a:chOff x="11161825" y="3187825"/>
            <a:chExt cx="1068908" cy="1281259"/>
          </a:xfrm>
        </p:grpSpPr>
        <p:sp>
          <p:nvSpPr>
            <p:cNvPr id="64" name="Freeform: Shape 63">
              <a:extLst>
                <a:ext uri="{FF2B5EF4-FFF2-40B4-BE49-F238E27FC236}">
                  <a16:creationId xmlns:a16="http://schemas.microsoft.com/office/drawing/2014/main" id="{14A8DA20-A388-4911-8497-8802BD5D1C43}"/>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5" name="Freeform: Shape 64">
              <a:extLst>
                <a:ext uri="{FF2B5EF4-FFF2-40B4-BE49-F238E27FC236}">
                  <a16:creationId xmlns:a16="http://schemas.microsoft.com/office/drawing/2014/main" id="{A1BC016B-7AEE-48D5-A1CF-CF7FC753C1E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6" name="Freeform: Shape 65">
              <a:extLst>
                <a:ext uri="{FF2B5EF4-FFF2-40B4-BE49-F238E27FC236}">
                  <a16:creationId xmlns:a16="http://schemas.microsoft.com/office/drawing/2014/main" id="{63F8AC50-D61A-479B-BFB9-C72789496E94}"/>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7" name="Freeform: Shape 66">
              <a:extLst>
                <a:ext uri="{FF2B5EF4-FFF2-40B4-BE49-F238E27FC236}">
                  <a16:creationId xmlns:a16="http://schemas.microsoft.com/office/drawing/2014/main" id="{CD9E58BB-38B0-4F75-B619-55E6E84E4776}"/>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8" name="Freeform: Shape 67">
              <a:extLst>
                <a:ext uri="{FF2B5EF4-FFF2-40B4-BE49-F238E27FC236}">
                  <a16:creationId xmlns:a16="http://schemas.microsoft.com/office/drawing/2014/main" id="{D626AF97-BDF4-42CA-BC12-83F447F7D95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69" name="Graphic 68">
            <a:extLst>
              <a:ext uri="{FF2B5EF4-FFF2-40B4-BE49-F238E27FC236}">
                <a16:creationId xmlns:a16="http://schemas.microsoft.com/office/drawing/2014/main" id="{ECB53AF2-23DF-4ABC-A899-1C0A07794D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190" y="4586771"/>
            <a:ext cx="1376593" cy="2413507"/>
          </a:xfrm>
          <a:prstGeom prst="rect">
            <a:avLst/>
          </a:prstGeom>
        </p:spPr>
      </p:pic>
      <p:grpSp>
        <p:nvGrpSpPr>
          <p:cNvPr id="70" name="Graphic 7">
            <a:extLst>
              <a:ext uri="{FF2B5EF4-FFF2-40B4-BE49-F238E27FC236}">
                <a16:creationId xmlns:a16="http://schemas.microsoft.com/office/drawing/2014/main" id="{23C3AD56-0171-46AA-A72C-486D7AADC391}"/>
              </a:ext>
            </a:extLst>
          </p:cNvPr>
          <p:cNvGrpSpPr/>
          <p:nvPr/>
        </p:nvGrpSpPr>
        <p:grpSpPr>
          <a:xfrm rot="1213838">
            <a:off x="-974620" y="-408845"/>
            <a:ext cx="3446538" cy="6075942"/>
            <a:chOff x="0" y="2213069"/>
            <a:chExt cx="2613113" cy="4606687"/>
          </a:xfrm>
        </p:grpSpPr>
        <p:sp>
          <p:nvSpPr>
            <p:cNvPr id="71" name="Freeform: Shape 70">
              <a:extLst>
                <a:ext uri="{FF2B5EF4-FFF2-40B4-BE49-F238E27FC236}">
                  <a16:creationId xmlns:a16="http://schemas.microsoft.com/office/drawing/2014/main" id="{0E09668D-5C8B-41B0-A44C-4CEBBE5DB117}"/>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nvGrpSpPr>
            <p:cNvPr id="72" name="Graphic 7">
              <a:extLst>
                <a:ext uri="{FF2B5EF4-FFF2-40B4-BE49-F238E27FC236}">
                  <a16:creationId xmlns:a16="http://schemas.microsoft.com/office/drawing/2014/main" id="{B32DCF59-74A1-4B49-AB40-7F1867D23C7F}"/>
                </a:ext>
              </a:extLst>
            </p:cNvPr>
            <p:cNvGrpSpPr/>
            <p:nvPr/>
          </p:nvGrpSpPr>
          <p:grpSpPr>
            <a:xfrm>
              <a:off x="101106" y="2960878"/>
              <a:ext cx="1687576" cy="3858878"/>
              <a:chOff x="101106" y="2960878"/>
              <a:chExt cx="1687576" cy="3858878"/>
            </a:xfrm>
          </p:grpSpPr>
          <p:sp>
            <p:nvSpPr>
              <p:cNvPr id="86" name="Freeform: Shape 85">
                <a:extLst>
                  <a:ext uri="{FF2B5EF4-FFF2-40B4-BE49-F238E27FC236}">
                    <a16:creationId xmlns:a16="http://schemas.microsoft.com/office/drawing/2014/main" id="{0253AD42-E9EC-4270-8E5D-813A737261E4}"/>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7" name="Freeform: Shape 86">
                <a:extLst>
                  <a:ext uri="{FF2B5EF4-FFF2-40B4-BE49-F238E27FC236}">
                    <a16:creationId xmlns:a16="http://schemas.microsoft.com/office/drawing/2014/main" id="{12DA503E-886B-4487-A1B1-315BA9176787}"/>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8" name="Freeform: Shape 87">
                <a:extLst>
                  <a:ext uri="{FF2B5EF4-FFF2-40B4-BE49-F238E27FC236}">
                    <a16:creationId xmlns:a16="http://schemas.microsoft.com/office/drawing/2014/main" id="{359EAF16-378B-4742-A8A3-BC48AFA83C53}"/>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9BDEF95F-6BD1-4564-80D1-78DF2327DF4B}"/>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285197C5-65C5-4140-8311-C16CC8182D2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F80C07C-E794-4AAB-8F85-5D9138FEB10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47143675-D089-4A0D-9E2E-AB6B162BF343}"/>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3" name="Freeform: Shape 92">
                <a:extLst>
                  <a:ext uri="{FF2B5EF4-FFF2-40B4-BE49-F238E27FC236}">
                    <a16:creationId xmlns:a16="http://schemas.microsoft.com/office/drawing/2014/main" id="{D40F508C-F06E-4B68-9429-1F332874397A}"/>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4" name="Freeform: Shape 93">
                <a:extLst>
                  <a:ext uri="{FF2B5EF4-FFF2-40B4-BE49-F238E27FC236}">
                    <a16:creationId xmlns:a16="http://schemas.microsoft.com/office/drawing/2014/main" id="{9FC89061-5493-48DF-BDD9-575E51C019B3}"/>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E31869F1-EC97-4425-98F8-BA2304B0168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5EAC43B8-E67B-41F6-8DEA-A9ABA68D4AC6}"/>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93E78D7-9898-4C9D-8182-B1C721F32AFC}"/>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73" name="Graphic 7">
              <a:extLst>
                <a:ext uri="{FF2B5EF4-FFF2-40B4-BE49-F238E27FC236}">
                  <a16:creationId xmlns:a16="http://schemas.microsoft.com/office/drawing/2014/main" id="{F4DEE5C5-0E5E-4799-B407-D607F001E427}"/>
                </a:ext>
              </a:extLst>
            </p:cNvPr>
            <p:cNvGrpSpPr/>
            <p:nvPr/>
          </p:nvGrpSpPr>
          <p:grpSpPr>
            <a:xfrm>
              <a:off x="199901" y="2459662"/>
              <a:ext cx="2180577" cy="1990110"/>
              <a:chOff x="199901" y="2459662"/>
              <a:chExt cx="2180577" cy="1990110"/>
            </a:xfrm>
          </p:grpSpPr>
          <p:sp>
            <p:nvSpPr>
              <p:cNvPr id="74" name="Freeform: Shape 73">
                <a:extLst>
                  <a:ext uri="{FF2B5EF4-FFF2-40B4-BE49-F238E27FC236}">
                    <a16:creationId xmlns:a16="http://schemas.microsoft.com/office/drawing/2014/main" id="{88941E3C-D603-4AAE-A043-2F1E25E7A55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A31E00C8-0CB4-4321-964A-CD1F924D5134}"/>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BB77BDDC-693D-4C1C-ADFE-B1730A9E1B35}"/>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B8CAB9CC-3AC6-4CBC-859A-DE66D1B7912B}"/>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8" name="Freeform: Shape 77">
                <a:extLst>
                  <a:ext uri="{FF2B5EF4-FFF2-40B4-BE49-F238E27FC236}">
                    <a16:creationId xmlns:a16="http://schemas.microsoft.com/office/drawing/2014/main" id="{508AD830-6B94-4E6B-94FB-720AAEF82CC3}"/>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9" name="Freeform: Shape 78">
                <a:extLst>
                  <a:ext uri="{FF2B5EF4-FFF2-40B4-BE49-F238E27FC236}">
                    <a16:creationId xmlns:a16="http://schemas.microsoft.com/office/drawing/2014/main" id="{E2770A9B-4C98-4CA8-A5B8-95E188D59EE3}"/>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AB70F10-7337-4F4D-A49C-6D1F9A8A49F7}"/>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1F957FE3-3354-4BC1-8E45-8183CF22BA56}"/>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9E486A82-A415-4852-807F-AD059E277E94}"/>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EC8ED032-6283-4897-8205-4FF6A24CE753}"/>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64003624-F6CB-4B35-B9A9-F1E29DB870D9}"/>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B5375DE4-326F-4119-A057-848685C6E71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grpSp>
        <p:nvGrpSpPr>
          <p:cNvPr id="178" name="Graphic 233">
            <a:extLst>
              <a:ext uri="{FF2B5EF4-FFF2-40B4-BE49-F238E27FC236}">
                <a16:creationId xmlns:a16="http://schemas.microsoft.com/office/drawing/2014/main" id="{8C51C12E-10C7-4374-87D5-FDEFF0D40419}"/>
              </a:ext>
            </a:extLst>
          </p:cNvPr>
          <p:cNvGrpSpPr/>
          <p:nvPr/>
        </p:nvGrpSpPr>
        <p:grpSpPr>
          <a:xfrm>
            <a:off x="1392577" y="5382937"/>
            <a:ext cx="1484013" cy="1429614"/>
            <a:chOff x="2651548" y="5448024"/>
            <a:chExt cx="1484013" cy="1429614"/>
          </a:xfrm>
        </p:grpSpPr>
        <p:sp>
          <p:nvSpPr>
            <p:cNvPr id="179" name="Freeform: Shape 178">
              <a:extLst>
                <a:ext uri="{FF2B5EF4-FFF2-40B4-BE49-F238E27FC236}">
                  <a16:creationId xmlns:a16="http://schemas.microsoft.com/office/drawing/2014/main" id="{AEB72E08-3878-44DA-B9AC-4956964D370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0" name="Freeform: Shape 179">
              <a:extLst>
                <a:ext uri="{FF2B5EF4-FFF2-40B4-BE49-F238E27FC236}">
                  <a16:creationId xmlns:a16="http://schemas.microsoft.com/office/drawing/2014/main" id="{93433354-1BCB-42F7-8D98-B681FD6609E8}"/>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1" name="Freeform: Shape 180">
              <a:extLst>
                <a:ext uri="{FF2B5EF4-FFF2-40B4-BE49-F238E27FC236}">
                  <a16:creationId xmlns:a16="http://schemas.microsoft.com/office/drawing/2014/main" id="{B60E2632-31C6-40AB-BD3A-425C341249C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2" name="Freeform: Shape 181">
              <a:extLst>
                <a:ext uri="{FF2B5EF4-FFF2-40B4-BE49-F238E27FC236}">
                  <a16:creationId xmlns:a16="http://schemas.microsoft.com/office/drawing/2014/main" id="{BC64DC47-5EF0-470F-997E-A12567567D2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3" name="Freeform: Shape 182">
              <a:extLst>
                <a:ext uri="{FF2B5EF4-FFF2-40B4-BE49-F238E27FC236}">
                  <a16:creationId xmlns:a16="http://schemas.microsoft.com/office/drawing/2014/main" id="{473ED4CD-9D2F-411B-BE4F-12317401CE9F}"/>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4" name="Freeform: Shape 183">
              <a:extLst>
                <a:ext uri="{FF2B5EF4-FFF2-40B4-BE49-F238E27FC236}">
                  <a16:creationId xmlns:a16="http://schemas.microsoft.com/office/drawing/2014/main" id="{A547EB37-B5C2-4872-9812-0C4E9F00CBF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5" name="Freeform: Shape 184">
              <a:extLst>
                <a:ext uri="{FF2B5EF4-FFF2-40B4-BE49-F238E27FC236}">
                  <a16:creationId xmlns:a16="http://schemas.microsoft.com/office/drawing/2014/main" id="{F40D4FCA-26E2-4263-A2CB-24AC7DE55C20}"/>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6" name="Freeform: Shape 185">
              <a:extLst>
                <a:ext uri="{FF2B5EF4-FFF2-40B4-BE49-F238E27FC236}">
                  <a16:creationId xmlns:a16="http://schemas.microsoft.com/office/drawing/2014/main" id="{30A7C073-BED8-40E2-B99F-C7CF70AE5727}"/>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187" name="Graphic 243">
            <a:extLst>
              <a:ext uri="{FF2B5EF4-FFF2-40B4-BE49-F238E27FC236}">
                <a16:creationId xmlns:a16="http://schemas.microsoft.com/office/drawing/2014/main" id="{7A4959A7-6931-444F-903D-0F56DA5F86CB}"/>
              </a:ext>
            </a:extLst>
          </p:cNvPr>
          <p:cNvGrpSpPr/>
          <p:nvPr/>
        </p:nvGrpSpPr>
        <p:grpSpPr>
          <a:xfrm>
            <a:off x="9806836" y="5549127"/>
            <a:ext cx="1630724" cy="1255170"/>
            <a:chOff x="7982733" y="5589867"/>
            <a:chExt cx="1630724" cy="1255170"/>
          </a:xfrm>
        </p:grpSpPr>
        <p:sp>
          <p:nvSpPr>
            <p:cNvPr id="188" name="Freeform: Shape 187">
              <a:extLst>
                <a:ext uri="{FF2B5EF4-FFF2-40B4-BE49-F238E27FC236}">
                  <a16:creationId xmlns:a16="http://schemas.microsoft.com/office/drawing/2014/main" id="{F798A43F-60C1-4010-AA26-F2939ED1990F}"/>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9" name="Freeform: Shape 188">
              <a:extLst>
                <a:ext uri="{FF2B5EF4-FFF2-40B4-BE49-F238E27FC236}">
                  <a16:creationId xmlns:a16="http://schemas.microsoft.com/office/drawing/2014/main" id="{01FE8C2E-8AE7-4C0B-B3AB-3DE73D0D6C71}"/>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0" name="Freeform: Shape 189">
              <a:extLst>
                <a:ext uri="{FF2B5EF4-FFF2-40B4-BE49-F238E27FC236}">
                  <a16:creationId xmlns:a16="http://schemas.microsoft.com/office/drawing/2014/main" id="{C07602E3-D6D9-4819-BE96-6C4F9AA3E9D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1" name="Freeform: Shape 190">
              <a:extLst>
                <a:ext uri="{FF2B5EF4-FFF2-40B4-BE49-F238E27FC236}">
                  <a16:creationId xmlns:a16="http://schemas.microsoft.com/office/drawing/2014/main" id="{2B75C081-6C34-43AD-A200-1892CD8A9BBF}"/>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2" name="Freeform: Shape 191">
              <a:extLst>
                <a:ext uri="{FF2B5EF4-FFF2-40B4-BE49-F238E27FC236}">
                  <a16:creationId xmlns:a16="http://schemas.microsoft.com/office/drawing/2014/main" id="{75B8032C-EA11-429C-BB15-9EC3DECBF43C}"/>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305" name="Graphic 304">
            <a:extLst>
              <a:ext uri="{FF2B5EF4-FFF2-40B4-BE49-F238E27FC236}">
                <a16:creationId xmlns:a16="http://schemas.microsoft.com/office/drawing/2014/main" id="{B783832F-F3F8-4125-8A8A-827E21D4D2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7017820">
            <a:off x="9948945" y="-4980"/>
            <a:ext cx="2294946" cy="1762785"/>
          </a:xfrm>
          <a:prstGeom prst="rect">
            <a:avLst/>
          </a:prstGeom>
        </p:spPr>
      </p:pic>
      <p:pic>
        <p:nvPicPr>
          <p:cNvPr id="306" name="Graphic 305">
            <a:extLst>
              <a:ext uri="{FF2B5EF4-FFF2-40B4-BE49-F238E27FC236}">
                <a16:creationId xmlns:a16="http://schemas.microsoft.com/office/drawing/2014/main" id="{50ED756C-8661-4D4F-8E4C-FFB31452F2A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2395828">
            <a:off x="11461035" y="553889"/>
            <a:ext cx="1009110" cy="1698258"/>
          </a:xfrm>
          <a:prstGeom prst="rect">
            <a:avLst/>
          </a:prstGeom>
        </p:spPr>
      </p:pic>
      <p:pic>
        <p:nvPicPr>
          <p:cNvPr id="2" name="Graphic 1">
            <a:extLst>
              <a:ext uri="{FF2B5EF4-FFF2-40B4-BE49-F238E27FC236}">
                <a16:creationId xmlns:a16="http://schemas.microsoft.com/office/drawing/2014/main" id="{1BF408EF-13A4-49E8-9C06-3B8A0D0855C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10328" y="422573"/>
            <a:ext cx="1460633" cy="684352"/>
          </a:xfrm>
          <a:prstGeom prst="rect">
            <a:avLst/>
          </a:prstGeom>
        </p:spPr>
      </p:pic>
      <p:pic>
        <p:nvPicPr>
          <p:cNvPr id="194" name="Graphic 193">
            <a:extLst>
              <a:ext uri="{FF2B5EF4-FFF2-40B4-BE49-F238E27FC236}">
                <a16:creationId xmlns:a16="http://schemas.microsoft.com/office/drawing/2014/main" id="{80EE7C79-5AA3-453F-B27C-E854B0D19AD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888961" y="108767"/>
            <a:ext cx="1000125" cy="1085850"/>
          </a:xfrm>
          <a:prstGeom prst="rect">
            <a:avLst/>
          </a:prstGeom>
        </p:spPr>
      </p:pic>
      <p:grpSp>
        <p:nvGrpSpPr>
          <p:cNvPr id="202" name="Group 201">
            <a:extLst>
              <a:ext uri="{FF2B5EF4-FFF2-40B4-BE49-F238E27FC236}">
                <a16:creationId xmlns:a16="http://schemas.microsoft.com/office/drawing/2014/main" id="{B4B81E58-4B00-43E5-AE5D-8C72EF6B07BB}"/>
              </a:ext>
            </a:extLst>
          </p:cNvPr>
          <p:cNvGrpSpPr/>
          <p:nvPr/>
        </p:nvGrpSpPr>
        <p:grpSpPr>
          <a:xfrm flipH="1">
            <a:off x="9007950" y="1557956"/>
            <a:ext cx="2110039" cy="1246123"/>
            <a:chOff x="1910854" y="856083"/>
            <a:chExt cx="2428670" cy="1434296"/>
          </a:xfrm>
        </p:grpSpPr>
        <p:grpSp>
          <p:nvGrpSpPr>
            <p:cNvPr id="329" name="Group 328">
              <a:extLst>
                <a:ext uri="{FF2B5EF4-FFF2-40B4-BE49-F238E27FC236}">
                  <a16:creationId xmlns:a16="http://schemas.microsoft.com/office/drawing/2014/main" id="{55F8876A-F00E-429F-B33F-3B0608D55FED}"/>
                </a:ext>
              </a:extLst>
            </p:cNvPr>
            <p:cNvGrpSpPr/>
            <p:nvPr/>
          </p:nvGrpSpPr>
          <p:grpSpPr>
            <a:xfrm>
              <a:off x="2714422" y="856083"/>
              <a:ext cx="1625102" cy="888291"/>
              <a:chOff x="-2757327" y="585888"/>
              <a:chExt cx="1625102" cy="888291"/>
            </a:xfrm>
          </p:grpSpPr>
          <p:sp>
            <p:nvSpPr>
              <p:cNvPr id="330" name="Freeform: Shape 329">
                <a:extLst>
                  <a:ext uri="{FF2B5EF4-FFF2-40B4-BE49-F238E27FC236}">
                    <a16:creationId xmlns:a16="http://schemas.microsoft.com/office/drawing/2014/main" id="{FC80CE40-5BC1-472B-9931-0F7A5F6C8BE8}"/>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1" name="Freeform: Shape 330">
                <a:extLst>
                  <a:ext uri="{FF2B5EF4-FFF2-40B4-BE49-F238E27FC236}">
                    <a16:creationId xmlns:a16="http://schemas.microsoft.com/office/drawing/2014/main" id="{2DCC80BF-0AC5-4130-8941-CD031430C9B0}"/>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2" name="Freeform: Shape 331">
                <a:extLst>
                  <a:ext uri="{FF2B5EF4-FFF2-40B4-BE49-F238E27FC236}">
                    <a16:creationId xmlns:a16="http://schemas.microsoft.com/office/drawing/2014/main" id="{32819DE8-C929-4072-B29C-2456A2C88CBA}"/>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3" name="Freeform: Shape 332">
                <a:extLst>
                  <a:ext uri="{FF2B5EF4-FFF2-40B4-BE49-F238E27FC236}">
                    <a16:creationId xmlns:a16="http://schemas.microsoft.com/office/drawing/2014/main" id="{68A63086-C6DC-4371-863D-FABD6608C3A6}"/>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34" name="Graphic 333">
              <a:extLst>
                <a:ext uri="{FF2B5EF4-FFF2-40B4-BE49-F238E27FC236}">
                  <a16:creationId xmlns:a16="http://schemas.microsoft.com/office/drawing/2014/main" id="{B58D9352-C8BB-4151-A086-9BC61A29008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10854" y="1395295"/>
              <a:ext cx="1910403" cy="895084"/>
            </a:xfrm>
            <a:prstGeom prst="rect">
              <a:avLst/>
            </a:prstGeom>
          </p:spPr>
        </p:pic>
      </p:grpSp>
      <p:pic>
        <p:nvPicPr>
          <p:cNvPr id="199" name="Graphic 198">
            <a:extLst>
              <a:ext uri="{FF2B5EF4-FFF2-40B4-BE49-F238E27FC236}">
                <a16:creationId xmlns:a16="http://schemas.microsoft.com/office/drawing/2014/main" id="{96457B29-CE04-494B-BD76-E5894195C9C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165625" y="3657793"/>
            <a:ext cx="2810337" cy="3450287"/>
          </a:xfrm>
          <a:prstGeom prst="rect">
            <a:avLst/>
          </a:prstGeom>
        </p:spPr>
      </p:pic>
      <p:grpSp>
        <p:nvGrpSpPr>
          <p:cNvPr id="201" name="Group 200">
            <a:extLst>
              <a:ext uri="{FF2B5EF4-FFF2-40B4-BE49-F238E27FC236}">
                <a16:creationId xmlns:a16="http://schemas.microsoft.com/office/drawing/2014/main" id="{CD077F7D-82FA-4E2D-B8E3-0389AB3FB1BE}"/>
              </a:ext>
            </a:extLst>
          </p:cNvPr>
          <p:cNvGrpSpPr/>
          <p:nvPr/>
        </p:nvGrpSpPr>
        <p:grpSpPr>
          <a:xfrm>
            <a:off x="1565062" y="3313034"/>
            <a:ext cx="1862870" cy="1974329"/>
            <a:chOff x="-3133932" y="-781651"/>
            <a:chExt cx="2856443" cy="3027349"/>
          </a:xfrm>
        </p:grpSpPr>
        <p:sp>
          <p:nvSpPr>
            <p:cNvPr id="336" name="Freeform: Shape 335">
              <a:extLst>
                <a:ext uri="{FF2B5EF4-FFF2-40B4-BE49-F238E27FC236}">
                  <a16:creationId xmlns:a16="http://schemas.microsoft.com/office/drawing/2014/main" id="{E8CD6BB0-623A-43A4-91C7-0326FBB4437A}"/>
                </a:ext>
              </a:extLst>
            </p:cNvPr>
            <p:cNvSpPr/>
            <p:nvPr/>
          </p:nvSpPr>
          <p:spPr>
            <a:xfrm rot="4565549">
              <a:off x="-3219385" y="-696198"/>
              <a:ext cx="3027349" cy="2856443"/>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nvGrpSpPr>
            <p:cNvPr id="338" name="Graphic 7">
              <a:extLst>
                <a:ext uri="{FF2B5EF4-FFF2-40B4-BE49-F238E27FC236}">
                  <a16:creationId xmlns:a16="http://schemas.microsoft.com/office/drawing/2014/main" id="{364C77B5-5F84-4DC2-919D-6C7DC2D52740}"/>
                </a:ext>
              </a:extLst>
            </p:cNvPr>
            <p:cNvGrpSpPr/>
            <p:nvPr/>
          </p:nvGrpSpPr>
          <p:grpSpPr>
            <a:xfrm rot="1862317">
              <a:off x="-2990368" y="-421759"/>
              <a:ext cx="2526247" cy="2305587"/>
              <a:chOff x="199901" y="2459662"/>
              <a:chExt cx="2180577" cy="1990110"/>
            </a:xfrm>
          </p:grpSpPr>
          <p:sp>
            <p:nvSpPr>
              <p:cNvPr id="339" name="Freeform: Shape 338">
                <a:extLst>
                  <a:ext uri="{FF2B5EF4-FFF2-40B4-BE49-F238E27FC236}">
                    <a16:creationId xmlns:a16="http://schemas.microsoft.com/office/drawing/2014/main" id="{03398628-70D2-4898-B007-64B342E4C066}"/>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0" name="Freeform: Shape 339">
                <a:extLst>
                  <a:ext uri="{FF2B5EF4-FFF2-40B4-BE49-F238E27FC236}">
                    <a16:creationId xmlns:a16="http://schemas.microsoft.com/office/drawing/2014/main" id="{09ABA486-7406-47F4-AC74-7BACF0BAE398}"/>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1" name="Freeform: Shape 340">
                <a:extLst>
                  <a:ext uri="{FF2B5EF4-FFF2-40B4-BE49-F238E27FC236}">
                    <a16:creationId xmlns:a16="http://schemas.microsoft.com/office/drawing/2014/main" id="{89EE7BC2-7987-419A-8532-5E08B929649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2" name="Freeform: Shape 341">
                <a:extLst>
                  <a:ext uri="{FF2B5EF4-FFF2-40B4-BE49-F238E27FC236}">
                    <a16:creationId xmlns:a16="http://schemas.microsoft.com/office/drawing/2014/main" id="{878F1571-29C3-4EDE-8909-B8C2B0152A94}"/>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3" name="Freeform: Shape 342">
                <a:extLst>
                  <a:ext uri="{FF2B5EF4-FFF2-40B4-BE49-F238E27FC236}">
                    <a16:creationId xmlns:a16="http://schemas.microsoft.com/office/drawing/2014/main" id="{1C6DF872-627C-43E4-8B44-59133D96D788}"/>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4" name="Freeform: Shape 343">
                <a:extLst>
                  <a:ext uri="{FF2B5EF4-FFF2-40B4-BE49-F238E27FC236}">
                    <a16:creationId xmlns:a16="http://schemas.microsoft.com/office/drawing/2014/main" id="{C3A178AD-B622-470A-AD19-26B5949684BB}"/>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5" name="Freeform: Shape 344">
                <a:extLst>
                  <a:ext uri="{FF2B5EF4-FFF2-40B4-BE49-F238E27FC236}">
                    <a16:creationId xmlns:a16="http://schemas.microsoft.com/office/drawing/2014/main" id="{3F9A39D6-21DC-4243-9712-58D7CC2256E0}"/>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6" name="Freeform: Shape 345">
                <a:extLst>
                  <a:ext uri="{FF2B5EF4-FFF2-40B4-BE49-F238E27FC236}">
                    <a16:creationId xmlns:a16="http://schemas.microsoft.com/office/drawing/2014/main" id="{0D13FA7F-052C-4EC2-80D1-BD0343963274}"/>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7" name="Freeform: Shape 346">
                <a:extLst>
                  <a:ext uri="{FF2B5EF4-FFF2-40B4-BE49-F238E27FC236}">
                    <a16:creationId xmlns:a16="http://schemas.microsoft.com/office/drawing/2014/main" id="{61C0C009-6329-47E7-881E-CA151B97AE4E}"/>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8" name="Freeform: Shape 347">
                <a:extLst>
                  <a:ext uri="{FF2B5EF4-FFF2-40B4-BE49-F238E27FC236}">
                    <a16:creationId xmlns:a16="http://schemas.microsoft.com/office/drawing/2014/main" id="{1DDC8D1F-FE76-4754-BDC5-9071CF3E5CCB}"/>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9" name="Freeform: Shape 348">
                <a:extLst>
                  <a:ext uri="{FF2B5EF4-FFF2-40B4-BE49-F238E27FC236}">
                    <a16:creationId xmlns:a16="http://schemas.microsoft.com/office/drawing/2014/main" id="{611C090D-4D0D-42DE-A4CA-3CE7BB8BD1E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0" name="Freeform: Shape 349">
                <a:extLst>
                  <a:ext uri="{FF2B5EF4-FFF2-40B4-BE49-F238E27FC236}">
                    <a16:creationId xmlns:a16="http://schemas.microsoft.com/office/drawing/2014/main" id="{2E4489E9-E0FB-4BFB-8CF2-A4C80CC834B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pic>
        <p:nvPicPr>
          <p:cNvPr id="203" name="Graphic 202">
            <a:extLst>
              <a:ext uri="{FF2B5EF4-FFF2-40B4-BE49-F238E27FC236}">
                <a16:creationId xmlns:a16="http://schemas.microsoft.com/office/drawing/2014/main" id="{3AF02D30-EE91-4C6D-8DF8-A93B0DE7651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35192" y="2112033"/>
            <a:ext cx="2111368" cy="1805584"/>
          </a:xfrm>
          <a:prstGeom prst="rect">
            <a:avLst/>
          </a:prstGeom>
        </p:spPr>
      </p:pic>
      <p:pic>
        <p:nvPicPr>
          <p:cNvPr id="3" name="Picture 2">
            <a:extLst>
              <a:ext uri="{FF2B5EF4-FFF2-40B4-BE49-F238E27FC236}">
                <a16:creationId xmlns:a16="http://schemas.microsoft.com/office/drawing/2014/main" id="{341C44D1-8A0A-DAE5-C6C8-6B488F85B241}"/>
              </a:ext>
            </a:extLst>
          </p:cNvPr>
          <p:cNvPicPr>
            <a:picLocks noChangeAspect="1"/>
          </p:cNvPicPr>
          <p:nvPr/>
        </p:nvPicPr>
        <p:blipFill>
          <a:blip r:embed="rId21"/>
          <a:stretch>
            <a:fillRect/>
          </a:stretch>
        </p:blipFill>
        <p:spPr>
          <a:xfrm>
            <a:off x="1990977" y="2007546"/>
            <a:ext cx="8839966" cy="1603387"/>
          </a:xfrm>
          <a:prstGeom prst="rect">
            <a:avLst/>
          </a:prstGeom>
        </p:spPr>
      </p:pic>
    </p:spTree>
    <p:extLst>
      <p:ext uri="{BB962C8B-B14F-4D97-AF65-F5344CB8AC3E}">
        <p14:creationId xmlns:p14="http://schemas.microsoft.com/office/powerpoint/2010/main" val="34418258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64" y="0"/>
            <a:ext cx="12206964" cy="7091915"/>
          </a:xfrm>
          <a:prstGeom prst="rect">
            <a:avLst/>
          </a:prstGeom>
        </p:spPr>
      </p:pic>
      <p:sp>
        <p:nvSpPr>
          <p:cNvPr id="9" name="Freeform 2">
            <a:extLst>
              <a:ext uri="{FF2B5EF4-FFF2-40B4-BE49-F238E27FC236}">
                <a16:creationId xmlns:a16="http://schemas.microsoft.com/office/drawing/2014/main" id="{A00DB783-83F3-06E7-DBF6-95730939919D}"/>
              </a:ext>
            </a:extLst>
          </p:cNvPr>
          <p:cNvSpPr/>
          <p:nvPr/>
        </p:nvSpPr>
        <p:spPr>
          <a:xfrm>
            <a:off x="0" y="0"/>
            <a:ext cx="6087266" cy="6805306"/>
          </a:xfrm>
          <a:custGeom>
            <a:avLst/>
            <a:gdLst/>
            <a:ahLst/>
            <a:cxnLst/>
            <a:rect l="l" t="t" r="r" b="b"/>
            <a:pathLst>
              <a:path w="7682150" h="8097128">
                <a:moveTo>
                  <a:pt x="0" y="0"/>
                </a:moveTo>
                <a:lnTo>
                  <a:pt x="7682150" y="0"/>
                </a:lnTo>
                <a:lnTo>
                  <a:pt x="7682150" y="8097128"/>
                </a:lnTo>
                <a:lnTo>
                  <a:pt x="0" y="80971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1">
            <a:hlinkClick r:id="rId6" action="ppaction://hlinksldjump"/>
            <a:extLst>
              <a:ext uri="{FF2B5EF4-FFF2-40B4-BE49-F238E27FC236}">
                <a16:creationId xmlns:a16="http://schemas.microsoft.com/office/drawing/2014/main" id="{78C0858D-B06D-CA43-22BC-2C1BAE8EB581}"/>
              </a:ext>
            </a:extLst>
          </p:cNvPr>
          <p:cNvSpPr/>
          <p:nvPr/>
        </p:nvSpPr>
        <p:spPr>
          <a:xfrm rot="4461102">
            <a:off x="863451" y="1325061"/>
            <a:ext cx="878457" cy="1054175"/>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2">
            <a:hlinkClick r:id="rId9" action="ppaction://hlinksldjump"/>
            <a:extLst>
              <a:ext uri="{FF2B5EF4-FFF2-40B4-BE49-F238E27FC236}">
                <a16:creationId xmlns:a16="http://schemas.microsoft.com/office/drawing/2014/main" id="{8020A023-5905-8972-963B-CAE1BD180AF5}"/>
              </a:ext>
            </a:extLst>
          </p:cNvPr>
          <p:cNvSpPr/>
          <p:nvPr/>
        </p:nvSpPr>
        <p:spPr>
          <a:xfrm rot="2996330">
            <a:off x="2401609" y="609828"/>
            <a:ext cx="1053213" cy="848113"/>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3">
            <a:hlinkClick r:id="rId10" action="ppaction://hlinksldjump"/>
            <a:extLst>
              <a:ext uri="{FF2B5EF4-FFF2-40B4-BE49-F238E27FC236}">
                <a16:creationId xmlns:a16="http://schemas.microsoft.com/office/drawing/2014/main" id="{BDBD9C16-355C-D11B-117D-136617A8F892}"/>
              </a:ext>
            </a:extLst>
          </p:cNvPr>
          <p:cNvSpPr/>
          <p:nvPr/>
        </p:nvSpPr>
        <p:spPr>
          <a:xfrm>
            <a:off x="4212702" y="976643"/>
            <a:ext cx="1082311" cy="1054175"/>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4">
            <a:hlinkClick r:id="rId11" action="ppaction://hlinksldjump"/>
            <a:extLst>
              <a:ext uri="{FF2B5EF4-FFF2-40B4-BE49-F238E27FC236}">
                <a16:creationId xmlns:a16="http://schemas.microsoft.com/office/drawing/2014/main" id="{59ED18EB-0AF0-B522-6B37-ED190F86740B}"/>
              </a:ext>
            </a:extLst>
          </p:cNvPr>
          <p:cNvSpPr/>
          <p:nvPr/>
        </p:nvSpPr>
        <p:spPr>
          <a:xfrm>
            <a:off x="2341372" y="2146225"/>
            <a:ext cx="1082311" cy="1054175"/>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823ADEA0-982F-31DC-BF0F-CEA091B70BC4}"/>
              </a:ext>
            </a:extLst>
          </p:cNvPr>
          <p:cNvGrpSpPr/>
          <p:nvPr/>
        </p:nvGrpSpPr>
        <p:grpSpPr>
          <a:xfrm>
            <a:off x="7902528" y="2222205"/>
            <a:ext cx="4047430" cy="4635795"/>
            <a:chOff x="7902528" y="2222205"/>
            <a:chExt cx="4047430" cy="4635795"/>
          </a:xfrm>
        </p:grpSpPr>
        <p:pic>
          <p:nvPicPr>
            <p:cNvPr id="21" name="Picture 20" descr="A cartoon of a child holding an orange&#10;&#10;Description automatically generated">
              <a:extLst>
                <a:ext uri="{FF2B5EF4-FFF2-40B4-BE49-F238E27FC236}">
                  <a16:creationId xmlns:a16="http://schemas.microsoft.com/office/drawing/2014/main" id="{EE8717A8-2204-55E6-25A9-DC6D5055E7E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02528" y="2222205"/>
              <a:ext cx="4047430" cy="4635795"/>
            </a:xfrm>
            <a:prstGeom prst="rect">
              <a:avLst/>
            </a:prstGeom>
          </p:spPr>
        </p:pic>
        <p:sp>
          <p:nvSpPr>
            <p:cNvPr id="22" name="Freeform 3">
              <a:extLst>
                <a:ext uri="{FF2B5EF4-FFF2-40B4-BE49-F238E27FC236}">
                  <a16:creationId xmlns:a16="http://schemas.microsoft.com/office/drawing/2014/main" id="{63441C48-B312-93D6-A74E-1E0DF639F43C}"/>
                </a:ext>
              </a:extLst>
            </p:cNvPr>
            <p:cNvSpPr/>
            <p:nvPr/>
          </p:nvSpPr>
          <p:spPr>
            <a:xfrm rot="2596266">
              <a:off x="9193347" y="4519089"/>
              <a:ext cx="705328" cy="832153"/>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6" name="Picture 25" descr="A wicker basket with a black background&#10;&#10;Description automatically generated">
            <a:extLst>
              <a:ext uri="{FF2B5EF4-FFF2-40B4-BE49-F238E27FC236}">
                <a16:creationId xmlns:a16="http://schemas.microsoft.com/office/drawing/2014/main" id="{6920DB43-2367-B71B-CCAD-37B69072E94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49924" y="4242391"/>
            <a:ext cx="3891518" cy="2849524"/>
          </a:xfrm>
          <a:prstGeom prst="rect">
            <a:avLst/>
          </a:prstGeom>
        </p:spPr>
      </p:pic>
      <p:pic>
        <p:nvPicPr>
          <p:cNvPr id="29" name="Picture 4">
            <a:hlinkClick r:id="rId14" action="ppaction://hlinksldjump"/>
            <a:extLst>
              <a:ext uri="{FF2B5EF4-FFF2-40B4-BE49-F238E27FC236}">
                <a16:creationId xmlns:a16="http://schemas.microsoft.com/office/drawing/2014/main" id="{B1F9FA9C-EB99-FFFD-B5A3-89ABBDA8E46E}"/>
              </a:ext>
            </a:extLst>
          </p:cNvPr>
          <p:cNvPicPr>
            <a:picLocks noChangeAspect="1"/>
          </p:cNvPicPr>
          <p:nvPr/>
        </p:nvPicPr>
        <p:blipFill>
          <a:blip r:embed="rId15"/>
          <a:srcRect/>
          <a:stretch>
            <a:fillRect/>
          </a:stretch>
        </p:blipFill>
        <p:spPr>
          <a:xfrm>
            <a:off x="9865977" y="260498"/>
            <a:ext cx="2083981" cy="2083981"/>
          </a:xfrm>
          <a:prstGeom prst="rect">
            <a:avLst/>
          </a:prstGeom>
        </p:spPr>
      </p:pic>
    </p:spTree>
    <p:extLst>
      <p:ext uri="{BB962C8B-B14F-4D97-AF65-F5344CB8AC3E}">
        <p14:creationId xmlns:p14="http://schemas.microsoft.com/office/powerpoint/2010/main" val="1390838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1.11111E-6 L 0.50547 0.54236 " pathEditMode="relative" rAng="0" ptsTypes="AA">
                                      <p:cBhvr>
                                        <p:cTn id="6" dur="2000" fill="hold"/>
                                        <p:tgtEl>
                                          <p:spTgt spid="10"/>
                                        </p:tgtEl>
                                        <p:attrNameLst>
                                          <p:attrName>ppt_x</p:attrName>
                                          <p:attrName>ppt_y</p:attrName>
                                        </p:attrNameLst>
                                      </p:cBhvr>
                                      <p:rCtr x="25273" y="27106"/>
                                    </p:animMotion>
                                  </p:childTnLst>
                                </p:cTn>
                              </p:par>
                            </p:childTnLst>
                          </p:cTn>
                        </p:par>
                      </p:childTnLst>
                    </p:cTn>
                  </p:par>
                </p:childTnLst>
              </p:cTn>
              <p:nextCondLst>
                <p:cond evt="onClick" delay="0">
                  <p:tgtEl>
                    <p:spTgt spid="10"/>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16667E-6 -4.44444E-6 L 0.41654 0.63681 " pathEditMode="relative" rAng="0" ptsTypes="AA">
                                      <p:cBhvr>
                                        <p:cTn id="11" dur="2000" fill="hold"/>
                                        <p:tgtEl>
                                          <p:spTgt spid="11"/>
                                        </p:tgtEl>
                                        <p:attrNameLst>
                                          <p:attrName>ppt_x</p:attrName>
                                          <p:attrName>ppt_y</p:attrName>
                                        </p:attrNameLst>
                                      </p:cBhvr>
                                      <p:rCtr x="20820" y="31829"/>
                                    </p:animMotion>
                                  </p:child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3.75E-6 -2.96296E-6 L 0.32787 0.60556 " pathEditMode="relative" rAng="0" ptsTypes="AA">
                                      <p:cBhvr>
                                        <p:cTn id="16" dur="2000" fill="hold"/>
                                        <p:tgtEl>
                                          <p:spTgt spid="13"/>
                                        </p:tgtEl>
                                        <p:attrNameLst>
                                          <p:attrName>ppt_x</p:attrName>
                                          <p:attrName>ppt_y</p:attrName>
                                        </p:attrNameLst>
                                      </p:cBhvr>
                                      <p:rCtr x="16393" y="30278"/>
                                    </p:animMotion>
                                  </p:childTnLst>
                                </p:cTn>
                              </p:par>
                            </p:childTnLst>
                          </p:cTn>
                        </p:par>
                      </p:childTnLst>
                    </p:cTn>
                  </p:par>
                </p:childTnLst>
              </p:cTn>
              <p:nextCondLst>
                <p:cond evt="onClick" delay="0">
                  <p:tgtEl>
                    <p:spTgt spid="13"/>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1.66667E-6 -4.81481E-6 L 0.40456 0.4132 " pathEditMode="relative" rAng="0" ptsTypes="AA">
                                      <p:cBhvr>
                                        <p:cTn id="21" dur="2000" fill="hold"/>
                                        <p:tgtEl>
                                          <p:spTgt spid="16"/>
                                        </p:tgtEl>
                                        <p:attrNameLst>
                                          <p:attrName>ppt_x</p:attrName>
                                          <p:attrName>ppt_y</p:attrName>
                                        </p:attrNameLst>
                                      </p:cBhvr>
                                      <p:rCtr x="20221" y="20648"/>
                                    </p:animMotion>
                                  </p:childTnLst>
                                </p:cTn>
                              </p:par>
                            </p:childTnLst>
                          </p:cTn>
                        </p:par>
                      </p:childTnLst>
                    </p:cTn>
                  </p:par>
                </p:childTnLst>
              </p:cTn>
              <p:nextCondLst>
                <p:cond evt="onClick" delay="0">
                  <p:tgtEl>
                    <p:spTgt spid="1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1091" t="29953" r="17860" b="4322"/>
          <a:stretch/>
        </p:blipFill>
        <p:spPr>
          <a:xfrm>
            <a:off x="-132080" y="0"/>
            <a:ext cx="12425680" cy="6858000"/>
          </a:xfrm>
          <a:prstGeom prst="rect">
            <a:avLst/>
          </a:prstGeom>
        </p:spPr>
      </p:pic>
      <p:sp>
        <p:nvSpPr>
          <p:cNvPr id="2" name="Rectangle 1">
            <a:extLst>
              <a:ext uri="{FF2B5EF4-FFF2-40B4-BE49-F238E27FC236}">
                <a16:creationId xmlns:a16="http://schemas.microsoft.com/office/drawing/2014/main" id="{E1B2B56B-BEC2-86FE-069A-C085BCD45AB1}"/>
              </a:ext>
            </a:extLst>
          </p:cNvPr>
          <p:cNvSpPr/>
          <p:nvPr/>
        </p:nvSpPr>
        <p:spPr>
          <a:xfrm>
            <a:off x="1393753" y="3057525"/>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B. Hoa</a:t>
            </a:r>
            <a:endParaRPr kumimoji="0" lang="vi-VN"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sp>
        <p:nvSpPr>
          <p:cNvPr id="3" name="Rectangle 2">
            <a:extLst>
              <a:ext uri="{FF2B5EF4-FFF2-40B4-BE49-F238E27FC236}">
                <a16:creationId xmlns:a16="http://schemas.microsoft.com/office/drawing/2014/main" id="{E7E6B934-0A5B-F455-C24C-CB52182FB1B5}"/>
              </a:ext>
            </a:extLst>
          </p:cNvPr>
          <p:cNvSpPr/>
          <p:nvPr/>
        </p:nvSpPr>
        <p:spPr>
          <a:xfrm>
            <a:off x="1374703" y="4176486"/>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Rễ</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5" name="Picture 4">
            <a:extLst>
              <a:ext uri="{FF2B5EF4-FFF2-40B4-BE49-F238E27FC236}">
                <a16:creationId xmlns:a16="http://schemas.microsoft.com/office/drawing/2014/main" id="{ACAA50A0-DE79-4660-4E5F-6134D5BD30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5644" y="42184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6" name="Rectangle 5">
            <a:extLst>
              <a:ext uri="{FF2B5EF4-FFF2-40B4-BE49-F238E27FC236}">
                <a16:creationId xmlns:a16="http://schemas.microsoft.com/office/drawing/2014/main" id="{AF093CB1-C67C-340E-0A6A-4B8846C603FB}"/>
              </a:ext>
            </a:extLst>
          </p:cNvPr>
          <p:cNvSpPr/>
          <p:nvPr/>
        </p:nvSpPr>
        <p:spPr>
          <a:xfrm>
            <a:off x="1412803" y="1990726"/>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Gốc</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7" name="Picture 6">
            <a:extLst>
              <a:ext uri="{FF2B5EF4-FFF2-40B4-BE49-F238E27FC236}">
                <a16:creationId xmlns:a16="http://schemas.microsoft.com/office/drawing/2014/main" id="{39472AA7-C494-7B1D-D6A5-C5BB5D5E666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48019" y="193974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8" name="Rectangle 7">
            <a:extLst>
              <a:ext uri="{FF2B5EF4-FFF2-40B4-BE49-F238E27FC236}">
                <a16:creationId xmlns:a16="http://schemas.microsoft.com/office/drawing/2014/main" id="{258E0368-8ED3-770A-E4B9-A38A1FD62588}"/>
              </a:ext>
            </a:extLst>
          </p:cNvPr>
          <p:cNvSpPr/>
          <p:nvPr/>
        </p:nvSpPr>
        <p:spPr>
          <a:xfrm>
            <a:off x="742610" y="152400"/>
            <a:ext cx="10494161" cy="800021"/>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en-US" sz="4400" dirty="0">
                <a:solidFill>
                  <a:srgbClr val="4472C4">
                    <a:lumMod val="50000"/>
                  </a:srgbClr>
                </a:solidFill>
                <a:latin typeface="Cambria" panose="02040503050406030204" pitchFamily="18" charset="0"/>
                <a:ea typeface="Cambria" panose="02040503050406030204" pitchFamily="18" charset="0"/>
                <a:cs typeface="Arial-Rounded" panose="020B0500000000000000" pitchFamily="34" charset="0"/>
              </a:rPr>
              <a:t>1. </a:t>
            </a:r>
            <a:r>
              <a:rPr lang="vi-VN" sz="4400" dirty="0">
                <a:solidFill>
                  <a:srgbClr val="4472C4">
                    <a:lumMod val="50000"/>
                  </a:srgbClr>
                </a:solidFill>
                <a:latin typeface="Cambria" panose="02040503050406030204" pitchFamily="18" charset="0"/>
                <a:ea typeface="Cambria" panose="02040503050406030204" pitchFamily="18" charset="0"/>
                <a:cs typeface="Arial-Rounded" panose="020B0500000000000000" pitchFamily="34" charset="0"/>
              </a:rPr>
              <a:t>Cơ quan sinh sản của thực vật có hoa là:</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2" name="Rectangle 11">
            <a:extLst>
              <a:ext uri="{FF2B5EF4-FFF2-40B4-BE49-F238E27FC236}">
                <a16:creationId xmlns:a16="http://schemas.microsoft.com/office/drawing/2014/main" id="{6889B788-3049-64DA-AD0A-9B23E1E2DE70}"/>
              </a:ext>
            </a:extLst>
          </p:cNvPr>
          <p:cNvSpPr/>
          <p:nvPr/>
        </p:nvSpPr>
        <p:spPr>
          <a:xfrm>
            <a:off x="1374703" y="536711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Lá</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4" name="Picture 13">
            <a:extLst>
              <a:ext uri="{FF2B5EF4-FFF2-40B4-BE49-F238E27FC236}">
                <a16:creationId xmlns:a16="http://schemas.microsoft.com/office/drawing/2014/main" id="{D11A27E0-5E56-A86F-DA36-B0838AB293A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5644" y="540910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20" name="Picture 19" descr="A wicker basket with a black background&#10;&#10;Description automatically generated">
            <a:hlinkClick r:id="rId9" action="ppaction://hlinksldjump"/>
            <a:extLst>
              <a:ext uri="{FF2B5EF4-FFF2-40B4-BE49-F238E27FC236}">
                <a16:creationId xmlns:a16="http://schemas.microsoft.com/office/drawing/2014/main" id="{09562794-3DEF-965B-A21B-2F28F5D112E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pic>
        <p:nvPicPr>
          <p:cNvPr id="26" name="Picture 25" descr="A cartoon of a mango&#10;&#10;Description automatically generated">
            <a:extLst>
              <a:ext uri="{FF2B5EF4-FFF2-40B4-BE49-F238E27FC236}">
                <a16:creationId xmlns:a16="http://schemas.microsoft.com/office/drawing/2014/main" id="{3360319D-E6C9-C087-C399-FB8211A31869}"/>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660752" y="2870789"/>
            <a:ext cx="879574" cy="1233397"/>
          </a:xfrm>
          <a:prstGeom prst="rect">
            <a:avLst/>
          </a:prstGeom>
        </p:spPr>
      </p:pic>
    </p:spTree>
    <p:extLst>
      <p:ext uri="{BB962C8B-B14F-4D97-AF65-F5344CB8AC3E}">
        <p14:creationId xmlns:p14="http://schemas.microsoft.com/office/powerpoint/2010/main" val="4104869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1000" fill="hold"/>
                                        <p:tgtEl>
                                          <p:spTgt spid="12"/>
                                        </p:tgtEl>
                                        <p:attrNameLst>
                                          <p:attrName>ppt_w</p:attrName>
                                        </p:attrNameLst>
                                      </p:cBhvr>
                                      <p:tavLst>
                                        <p:tav tm="0">
                                          <p:val>
                                            <p:strVal val="#ppt_w*0.70"/>
                                          </p:val>
                                        </p:tav>
                                        <p:tav tm="100000">
                                          <p:val>
                                            <p:strVal val="#ppt_w"/>
                                          </p:val>
                                        </p:tav>
                                      </p:tavLst>
                                    </p:anim>
                                    <p:anim calcmode="lin" valueType="num">
                                      <p:cBhvr>
                                        <p:cTn id="28" dur="1000" fill="hold"/>
                                        <p:tgtEl>
                                          <p:spTgt spid="12"/>
                                        </p:tgtEl>
                                        <p:attrNameLst>
                                          <p:attrName>ppt_h</p:attrName>
                                        </p:attrNameLst>
                                      </p:cBhvr>
                                      <p:tavLst>
                                        <p:tav tm="0">
                                          <p:val>
                                            <p:strVal val="#ppt_h"/>
                                          </p:val>
                                        </p:tav>
                                        <p:tav tm="100000">
                                          <p:val>
                                            <p:strVal val="#ppt_h"/>
                                          </p:val>
                                        </p:tav>
                                      </p:tavLst>
                                    </p:anim>
                                    <p:animEffect transition="in" filter="fade">
                                      <p:cBhvr>
                                        <p:cTn id="2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2"/>
                                        </p:tgtEl>
                                        <p:attrNameLst>
                                          <p:attrName>fillcolor</p:attrName>
                                        </p:attrNameLst>
                                      </p:cBhvr>
                                      <p:to>
                                        <a:schemeClr val="bg2"/>
                                      </p:to>
                                    </p:animClr>
                                    <p:set>
                                      <p:cBhvr>
                                        <p:cTn id="35" dur="250" fill="hold"/>
                                        <p:tgtEl>
                                          <p:spTgt spid="2"/>
                                        </p:tgtEl>
                                        <p:attrNameLst>
                                          <p:attrName>fill.type</p:attrName>
                                        </p:attrNameLst>
                                      </p:cBhvr>
                                      <p:to>
                                        <p:strVal val="solid"/>
                                      </p:to>
                                    </p:set>
                                    <p:set>
                                      <p:cBhvr>
                                        <p:cTn id="36" dur="250" fill="hold"/>
                                        <p:tgtEl>
                                          <p:spTgt spid="2"/>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1" presetClass="emph" presetSubtype="2" fill="hold" nodeType="withEffect">
                                  <p:stCondLst>
                                    <p:cond delay="500"/>
                                  </p:stCondLst>
                                  <p:childTnLst>
                                    <p:animClr clrSpc="rgb" dir="cw">
                                      <p:cBhvr>
                                        <p:cTn id="38" dur="250" fill="hold"/>
                                        <p:tgtEl>
                                          <p:spTgt spid="2"/>
                                        </p:tgtEl>
                                        <p:attrNameLst>
                                          <p:attrName>fillcolor</p:attrName>
                                        </p:attrNameLst>
                                      </p:cBhvr>
                                      <p:to>
                                        <a:srgbClr val="FFFF00"/>
                                      </p:to>
                                    </p:animClr>
                                    <p:set>
                                      <p:cBhvr>
                                        <p:cTn id="39" dur="250" fill="hold"/>
                                        <p:tgtEl>
                                          <p:spTgt spid="2"/>
                                        </p:tgtEl>
                                        <p:attrNameLst>
                                          <p:attrName>fill.type</p:attrName>
                                        </p:attrNameLst>
                                      </p:cBhvr>
                                      <p:to>
                                        <p:strVal val="solid"/>
                                      </p:to>
                                    </p:set>
                                    <p:set>
                                      <p:cBhvr>
                                        <p:cTn id="40" dur="250" fill="hold"/>
                                        <p:tgtEl>
                                          <p:spTgt spid="2"/>
                                        </p:tgtEl>
                                        <p:attrNameLst>
                                          <p:attrName>fill.on</p:attrName>
                                        </p:attrNameLst>
                                      </p:cBhvr>
                                      <p:to>
                                        <p:strVal val="true"/>
                                      </p:to>
                                    </p:set>
                                  </p:childTnLst>
                                </p:cTn>
                              </p:par>
                              <p:par>
                                <p:cTn id="41" presetID="23" presetClass="entr" presetSubtype="16" fill="hold" nodeType="withEffect">
                                  <p:stCondLst>
                                    <p:cond delay="500"/>
                                  </p:stCondLst>
                                  <p:childTnLst>
                                    <p:set>
                                      <p:cBhvr>
                                        <p:cTn id="42" dur="1" fill="hold">
                                          <p:stCondLst>
                                            <p:cond delay="0"/>
                                          </p:stCondLst>
                                        </p:cTn>
                                        <p:tgtEl>
                                          <p:spTgt spid="26"/>
                                        </p:tgtEl>
                                        <p:attrNameLst>
                                          <p:attrName>style.visibility</p:attrName>
                                        </p:attrNameLst>
                                      </p:cBhvr>
                                      <p:to>
                                        <p:strVal val="visible"/>
                                      </p:to>
                                    </p:set>
                                    <p:anim calcmode="lin" valueType="num">
                                      <p:cBhvr>
                                        <p:cTn id="43" dur="500" fill="hold"/>
                                        <p:tgtEl>
                                          <p:spTgt spid="26"/>
                                        </p:tgtEl>
                                        <p:attrNameLst>
                                          <p:attrName>ppt_w</p:attrName>
                                        </p:attrNameLst>
                                      </p:cBhvr>
                                      <p:tavLst>
                                        <p:tav tm="0">
                                          <p:val>
                                            <p:fltVal val="0"/>
                                          </p:val>
                                        </p:tav>
                                        <p:tav tm="100000">
                                          <p:val>
                                            <p:strVal val="#ppt_w"/>
                                          </p:val>
                                        </p:tav>
                                      </p:tavLst>
                                    </p:anim>
                                    <p:anim calcmode="lin" valueType="num">
                                      <p:cBhvr>
                                        <p:cTn id="44" dur="500" fill="hold"/>
                                        <p:tgtEl>
                                          <p:spTgt spid="2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45" restart="whenNotActive" fill="hold" evtFilter="cancelBubble" nodeType="interactiveSeq">
                <p:stCondLst>
                  <p:cond evt="onClick" delay="0">
                    <p:tgtEl>
                      <p:spTgt spid="3"/>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3"/>
                                        </p:tgtEl>
                                        <p:attrNameLst>
                                          <p:attrName>fillcolor</p:attrName>
                                        </p:attrNameLst>
                                      </p:cBhvr>
                                      <p:to>
                                        <a:schemeClr val="accent1"/>
                                      </p:to>
                                    </p:animClr>
                                    <p:set>
                                      <p:cBhvr>
                                        <p:cTn id="50" dur="250" fill="hold"/>
                                        <p:tgtEl>
                                          <p:spTgt spid="3"/>
                                        </p:tgtEl>
                                        <p:attrNameLst>
                                          <p:attrName>fill.type</p:attrName>
                                        </p:attrNameLst>
                                      </p:cBhvr>
                                      <p:to>
                                        <p:strVal val="solid"/>
                                      </p:to>
                                    </p:set>
                                    <p:set>
                                      <p:cBhvr>
                                        <p:cTn id="51" dur="250" fill="hold"/>
                                        <p:tgtEl>
                                          <p:spTgt spid="3"/>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1" presetClass="emph" presetSubtype="2" fill="hold" nodeType="withEffect">
                                  <p:stCondLst>
                                    <p:cond delay="500"/>
                                  </p:stCondLst>
                                  <p:childTnLst>
                                    <p:animClr clrSpc="rgb" dir="cw">
                                      <p:cBhvr>
                                        <p:cTn id="53" dur="250" fill="hold"/>
                                        <p:tgtEl>
                                          <p:spTgt spid="3"/>
                                        </p:tgtEl>
                                        <p:attrNameLst>
                                          <p:attrName>fillcolor</p:attrName>
                                        </p:attrNameLst>
                                      </p:cBhvr>
                                      <p:to>
                                        <a:schemeClr val="accent1"/>
                                      </p:to>
                                    </p:animClr>
                                    <p:set>
                                      <p:cBhvr>
                                        <p:cTn id="54" dur="250" fill="hold"/>
                                        <p:tgtEl>
                                          <p:spTgt spid="3"/>
                                        </p:tgtEl>
                                        <p:attrNameLst>
                                          <p:attrName>fill.type</p:attrName>
                                        </p:attrNameLst>
                                      </p:cBhvr>
                                      <p:to>
                                        <p:strVal val="solid"/>
                                      </p:to>
                                    </p:set>
                                    <p:set>
                                      <p:cBhvr>
                                        <p:cTn id="55" dur="250" fill="hold"/>
                                        <p:tgtEl>
                                          <p:spTgt spid="3"/>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5"/>
                                        </p:tgtEl>
                                        <p:attrNameLst>
                                          <p:attrName>style.visibility</p:attrName>
                                        </p:attrNameLst>
                                      </p:cBhvr>
                                      <p:to>
                                        <p:strVal val="visible"/>
                                      </p:to>
                                    </p:set>
                                    <p:anim calcmode="lin" valueType="num">
                                      <p:cBhvr>
                                        <p:cTn id="58" dur="250" fill="hold"/>
                                        <p:tgtEl>
                                          <p:spTgt spid="5"/>
                                        </p:tgtEl>
                                        <p:attrNameLst>
                                          <p:attrName>ppt_w</p:attrName>
                                        </p:attrNameLst>
                                      </p:cBhvr>
                                      <p:tavLst>
                                        <p:tav tm="0">
                                          <p:val>
                                            <p:strVal val="4*#ppt_w"/>
                                          </p:val>
                                        </p:tav>
                                        <p:tav tm="100000">
                                          <p:val>
                                            <p:strVal val="#ppt_w"/>
                                          </p:val>
                                        </p:tav>
                                      </p:tavLst>
                                    </p:anim>
                                    <p:anim calcmode="lin" valueType="num">
                                      <p:cBhvr>
                                        <p:cTn id="5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6"/>
                                        </p:tgtEl>
                                        <p:attrNameLst>
                                          <p:attrName>fillcolor</p:attrName>
                                        </p:attrNameLst>
                                      </p:cBhvr>
                                      <p:to>
                                        <a:schemeClr val="accent1"/>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1" presetClass="emph" presetSubtype="2" fill="hold" nodeType="withEffect">
                                  <p:stCondLst>
                                    <p:cond delay="500"/>
                                  </p:stCondLst>
                                  <p:childTnLst>
                                    <p:animClr clrSpc="rgb" dir="cw">
                                      <p:cBhvr>
                                        <p:cTn id="68" dur="250" fill="hold"/>
                                        <p:tgtEl>
                                          <p:spTgt spid="6"/>
                                        </p:tgtEl>
                                        <p:attrNameLst>
                                          <p:attrName>fillcolor</p:attrName>
                                        </p:attrNameLst>
                                      </p:cBhvr>
                                      <p:to>
                                        <a:schemeClr val="accent1"/>
                                      </p:to>
                                    </p:animClr>
                                    <p:set>
                                      <p:cBhvr>
                                        <p:cTn id="69" dur="250" fill="hold"/>
                                        <p:tgtEl>
                                          <p:spTgt spid="6"/>
                                        </p:tgtEl>
                                        <p:attrNameLst>
                                          <p:attrName>fill.type</p:attrName>
                                        </p:attrNameLst>
                                      </p:cBhvr>
                                      <p:to>
                                        <p:strVal val="solid"/>
                                      </p:to>
                                    </p:set>
                                    <p:set>
                                      <p:cBhvr>
                                        <p:cTn id="70" dur="250" fill="hold"/>
                                        <p:tgtEl>
                                          <p:spTgt spid="6"/>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7"/>
                                        </p:tgtEl>
                                        <p:attrNameLst>
                                          <p:attrName>style.visibility</p:attrName>
                                        </p:attrNameLst>
                                      </p:cBhvr>
                                      <p:to>
                                        <p:strVal val="visible"/>
                                      </p:to>
                                    </p:set>
                                    <p:anim calcmode="lin" valueType="num">
                                      <p:cBhvr>
                                        <p:cTn id="73" dur="250" fill="hold"/>
                                        <p:tgtEl>
                                          <p:spTgt spid="7"/>
                                        </p:tgtEl>
                                        <p:attrNameLst>
                                          <p:attrName>ppt_w</p:attrName>
                                        </p:attrNameLst>
                                      </p:cBhvr>
                                      <p:tavLst>
                                        <p:tav tm="0">
                                          <p:val>
                                            <p:strVal val="4*#ppt_w"/>
                                          </p:val>
                                        </p:tav>
                                        <p:tav tm="100000">
                                          <p:val>
                                            <p:strVal val="#ppt_w"/>
                                          </p:val>
                                        </p:tav>
                                      </p:tavLst>
                                    </p:anim>
                                    <p:anim calcmode="lin" valueType="num">
                                      <p:cBhvr>
                                        <p:cTn id="74"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withEffect">
                                  <p:stCondLst>
                                    <p:cond delay="0"/>
                                  </p:stCondLst>
                                  <p:childTnLst>
                                    <p:animClr clrSpc="rgb" dir="cw">
                                      <p:cBhvr>
                                        <p:cTn id="79" dur="250" fill="hold"/>
                                        <p:tgtEl>
                                          <p:spTgt spid="12"/>
                                        </p:tgtEl>
                                        <p:attrNameLst>
                                          <p:attrName>fillcolor</p:attrName>
                                        </p:attrNameLst>
                                      </p:cBhvr>
                                      <p:to>
                                        <a:schemeClr val="accent1"/>
                                      </p:to>
                                    </p:animClr>
                                    <p:set>
                                      <p:cBhvr>
                                        <p:cTn id="80" dur="250" fill="hold"/>
                                        <p:tgtEl>
                                          <p:spTgt spid="12"/>
                                        </p:tgtEl>
                                        <p:attrNameLst>
                                          <p:attrName>fill.type</p:attrName>
                                        </p:attrNameLst>
                                      </p:cBhvr>
                                      <p:to>
                                        <p:strVal val="solid"/>
                                      </p:to>
                                    </p:set>
                                    <p:set>
                                      <p:cBhvr>
                                        <p:cTn id="81" dur="250" fill="hold"/>
                                        <p:tgtEl>
                                          <p:spTgt spid="12"/>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1" presetClass="emph" presetSubtype="2" fill="hold" nodeType="withEffect">
                                  <p:stCondLst>
                                    <p:cond delay="500"/>
                                  </p:stCondLst>
                                  <p:childTnLst>
                                    <p:animClr clrSpc="rgb" dir="cw">
                                      <p:cBhvr>
                                        <p:cTn id="83" dur="250" fill="hold"/>
                                        <p:tgtEl>
                                          <p:spTgt spid="12"/>
                                        </p:tgtEl>
                                        <p:attrNameLst>
                                          <p:attrName>fillcolor</p:attrName>
                                        </p:attrNameLst>
                                      </p:cBhvr>
                                      <p:to>
                                        <a:schemeClr val="accent1"/>
                                      </p:to>
                                    </p:animClr>
                                    <p:set>
                                      <p:cBhvr>
                                        <p:cTn id="84" dur="250" fill="hold"/>
                                        <p:tgtEl>
                                          <p:spTgt spid="12"/>
                                        </p:tgtEl>
                                        <p:attrNameLst>
                                          <p:attrName>fill.type</p:attrName>
                                        </p:attrNameLst>
                                      </p:cBhvr>
                                      <p:to>
                                        <p:strVal val="solid"/>
                                      </p:to>
                                    </p:set>
                                    <p:set>
                                      <p:cBhvr>
                                        <p:cTn id="85" dur="250" fill="hold"/>
                                        <p:tgtEl>
                                          <p:spTgt spid="12"/>
                                        </p:tgtEl>
                                        <p:attrNameLst>
                                          <p:attrName>fill.on</p:attrName>
                                        </p:attrNameLst>
                                      </p:cBhvr>
                                      <p:to>
                                        <p:strVal val="true"/>
                                      </p:to>
                                    </p:set>
                                  </p:childTnLst>
                                </p:cTn>
                              </p:par>
                              <p:par>
                                <p:cTn id="86" presetID="23" presetClass="entr" presetSubtype="32" fill="hold" nodeType="withEffect">
                                  <p:stCondLst>
                                    <p:cond delay="500"/>
                                  </p:stCondLst>
                                  <p:childTnLst>
                                    <p:set>
                                      <p:cBhvr>
                                        <p:cTn id="87" dur="1" fill="hold">
                                          <p:stCondLst>
                                            <p:cond delay="0"/>
                                          </p:stCondLst>
                                        </p:cTn>
                                        <p:tgtEl>
                                          <p:spTgt spid="14"/>
                                        </p:tgtEl>
                                        <p:attrNameLst>
                                          <p:attrName>style.visibility</p:attrName>
                                        </p:attrNameLst>
                                      </p:cBhvr>
                                      <p:to>
                                        <p:strVal val="visible"/>
                                      </p:to>
                                    </p:set>
                                    <p:anim calcmode="lin" valueType="num">
                                      <p:cBhvr>
                                        <p:cTn id="88" dur="250" fill="hold"/>
                                        <p:tgtEl>
                                          <p:spTgt spid="14"/>
                                        </p:tgtEl>
                                        <p:attrNameLst>
                                          <p:attrName>ppt_w</p:attrName>
                                        </p:attrNameLst>
                                      </p:cBhvr>
                                      <p:tavLst>
                                        <p:tav tm="0">
                                          <p:val>
                                            <p:strVal val="4*#ppt_w"/>
                                          </p:val>
                                        </p:tav>
                                        <p:tav tm="100000">
                                          <p:val>
                                            <p:strVal val="#ppt_w"/>
                                          </p:val>
                                        </p:tav>
                                      </p:tavLst>
                                    </p:anim>
                                    <p:anim calcmode="lin" valueType="num">
                                      <p:cBhvr>
                                        <p:cTn id="89"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2"/>
                  </p:tgtEl>
                </p:cond>
              </p:nextCondLst>
            </p:seq>
          </p:childTnLst>
        </p:cTn>
      </p:par>
    </p:tnLst>
    <p:bldLst>
      <p:bldP spid="2" grpId="0" animBg="1"/>
      <p:bldP spid="3" grpId="0" animBg="1"/>
      <p:bldP spid="6" grpId="0" animBg="1"/>
      <p:bldP spid="8"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97653C7-9A9C-0DE9-7C80-1F3C1112F7B0}"/>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1091" t="29953" r="17860" b="4322"/>
          <a:stretch/>
        </p:blipFill>
        <p:spPr>
          <a:xfrm>
            <a:off x="-132080" y="0"/>
            <a:ext cx="12425680" cy="6858000"/>
          </a:xfrm>
          <a:prstGeom prst="rect">
            <a:avLst/>
          </a:prstGeom>
        </p:spPr>
      </p:pic>
      <p:sp>
        <p:nvSpPr>
          <p:cNvPr id="9" name="Rectangle 8">
            <a:extLst>
              <a:ext uri="{FF2B5EF4-FFF2-40B4-BE49-F238E27FC236}">
                <a16:creationId xmlns:a16="http://schemas.microsoft.com/office/drawing/2014/main" id="{6C67E9C9-D130-EE7F-7EC5-B51530A978A1}"/>
              </a:ext>
            </a:extLst>
          </p:cNvPr>
          <p:cNvSpPr/>
          <p:nvPr/>
        </p:nvSpPr>
        <p:spPr>
          <a:xfrm>
            <a:off x="1287428" y="1643394"/>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Nhị</a:t>
            </a:r>
            <a:endParaRPr kumimoji="0" lang="vi-VN"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sp>
        <p:nvSpPr>
          <p:cNvPr id="10" name="Rectangle 9">
            <a:extLst>
              <a:ext uri="{FF2B5EF4-FFF2-40B4-BE49-F238E27FC236}">
                <a16:creationId xmlns:a16="http://schemas.microsoft.com/office/drawing/2014/main" id="{C9D557A2-1453-3C43-D7BC-733192AD8535}"/>
              </a:ext>
            </a:extLst>
          </p:cNvPr>
          <p:cNvSpPr/>
          <p:nvPr/>
        </p:nvSpPr>
        <p:spPr>
          <a:xfrm>
            <a:off x="1374703" y="4176486"/>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Noãn</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10">
            <a:extLst>
              <a:ext uri="{FF2B5EF4-FFF2-40B4-BE49-F238E27FC236}">
                <a16:creationId xmlns:a16="http://schemas.microsoft.com/office/drawing/2014/main" id="{CD24D1D8-BEDC-EE09-D993-902EFF7AB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5644" y="42184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3" name="Rectangle 12">
            <a:extLst>
              <a:ext uri="{FF2B5EF4-FFF2-40B4-BE49-F238E27FC236}">
                <a16:creationId xmlns:a16="http://schemas.microsoft.com/office/drawing/2014/main" id="{4402F2CB-0E15-5E1F-982E-9F8344BAD92B}"/>
              </a:ext>
            </a:extLst>
          </p:cNvPr>
          <p:cNvSpPr/>
          <p:nvPr/>
        </p:nvSpPr>
        <p:spPr>
          <a:xfrm>
            <a:off x="1349008" y="2979554"/>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Nhuỵ</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6" name="Picture 15">
            <a:extLst>
              <a:ext uri="{FF2B5EF4-FFF2-40B4-BE49-F238E27FC236}">
                <a16:creationId xmlns:a16="http://schemas.microsoft.com/office/drawing/2014/main" id="{3DBA76BC-42C3-7D04-4A42-9E993C1CEE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84224" y="2928569"/>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7" name="Rectangle 16">
            <a:extLst>
              <a:ext uri="{FF2B5EF4-FFF2-40B4-BE49-F238E27FC236}">
                <a16:creationId xmlns:a16="http://schemas.microsoft.com/office/drawing/2014/main" id="{5240C5DF-4084-28A6-766B-1F987C74CF0A}"/>
              </a:ext>
            </a:extLst>
          </p:cNvPr>
          <p:cNvSpPr/>
          <p:nvPr/>
        </p:nvSpPr>
        <p:spPr>
          <a:xfrm>
            <a:off x="742610" y="152400"/>
            <a:ext cx="10494161" cy="676911"/>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2.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Tế</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bào</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sinh</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dục</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đực</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thực</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vật</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hoa</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gọi</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là</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sp>
        <p:nvSpPr>
          <p:cNvPr id="18" name="Rectangle 17">
            <a:extLst>
              <a:ext uri="{FF2B5EF4-FFF2-40B4-BE49-F238E27FC236}">
                <a16:creationId xmlns:a16="http://schemas.microsoft.com/office/drawing/2014/main" id="{26F27559-0C9B-458D-8448-3193635C687E}"/>
              </a:ext>
            </a:extLst>
          </p:cNvPr>
          <p:cNvSpPr/>
          <p:nvPr/>
        </p:nvSpPr>
        <p:spPr>
          <a:xfrm>
            <a:off x="1374703" y="536711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Phôi</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9" name="Picture 18">
            <a:extLst>
              <a:ext uri="{FF2B5EF4-FFF2-40B4-BE49-F238E27FC236}">
                <a16:creationId xmlns:a16="http://schemas.microsoft.com/office/drawing/2014/main" id="{29D81672-8C13-A5FD-6A27-3DC205B6F2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5644" y="540910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22" name="Picture 21" descr="A cartoon of a mango&#10;&#10;Description automatically generated">
            <a:extLst>
              <a:ext uri="{FF2B5EF4-FFF2-40B4-BE49-F238E27FC236}">
                <a16:creationId xmlns:a16="http://schemas.microsoft.com/office/drawing/2014/main" id="{7D86949E-7D36-B636-257D-D472141DE92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554427" y="1456658"/>
            <a:ext cx="879574" cy="1233397"/>
          </a:xfrm>
          <a:prstGeom prst="rect">
            <a:avLst/>
          </a:prstGeom>
        </p:spPr>
      </p:pic>
      <p:pic>
        <p:nvPicPr>
          <p:cNvPr id="23" name="Picture 22" descr="A wicker basket with a black background&#10;&#10;Description automatically generated">
            <a:hlinkClick r:id="rId10" action="ppaction://hlinksldjump"/>
            <a:extLst>
              <a:ext uri="{FF2B5EF4-FFF2-40B4-BE49-F238E27FC236}">
                <a16:creationId xmlns:a16="http://schemas.microsoft.com/office/drawing/2014/main" id="{E5FE9684-9574-D7C5-2D86-BC1F149DDC6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spTree>
    <p:extLst>
      <p:ext uri="{BB962C8B-B14F-4D97-AF65-F5344CB8AC3E}">
        <p14:creationId xmlns:p14="http://schemas.microsoft.com/office/powerpoint/2010/main" val="1467395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9"/>
                                        </p:tgtEl>
                                        <p:attrNameLst>
                                          <p:attrName>fillcolor</p:attrName>
                                        </p:attrNameLst>
                                      </p:cBhvr>
                                      <p:to>
                                        <a:schemeClr val="bg2"/>
                                      </p:to>
                                    </p:animClr>
                                    <p:set>
                                      <p:cBhvr>
                                        <p:cTn id="30" dur="250" fill="hold"/>
                                        <p:tgtEl>
                                          <p:spTgt spid="9"/>
                                        </p:tgtEl>
                                        <p:attrNameLst>
                                          <p:attrName>fill.type</p:attrName>
                                        </p:attrNameLst>
                                      </p:cBhvr>
                                      <p:to>
                                        <p:strVal val="solid"/>
                                      </p:to>
                                    </p:set>
                                    <p:set>
                                      <p:cBhvr>
                                        <p:cTn id="31" dur="250" fill="hold"/>
                                        <p:tgtEl>
                                          <p:spTgt spid="9"/>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9"/>
                                        </p:tgtEl>
                                        <p:attrNameLst>
                                          <p:attrName>fillcolor</p:attrName>
                                        </p:attrNameLst>
                                      </p:cBhvr>
                                      <p:to>
                                        <a:srgbClr val="FFFF00"/>
                                      </p:to>
                                    </p:animClr>
                                    <p:set>
                                      <p:cBhvr>
                                        <p:cTn id="34" dur="250" fill="hold"/>
                                        <p:tgtEl>
                                          <p:spTgt spid="9"/>
                                        </p:tgtEl>
                                        <p:attrNameLst>
                                          <p:attrName>fill.type</p:attrName>
                                        </p:attrNameLst>
                                      </p:cBhvr>
                                      <p:to>
                                        <p:strVal val="solid"/>
                                      </p:to>
                                    </p:set>
                                    <p:set>
                                      <p:cBhvr>
                                        <p:cTn id="35" dur="250" fill="hold"/>
                                        <p:tgtEl>
                                          <p:spTgt spid="9"/>
                                        </p:tgtEl>
                                        <p:attrNameLst>
                                          <p:attrName>fill.on</p:attrName>
                                        </p:attrNameLst>
                                      </p:cBhvr>
                                      <p:to>
                                        <p:strVal val="true"/>
                                      </p:to>
                                    </p:set>
                                  </p:childTnLst>
                                </p:cTn>
                              </p:par>
                              <p:par>
                                <p:cTn id="36" presetID="23" presetClass="entr" presetSubtype="16" fill="hold" nodeType="withEffect">
                                  <p:stCondLst>
                                    <p:cond delay="50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0"/>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0"/>
                                        </p:tgtEl>
                                        <p:attrNameLst>
                                          <p:attrName>fillcolor</p:attrName>
                                        </p:attrNameLst>
                                      </p:cBhvr>
                                      <p:to>
                                        <a:schemeClr val="accent1"/>
                                      </p:to>
                                    </p:animClr>
                                    <p:set>
                                      <p:cBhvr>
                                        <p:cTn id="45" dur="250" fill="hold"/>
                                        <p:tgtEl>
                                          <p:spTgt spid="10"/>
                                        </p:tgtEl>
                                        <p:attrNameLst>
                                          <p:attrName>fill.type</p:attrName>
                                        </p:attrNameLst>
                                      </p:cBhvr>
                                      <p:to>
                                        <p:strVal val="solid"/>
                                      </p:to>
                                    </p:set>
                                    <p:set>
                                      <p:cBhvr>
                                        <p:cTn id="46" dur="250" fill="hold"/>
                                        <p:tgtEl>
                                          <p:spTgt spid="10"/>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10"/>
                                        </p:tgtEl>
                                        <p:attrNameLst>
                                          <p:attrName>fillcolor</p:attrName>
                                        </p:attrNameLst>
                                      </p:cBhvr>
                                      <p:to>
                                        <a:schemeClr val="accent1"/>
                                      </p:to>
                                    </p:animClr>
                                    <p:set>
                                      <p:cBhvr>
                                        <p:cTn id="49" dur="250" fill="hold"/>
                                        <p:tgtEl>
                                          <p:spTgt spid="10"/>
                                        </p:tgtEl>
                                        <p:attrNameLst>
                                          <p:attrName>fill.type</p:attrName>
                                        </p:attrNameLst>
                                      </p:cBhvr>
                                      <p:to>
                                        <p:strVal val="solid"/>
                                      </p:to>
                                    </p:set>
                                    <p:set>
                                      <p:cBhvr>
                                        <p:cTn id="50" dur="250" fill="hold"/>
                                        <p:tgtEl>
                                          <p:spTgt spid="10"/>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1"/>
                                        </p:tgtEl>
                                        <p:attrNameLst>
                                          <p:attrName>style.visibility</p:attrName>
                                        </p:attrNameLst>
                                      </p:cBhvr>
                                      <p:to>
                                        <p:strVal val="visible"/>
                                      </p:to>
                                    </p:set>
                                    <p:anim calcmode="lin" valueType="num">
                                      <p:cBhvr>
                                        <p:cTn id="53" dur="250" fill="hold"/>
                                        <p:tgtEl>
                                          <p:spTgt spid="11"/>
                                        </p:tgtEl>
                                        <p:attrNameLst>
                                          <p:attrName>ppt_w</p:attrName>
                                        </p:attrNameLst>
                                      </p:cBhvr>
                                      <p:tavLst>
                                        <p:tav tm="0">
                                          <p:val>
                                            <p:strVal val="4*#ppt_w"/>
                                          </p:val>
                                        </p:tav>
                                        <p:tav tm="100000">
                                          <p:val>
                                            <p:strVal val="#ppt_w"/>
                                          </p:val>
                                        </p:tav>
                                      </p:tavLst>
                                    </p:anim>
                                    <p:anim calcmode="lin" valueType="num">
                                      <p:cBhvr>
                                        <p:cTn id="54"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chemeClr val="accent1"/>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13"/>
                                        </p:tgtEl>
                                        <p:attrNameLst>
                                          <p:attrName>fillcolor</p:attrName>
                                        </p:attrNameLst>
                                      </p:cBhvr>
                                      <p:to>
                                        <a:schemeClr val="accent1"/>
                                      </p:to>
                                    </p:animClr>
                                    <p:set>
                                      <p:cBhvr>
                                        <p:cTn id="64" dur="250" fill="hold"/>
                                        <p:tgtEl>
                                          <p:spTgt spid="13"/>
                                        </p:tgtEl>
                                        <p:attrNameLst>
                                          <p:attrName>fill.type</p:attrName>
                                        </p:attrNameLst>
                                      </p:cBhvr>
                                      <p:to>
                                        <p:strVal val="solid"/>
                                      </p:to>
                                    </p:set>
                                    <p:set>
                                      <p:cBhvr>
                                        <p:cTn id="65" dur="250" fill="hold"/>
                                        <p:tgtEl>
                                          <p:spTgt spid="13"/>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6"/>
                                        </p:tgtEl>
                                        <p:attrNameLst>
                                          <p:attrName>style.visibility</p:attrName>
                                        </p:attrNameLst>
                                      </p:cBhvr>
                                      <p:to>
                                        <p:strVal val="visible"/>
                                      </p:to>
                                    </p:set>
                                    <p:anim calcmode="lin" valueType="num">
                                      <p:cBhvr>
                                        <p:cTn id="68" dur="250" fill="hold"/>
                                        <p:tgtEl>
                                          <p:spTgt spid="16"/>
                                        </p:tgtEl>
                                        <p:attrNameLst>
                                          <p:attrName>ppt_w</p:attrName>
                                        </p:attrNameLst>
                                      </p:cBhvr>
                                      <p:tavLst>
                                        <p:tav tm="0">
                                          <p:val>
                                            <p:strVal val="4*#ppt_w"/>
                                          </p:val>
                                        </p:tav>
                                        <p:tav tm="100000">
                                          <p:val>
                                            <p:strVal val="#ppt_w"/>
                                          </p:val>
                                        </p:tav>
                                      </p:tavLst>
                                    </p:anim>
                                    <p:anim calcmode="lin" valueType="num">
                                      <p:cBhvr>
                                        <p:cTn id="69"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chemeClr val="accent1"/>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1" presetClass="emph" presetSubtype="2" fill="hold" nodeType="withEffect">
                                  <p:stCondLst>
                                    <p:cond delay="500"/>
                                  </p:stCondLst>
                                  <p:childTnLst>
                                    <p:animClr clrSpc="rgb" dir="cw">
                                      <p:cBhvr>
                                        <p:cTn id="78" dur="250" fill="hold"/>
                                        <p:tgtEl>
                                          <p:spTgt spid="18"/>
                                        </p:tgtEl>
                                        <p:attrNameLst>
                                          <p:attrName>fillcolor</p:attrName>
                                        </p:attrNameLst>
                                      </p:cBhvr>
                                      <p:to>
                                        <a:schemeClr val="accent1"/>
                                      </p:to>
                                    </p:animClr>
                                    <p:set>
                                      <p:cBhvr>
                                        <p:cTn id="79" dur="250" fill="hold"/>
                                        <p:tgtEl>
                                          <p:spTgt spid="18"/>
                                        </p:tgtEl>
                                        <p:attrNameLst>
                                          <p:attrName>fill.type</p:attrName>
                                        </p:attrNameLst>
                                      </p:cBhvr>
                                      <p:to>
                                        <p:strVal val="solid"/>
                                      </p:to>
                                    </p:set>
                                    <p:set>
                                      <p:cBhvr>
                                        <p:cTn id="80" dur="250" fill="hold"/>
                                        <p:tgtEl>
                                          <p:spTgt spid="18"/>
                                        </p:tgtEl>
                                        <p:attrNameLst>
                                          <p:attrName>fill.on</p:attrName>
                                        </p:attrNameLst>
                                      </p:cBhvr>
                                      <p:to>
                                        <p:strVal val="true"/>
                                      </p:to>
                                    </p:set>
                                  </p:childTnLst>
                                </p:cTn>
                              </p:par>
                              <p:par>
                                <p:cTn id="81" presetID="23" presetClass="entr" presetSubtype="32" fill="hold" nodeType="withEffect">
                                  <p:stCondLst>
                                    <p:cond delay="500"/>
                                  </p:stCondLst>
                                  <p:childTnLst>
                                    <p:set>
                                      <p:cBhvr>
                                        <p:cTn id="82" dur="1" fill="hold">
                                          <p:stCondLst>
                                            <p:cond delay="0"/>
                                          </p:stCondLst>
                                        </p:cTn>
                                        <p:tgtEl>
                                          <p:spTgt spid="19"/>
                                        </p:tgtEl>
                                        <p:attrNameLst>
                                          <p:attrName>style.visibility</p:attrName>
                                        </p:attrNameLst>
                                      </p:cBhvr>
                                      <p:to>
                                        <p:strVal val="visible"/>
                                      </p:to>
                                    </p:set>
                                    <p:anim calcmode="lin" valueType="num">
                                      <p:cBhvr>
                                        <p:cTn id="83" dur="250" fill="hold"/>
                                        <p:tgtEl>
                                          <p:spTgt spid="19"/>
                                        </p:tgtEl>
                                        <p:attrNameLst>
                                          <p:attrName>ppt_w</p:attrName>
                                        </p:attrNameLst>
                                      </p:cBhvr>
                                      <p:tavLst>
                                        <p:tav tm="0">
                                          <p:val>
                                            <p:strVal val="4*#ppt_w"/>
                                          </p:val>
                                        </p:tav>
                                        <p:tav tm="100000">
                                          <p:val>
                                            <p:strVal val="#ppt_w"/>
                                          </p:val>
                                        </p:tav>
                                      </p:tavLst>
                                    </p:anim>
                                    <p:anim calcmode="lin" valueType="num">
                                      <p:cBhvr>
                                        <p:cTn id="84"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8"/>
                  </p:tgtEl>
                </p:cond>
              </p:nextCondLst>
            </p:seq>
          </p:childTnLst>
        </p:cTn>
      </p:par>
    </p:tnLst>
    <p:bldLst>
      <p:bldP spid="9" grpId="0" animBg="1"/>
      <p:bldP spid="10" grpId="0" animBg="1"/>
      <p:bldP spid="13"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97653C7-9A9C-0DE9-7C80-1F3C1112F7B0}"/>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1091" t="29953" r="17860" b="4322"/>
          <a:stretch/>
        </p:blipFill>
        <p:spPr>
          <a:xfrm>
            <a:off x="-132080" y="0"/>
            <a:ext cx="12425680" cy="6858000"/>
          </a:xfrm>
          <a:prstGeom prst="rect">
            <a:avLst/>
          </a:prstGeom>
        </p:spPr>
      </p:pic>
      <p:sp>
        <p:nvSpPr>
          <p:cNvPr id="9" name="Rectangle 8">
            <a:extLst>
              <a:ext uri="{FF2B5EF4-FFF2-40B4-BE49-F238E27FC236}">
                <a16:creationId xmlns:a16="http://schemas.microsoft.com/office/drawing/2014/main" id="{6C67E9C9-D130-EE7F-7EC5-B51530A978A1}"/>
              </a:ext>
            </a:extLst>
          </p:cNvPr>
          <p:cNvSpPr/>
          <p:nvPr/>
        </p:nvSpPr>
        <p:spPr>
          <a:xfrm>
            <a:off x="1319325" y="5492362"/>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D.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Nhuỵ</a:t>
            </a:r>
            <a:endParaRPr kumimoji="0" lang="vi-VN"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sp>
        <p:nvSpPr>
          <p:cNvPr id="10" name="Rectangle 9">
            <a:extLst>
              <a:ext uri="{FF2B5EF4-FFF2-40B4-BE49-F238E27FC236}">
                <a16:creationId xmlns:a16="http://schemas.microsoft.com/office/drawing/2014/main" id="{C9D557A2-1453-3C43-D7BC-733192AD8535}"/>
              </a:ext>
            </a:extLst>
          </p:cNvPr>
          <p:cNvSpPr/>
          <p:nvPr/>
        </p:nvSpPr>
        <p:spPr>
          <a:xfrm>
            <a:off x="1374703" y="4176486"/>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Phôi</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10">
            <a:extLst>
              <a:ext uri="{FF2B5EF4-FFF2-40B4-BE49-F238E27FC236}">
                <a16:creationId xmlns:a16="http://schemas.microsoft.com/office/drawing/2014/main" id="{CD24D1D8-BEDC-EE09-D993-902EFF7AB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5644" y="42184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3" name="Rectangle 12">
            <a:extLst>
              <a:ext uri="{FF2B5EF4-FFF2-40B4-BE49-F238E27FC236}">
                <a16:creationId xmlns:a16="http://schemas.microsoft.com/office/drawing/2014/main" id="{4402F2CB-0E15-5E1F-982E-9F8344BAD92B}"/>
              </a:ext>
            </a:extLst>
          </p:cNvPr>
          <p:cNvSpPr/>
          <p:nvPr/>
        </p:nvSpPr>
        <p:spPr>
          <a:xfrm>
            <a:off x="1349008" y="2979554"/>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Noãn</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6" name="Picture 15">
            <a:extLst>
              <a:ext uri="{FF2B5EF4-FFF2-40B4-BE49-F238E27FC236}">
                <a16:creationId xmlns:a16="http://schemas.microsoft.com/office/drawing/2014/main" id="{3DBA76BC-42C3-7D04-4A42-9E993C1CEE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84224" y="2928569"/>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7" name="Rectangle 16">
            <a:extLst>
              <a:ext uri="{FF2B5EF4-FFF2-40B4-BE49-F238E27FC236}">
                <a16:creationId xmlns:a16="http://schemas.microsoft.com/office/drawing/2014/main" id="{5240C5DF-4084-28A6-766B-1F987C74CF0A}"/>
              </a:ext>
            </a:extLst>
          </p:cNvPr>
          <p:cNvSpPr/>
          <p:nvPr/>
        </p:nvSpPr>
        <p:spPr>
          <a:xfrm>
            <a:off x="742610" y="152400"/>
            <a:ext cx="10890590" cy="738466"/>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3.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Tế</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bào</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dục</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cái</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thực</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vật</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hoa</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gọi</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là</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sp>
        <p:nvSpPr>
          <p:cNvPr id="18" name="Rectangle 17">
            <a:extLst>
              <a:ext uri="{FF2B5EF4-FFF2-40B4-BE49-F238E27FC236}">
                <a16:creationId xmlns:a16="http://schemas.microsoft.com/office/drawing/2014/main" id="{26F27559-0C9B-458D-8448-3193635C687E}"/>
              </a:ext>
            </a:extLst>
          </p:cNvPr>
          <p:cNvSpPr/>
          <p:nvPr/>
        </p:nvSpPr>
        <p:spPr>
          <a:xfrm>
            <a:off x="1342805" y="166698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Nhị</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9" name="Picture 18">
            <a:extLst>
              <a:ext uri="{FF2B5EF4-FFF2-40B4-BE49-F238E27FC236}">
                <a16:creationId xmlns:a16="http://schemas.microsoft.com/office/drawing/2014/main" id="{29D81672-8C13-A5FD-6A27-3DC205B6F2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63746" y="170897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22" name="Picture 21" descr="A cartoon of a mango&#10;&#10;Description automatically generated">
            <a:extLst>
              <a:ext uri="{FF2B5EF4-FFF2-40B4-BE49-F238E27FC236}">
                <a16:creationId xmlns:a16="http://schemas.microsoft.com/office/drawing/2014/main" id="{7D86949E-7D36-B636-257D-D472141DE92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586324" y="5305626"/>
            <a:ext cx="879574" cy="1233397"/>
          </a:xfrm>
          <a:prstGeom prst="rect">
            <a:avLst/>
          </a:prstGeom>
        </p:spPr>
      </p:pic>
      <p:pic>
        <p:nvPicPr>
          <p:cNvPr id="2" name="Picture 1" descr="A wicker basket with a black background&#10;&#10;Description automatically generated">
            <a:hlinkClick r:id="rId10" action="ppaction://hlinksldjump"/>
            <a:extLst>
              <a:ext uri="{FF2B5EF4-FFF2-40B4-BE49-F238E27FC236}">
                <a16:creationId xmlns:a16="http://schemas.microsoft.com/office/drawing/2014/main" id="{86DE8553-B25A-E802-C058-F5F5ADCDD02A}"/>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spTree>
    <p:extLst>
      <p:ext uri="{BB962C8B-B14F-4D97-AF65-F5344CB8AC3E}">
        <p14:creationId xmlns:p14="http://schemas.microsoft.com/office/powerpoint/2010/main" val="19990362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9"/>
                                        </p:tgtEl>
                                        <p:attrNameLst>
                                          <p:attrName>fillcolor</p:attrName>
                                        </p:attrNameLst>
                                      </p:cBhvr>
                                      <p:to>
                                        <a:schemeClr val="bg2"/>
                                      </p:to>
                                    </p:animClr>
                                    <p:set>
                                      <p:cBhvr>
                                        <p:cTn id="30" dur="250" fill="hold"/>
                                        <p:tgtEl>
                                          <p:spTgt spid="9"/>
                                        </p:tgtEl>
                                        <p:attrNameLst>
                                          <p:attrName>fill.type</p:attrName>
                                        </p:attrNameLst>
                                      </p:cBhvr>
                                      <p:to>
                                        <p:strVal val="solid"/>
                                      </p:to>
                                    </p:set>
                                    <p:set>
                                      <p:cBhvr>
                                        <p:cTn id="31" dur="250" fill="hold"/>
                                        <p:tgtEl>
                                          <p:spTgt spid="9"/>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9"/>
                                        </p:tgtEl>
                                        <p:attrNameLst>
                                          <p:attrName>fillcolor</p:attrName>
                                        </p:attrNameLst>
                                      </p:cBhvr>
                                      <p:to>
                                        <a:srgbClr val="FFFF00"/>
                                      </p:to>
                                    </p:animClr>
                                    <p:set>
                                      <p:cBhvr>
                                        <p:cTn id="34" dur="250" fill="hold"/>
                                        <p:tgtEl>
                                          <p:spTgt spid="9"/>
                                        </p:tgtEl>
                                        <p:attrNameLst>
                                          <p:attrName>fill.type</p:attrName>
                                        </p:attrNameLst>
                                      </p:cBhvr>
                                      <p:to>
                                        <p:strVal val="solid"/>
                                      </p:to>
                                    </p:set>
                                    <p:set>
                                      <p:cBhvr>
                                        <p:cTn id="35" dur="250" fill="hold"/>
                                        <p:tgtEl>
                                          <p:spTgt spid="9"/>
                                        </p:tgtEl>
                                        <p:attrNameLst>
                                          <p:attrName>fill.on</p:attrName>
                                        </p:attrNameLst>
                                      </p:cBhvr>
                                      <p:to>
                                        <p:strVal val="true"/>
                                      </p:to>
                                    </p:set>
                                  </p:childTnLst>
                                </p:cTn>
                              </p:par>
                              <p:par>
                                <p:cTn id="36" presetID="23" presetClass="entr" presetSubtype="16" fill="hold" nodeType="withEffect">
                                  <p:stCondLst>
                                    <p:cond delay="50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0"/>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0"/>
                                        </p:tgtEl>
                                        <p:attrNameLst>
                                          <p:attrName>fillcolor</p:attrName>
                                        </p:attrNameLst>
                                      </p:cBhvr>
                                      <p:to>
                                        <a:schemeClr val="accent1"/>
                                      </p:to>
                                    </p:animClr>
                                    <p:set>
                                      <p:cBhvr>
                                        <p:cTn id="45" dur="250" fill="hold"/>
                                        <p:tgtEl>
                                          <p:spTgt spid="10"/>
                                        </p:tgtEl>
                                        <p:attrNameLst>
                                          <p:attrName>fill.type</p:attrName>
                                        </p:attrNameLst>
                                      </p:cBhvr>
                                      <p:to>
                                        <p:strVal val="solid"/>
                                      </p:to>
                                    </p:set>
                                    <p:set>
                                      <p:cBhvr>
                                        <p:cTn id="46" dur="250" fill="hold"/>
                                        <p:tgtEl>
                                          <p:spTgt spid="10"/>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10"/>
                                        </p:tgtEl>
                                        <p:attrNameLst>
                                          <p:attrName>fillcolor</p:attrName>
                                        </p:attrNameLst>
                                      </p:cBhvr>
                                      <p:to>
                                        <a:schemeClr val="accent1"/>
                                      </p:to>
                                    </p:animClr>
                                    <p:set>
                                      <p:cBhvr>
                                        <p:cTn id="49" dur="250" fill="hold"/>
                                        <p:tgtEl>
                                          <p:spTgt spid="10"/>
                                        </p:tgtEl>
                                        <p:attrNameLst>
                                          <p:attrName>fill.type</p:attrName>
                                        </p:attrNameLst>
                                      </p:cBhvr>
                                      <p:to>
                                        <p:strVal val="solid"/>
                                      </p:to>
                                    </p:set>
                                    <p:set>
                                      <p:cBhvr>
                                        <p:cTn id="50" dur="250" fill="hold"/>
                                        <p:tgtEl>
                                          <p:spTgt spid="10"/>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1"/>
                                        </p:tgtEl>
                                        <p:attrNameLst>
                                          <p:attrName>style.visibility</p:attrName>
                                        </p:attrNameLst>
                                      </p:cBhvr>
                                      <p:to>
                                        <p:strVal val="visible"/>
                                      </p:to>
                                    </p:set>
                                    <p:anim calcmode="lin" valueType="num">
                                      <p:cBhvr>
                                        <p:cTn id="53" dur="250" fill="hold"/>
                                        <p:tgtEl>
                                          <p:spTgt spid="11"/>
                                        </p:tgtEl>
                                        <p:attrNameLst>
                                          <p:attrName>ppt_w</p:attrName>
                                        </p:attrNameLst>
                                      </p:cBhvr>
                                      <p:tavLst>
                                        <p:tav tm="0">
                                          <p:val>
                                            <p:strVal val="4*#ppt_w"/>
                                          </p:val>
                                        </p:tav>
                                        <p:tav tm="100000">
                                          <p:val>
                                            <p:strVal val="#ppt_w"/>
                                          </p:val>
                                        </p:tav>
                                      </p:tavLst>
                                    </p:anim>
                                    <p:anim calcmode="lin" valueType="num">
                                      <p:cBhvr>
                                        <p:cTn id="54"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chemeClr val="accent1"/>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13"/>
                                        </p:tgtEl>
                                        <p:attrNameLst>
                                          <p:attrName>fillcolor</p:attrName>
                                        </p:attrNameLst>
                                      </p:cBhvr>
                                      <p:to>
                                        <a:schemeClr val="accent1"/>
                                      </p:to>
                                    </p:animClr>
                                    <p:set>
                                      <p:cBhvr>
                                        <p:cTn id="64" dur="250" fill="hold"/>
                                        <p:tgtEl>
                                          <p:spTgt spid="13"/>
                                        </p:tgtEl>
                                        <p:attrNameLst>
                                          <p:attrName>fill.type</p:attrName>
                                        </p:attrNameLst>
                                      </p:cBhvr>
                                      <p:to>
                                        <p:strVal val="solid"/>
                                      </p:to>
                                    </p:set>
                                    <p:set>
                                      <p:cBhvr>
                                        <p:cTn id="65" dur="250" fill="hold"/>
                                        <p:tgtEl>
                                          <p:spTgt spid="13"/>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6"/>
                                        </p:tgtEl>
                                        <p:attrNameLst>
                                          <p:attrName>style.visibility</p:attrName>
                                        </p:attrNameLst>
                                      </p:cBhvr>
                                      <p:to>
                                        <p:strVal val="visible"/>
                                      </p:to>
                                    </p:set>
                                    <p:anim calcmode="lin" valueType="num">
                                      <p:cBhvr>
                                        <p:cTn id="68" dur="250" fill="hold"/>
                                        <p:tgtEl>
                                          <p:spTgt spid="16"/>
                                        </p:tgtEl>
                                        <p:attrNameLst>
                                          <p:attrName>ppt_w</p:attrName>
                                        </p:attrNameLst>
                                      </p:cBhvr>
                                      <p:tavLst>
                                        <p:tav tm="0">
                                          <p:val>
                                            <p:strVal val="4*#ppt_w"/>
                                          </p:val>
                                        </p:tav>
                                        <p:tav tm="100000">
                                          <p:val>
                                            <p:strVal val="#ppt_w"/>
                                          </p:val>
                                        </p:tav>
                                      </p:tavLst>
                                    </p:anim>
                                    <p:anim calcmode="lin" valueType="num">
                                      <p:cBhvr>
                                        <p:cTn id="69"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chemeClr val="accent1"/>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1" presetClass="emph" presetSubtype="2" fill="hold" nodeType="withEffect">
                                  <p:stCondLst>
                                    <p:cond delay="500"/>
                                  </p:stCondLst>
                                  <p:childTnLst>
                                    <p:animClr clrSpc="rgb" dir="cw">
                                      <p:cBhvr>
                                        <p:cTn id="78" dur="250" fill="hold"/>
                                        <p:tgtEl>
                                          <p:spTgt spid="18"/>
                                        </p:tgtEl>
                                        <p:attrNameLst>
                                          <p:attrName>fillcolor</p:attrName>
                                        </p:attrNameLst>
                                      </p:cBhvr>
                                      <p:to>
                                        <a:schemeClr val="accent1"/>
                                      </p:to>
                                    </p:animClr>
                                    <p:set>
                                      <p:cBhvr>
                                        <p:cTn id="79" dur="250" fill="hold"/>
                                        <p:tgtEl>
                                          <p:spTgt spid="18"/>
                                        </p:tgtEl>
                                        <p:attrNameLst>
                                          <p:attrName>fill.type</p:attrName>
                                        </p:attrNameLst>
                                      </p:cBhvr>
                                      <p:to>
                                        <p:strVal val="solid"/>
                                      </p:to>
                                    </p:set>
                                    <p:set>
                                      <p:cBhvr>
                                        <p:cTn id="80" dur="250" fill="hold"/>
                                        <p:tgtEl>
                                          <p:spTgt spid="18"/>
                                        </p:tgtEl>
                                        <p:attrNameLst>
                                          <p:attrName>fill.on</p:attrName>
                                        </p:attrNameLst>
                                      </p:cBhvr>
                                      <p:to>
                                        <p:strVal val="true"/>
                                      </p:to>
                                    </p:set>
                                  </p:childTnLst>
                                </p:cTn>
                              </p:par>
                              <p:par>
                                <p:cTn id="81" presetID="23" presetClass="entr" presetSubtype="32" fill="hold" nodeType="withEffect">
                                  <p:stCondLst>
                                    <p:cond delay="500"/>
                                  </p:stCondLst>
                                  <p:childTnLst>
                                    <p:set>
                                      <p:cBhvr>
                                        <p:cTn id="82" dur="1" fill="hold">
                                          <p:stCondLst>
                                            <p:cond delay="0"/>
                                          </p:stCondLst>
                                        </p:cTn>
                                        <p:tgtEl>
                                          <p:spTgt spid="19"/>
                                        </p:tgtEl>
                                        <p:attrNameLst>
                                          <p:attrName>style.visibility</p:attrName>
                                        </p:attrNameLst>
                                      </p:cBhvr>
                                      <p:to>
                                        <p:strVal val="visible"/>
                                      </p:to>
                                    </p:set>
                                    <p:anim calcmode="lin" valueType="num">
                                      <p:cBhvr>
                                        <p:cTn id="83" dur="250" fill="hold"/>
                                        <p:tgtEl>
                                          <p:spTgt spid="19"/>
                                        </p:tgtEl>
                                        <p:attrNameLst>
                                          <p:attrName>ppt_w</p:attrName>
                                        </p:attrNameLst>
                                      </p:cBhvr>
                                      <p:tavLst>
                                        <p:tav tm="0">
                                          <p:val>
                                            <p:strVal val="4*#ppt_w"/>
                                          </p:val>
                                        </p:tav>
                                        <p:tav tm="100000">
                                          <p:val>
                                            <p:strVal val="#ppt_w"/>
                                          </p:val>
                                        </p:tav>
                                      </p:tavLst>
                                    </p:anim>
                                    <p:anim calcmode="lin" valueType="num">
                                      <p:cBhvr>
                                        <p:cTn id="84"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8"/>
                  </p:tgtEl>
                </p:cond>
              </p:nextCondLst>
            </p:seq>
          </p:childTnLst>
        </p:cTn>
      </p:par>
    </p:tnLst>
    <p:bldLst>
      <p:bldP spid="9" grpId="0" animBg="1"/>
      <p:bldP spid="10" grpId="0" animBg="1"/>
      <p:bldP spid="13"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97653C7-9A9C-0DE9-7C80-1F3C1112F7B0}"/>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1091" t="29953" r="17860" b="4322"/>
          <a:stretch/>
        </p:blipFill>
        <p:spPr>
          <a:xfrm>
            <a:off x="-132080" y="0"/>
            <a:ext cx="12425680" cy="6858000"/>
          </a:xfrm>
          <a:prstGeom prst="rect">
            <a:avLst/>
          </a:prstGeom>
        </p:spPr>
      </p:pic>
      <p:sp>
        <p:nvSpPr>
          <p:cNvPr id="9" name="Rectangle 8">
            <a:extLst>
              <a:ext uri="{FF2B5EF4-FFF2-40B4-BE49-F238E27FC236}">
                <a16:creationId xmlns:a16="http://schemas.microsoft.com/office/drawing/2014/main" id="{6C67E9C9-D130-EE7F-7EC5-B51530A978A1}"/>
              </a:ext>
            </a:extLst>
          </p:cNvPr>
          <p:cNvSpPr/>
          <p:nvPr/>
        </p:nvSpPr>
        <p:spPr>
          <a:xfrm>
            <a:off x="1298060" y="4344045"/>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C. Hoa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bưởi</a:t>
            </a:r>
            <a:endParaRPr kumimoji="0" lang="vi-VN"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sp>
        <p:nvSpPr>
          <p:cNvPr id="10" name="Rectangle 9">
            <a:extLst>
              <a:ext uri="{FF2B5EF4-FFF2-40B4-BE49-F238E27FC236}">
                <a16:creationId xmlns:a16="http://schemas.microsoft.com/office/drawing/2014/main" id="{C9D557A2-1453-3C43-D7BC-733192AD8535}"/>
              </a:ext>
            </a:extLst>
          </p:cNvPr>
          <p:cNvSpPr/>
          <p:nvPr/>
        </p:nvSpPr>
        <p:spPr>
          <a:xfrm>
            <a:off x="1279011" y="5718208"/>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 Hoa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bầu</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10">
            <a:extLst>
              <a:ext uri="{FF2B5EF4-FFF2-40B4-BE49-F238E27FC236}">
                <a16:creationId xmlns:a16="http://schemas.microsoft.com/office/drawing/2014/main" id="{CD24D1D8-BEDC-EE09-D993-902EFF7AB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99952" y="5760203"/>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3" name="Rectangle 12">
            <a:extLst>
              <a:ext uri="{FF2B5EF4-FFF2-40B4-BE49-F238E27FC236}">
                <a16:creationId xmlns:a16="http://schemas.microsoft.com/office/drawing/2014/main" id="{4402F2CB-0E15-5E1F-982E-9F8344BAD92B}"/>
              </a:ext>
            </a:extLst>
          </p:cNvPr>
          <p:cNvSpPr/>
          <p:nvPr/>
        </p:nvSpPr>
        <p:spPr>
          <a:xfrm>
            <a:off x="1349008" y="2979554"/>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 Hoa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mướp</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6" name="Picture 15">
            <a:extLst>
              <a:ext uri="{FF2B5EF4-FFF2-40B4-BE49-F238E27FC236}">
                <a16:creationId xmlns:a16="http://schemas.microsoft.com/office/drawing/2014/main" id="{3DBA76BC-42C3-7D04-4A42-9E993C1CEE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84224" y="2928569"/>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7" name="Rectangle 16">
            <a:extLst>
              <a:ext uri="{FF2B5EF4-FFF2-40B4-BE49-F238E27FC236}">
                <a16:creationId xmlns:a16="http://schemas.microsoft.com/office/drawing/2014/main" id="{5240C5DF-4084-28A6-766B-1F987C74CF0A}"/>
              </a:ext>
            </a:extLst>
          </p:cNvPr>
          <p:cNvSpPr/>
          <p:nvPr/>
        </p:nvSpPr>
        <p:spPr>
          <a:xfrm>
            <a:off x="742610" y="152400"/>
            <a:ext cx="10494161" cy="738466"/>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4. </a:t>
            </a:r>
            <a:r>
              <a:rPr kumimoji="0" lang="vi-VN"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Hoa của cây nào dưới đây là hoa lưỡng tính: </a:t>
            </a:r>
            <a:endPar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8" name="Rectangle 17">
            <a:extLst>
              <a:ext uri="{FF2B5EF4-FFF2-40B4-BE49-F238E27FC236}">
                <a16:creationId xmlns:a16="http://schemas.microsoft.com/office/drawing/2014/main" id="{26F27559-0C9B-458D-8448-3193635C687E}"/>
              </a:ext>
            </a:extLst>
          </p:cNvPr>
          <p:cNvSpPr/>
          <p:nvPr/>
        </p:nvSpPr>
        <p:spPr>
          <a:xfrm>
            <a:off x="1342805" y="166698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 Hoa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bí</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9" name="Picture 18">
            <a:extLst>
              <a:ext uri="{FF2B5EF4-FFF2-40B4-BE49-F238E27FC236}">
                <a16:creationId xmlns:a16="http://schemas.microsoft.com/office/drawing/2014/main" id="{29D81672-8C13-A5FD-6A27-3DC205B6F2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63746" y="170897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22" name="Picture 21" descr="A cartoon of a mango&#10;&#10;Description automatically generated">
            <a:extLst>
              <a:ext uri="{FF2B5EF4-FFF2-40B4-BE49-F238E27FC236}">
                <a16:creationId xmlns:a16="http://schemas.microsoft.com/office/drawing/2014/main" id="{7D86949E-7D36-B636-257D-D472141DE92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565059" y="4157309"/>
            <a:ext cx="879574" cy="1233397"/>
          </a:xfrm>
          <a:prstGeom prst="rect">
            <a:avLst/>
          </a:prstGeom>
        </p:spPr>
      </p:pic>
      <p:pic>
        <p:nvPicPr>
          <p:cNvPr id="2" name="Picture 1" descr="A wicker basket with a black background&#10;&#10;Description automatically generated">
            <a:hlinkClick r:id="rId10" action="ppaction://hlinksldjump"/>
            <a:extLst>
              <a:ext uri="{FF2B5EF4-FFF2-40B4-BE49-F238E27FC236}">
                <a16:creationId xmlns:a16="http://schemas.microsoft.com/office/drawing/2014/main" id="{4D6C6714-5B7D-DE2D-1736-9853EDECDDC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spTree>
    <p:extLst>
      <p:ext uri="{BB962C8B-B14F-4D97-AF65-F5344CB8AC3E}">
        <p14:creationId xmlns:p14="http://schemas.microsoft.com/office/powerpoint/2010/main" val="873561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9"/>
                                        </p:tgtEl>
                                        <p:attrNameLst>
                                          <p:attrName>fillcolor</p:attrName>
                                        </p:attrNameLst>
                                      </p:cBhvr>
                                      <p:to>
                                        <a:schemeClr val="bg2"/>
                                      </p:to>
                                    </p:animClr>
                                    <p:set>
                                      <p:cBhvr>
                                        <p:cTn id="30" dur="250" fill="hold"/>
                                        <p:tgtEl>
                                          <p:spTgt spid="9"/>
                                        </p:tgtEl>
                                        <p:attrNameLst>
                                          <p:attrName>fill.type</p:attrName>
                                        </p:attrNameLst>
                                      </p:cBhvr>
                                      <p:to>
                                        <p:strVal val="solid"/>
                                      </p:to>
                                    </p:set>
                                    <p:set>
                                      <p:cBhvr>
                                        <p:cTn id="31" dur="250" fill="hold"/>
                                        <p:tgtEl>
                                          <p:spTgt spid="9"/>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9"/>
                                        </p:tgtEl>
                                        <p:attrNameLst>
                                          <p:attrName>fillcolor</p:attrName>
                                        </p:attrNameLst>
                                      </p:cBhvr>
                                      <p:to>
                                        <a:srgbClr val="FFFF00"/>
                                      </p:to>
                                    </p:animClr>
                                    <p:set>
                                      <p:cBhvr>
                                        <p:cTn id="34" dur="250" fill="hold"/>
                                        <p:tgtEl>
                                          <p:spTgt spid="9"/>
                                        </p:tgtEl>
                                        <p:attrNameLst>
                                          <p:attrName>fill.type</p:attrName>
                                        </p:attrNameLst>
                                      </p:cBhvr>
                                      <p:to>
                                        <p:strVal val="solid"/>
                                      </p:to>
                                    </p:set>
                                    <p:set>
                                      <p:cBhvr>
                                        <p:cTn id="35" dur="250" fill="hold"/>
                                        <p:tgtEl>
                                          <p:spTgt spid="9"/>
                                        </p:tgtEl>
                                        <p:attrNameLst>
                                          <p:attrName>fill.on</p:attrName>
                                        </p:attrNameLst>
                                      </p:cBhvr>
                                      <p:to>
                                        <p:strVal val="true"/>
                                      </p:to>
                                    </p:set>
                                  </p:childTnLst>
                                </p:cTn>
                              </p:par>
                              <p:par>
                                <p:cTn id="36" presetID="23" presetClass="entr" presetSubtype="16" fill="hold" nodeType="withEffect">
                                  <p:stCondLst>
                                    <p:cond delay="50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0"/>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0"/>
                                        </p:tgtEl>
                                        <p:attrNameLst>
                                          <p:attrName>fillcolor</p:attrName>
                                        </p:attrNameLst>
                                      </p:cBhvr>
                                      <p:to>
                                        <a:schemeClr val="accent1"/>
                                      </p:to>
                                    </p:animClr>
                                    <p:set>
                                      <p:cBhvr>
                                        <p:cTn id="45" dur="250" fill="hold"/>
                                        <p:tgtEl>
                                          <p:spTgt spid="10"/>
                                        </p:tgtEl>
                                        <p:attrNameLst>
                                          <p:attrName>fill.type</p:attrName>
                                        </p:attrNameLst>
                                      </p:cBhvr>
                                      <p:to>
                                        <p:strVal val="solid"/>
                                      </p:to>
                                    </p:set>
                                    <p:set>
                                      <p:cBhvr>
                                        <p:cTn id="46" dur="250" fill="hold"/>
                                        <p:tgtEl>
                                          <p:spTgt spid="10"/>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10"/>
                                        </p:tgtEl>
                                        <p:attrNameLst>
                                          <p:attrName>fillcolor</p:attrName>
                                        </p:attrNameLst>
                                      </p:cBhvr>
                                      <p:to>
                                        <a:schemeClr val="accent1"/>
                                      </p:to>
                                    </p:animClr>
                                    <p:set>
                                      <p:cBhvr>
                                        <p:cTn id="49" dur="250" fill="hold"/>
                                        <p:tgtEl>
                                          <p:spTgt spid="10"/>
                                        </p:tgtEl>
                                        <p:attrNameLst>
                                          <p:attrName>fill.type</p:attrName>
                                        </p:attrNameLst>
                                      </p:cBhvr>
                                      <p:to>
                                        <p:strVal val="solid"/>
                                      </p:to>
                                    </p:set>
                                    <p:set>
                                      <p:cBhvr>
                                        <p:cTn id="50" dur="250" fill="hold"/>
                                        <p:tgtEl>
                                          <p:spTgt spid="10"/>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1"/>
                                        </p:tgtEl>
                                        <p:attrNameLst>
                                          <p:attrName>style.visibility</p:attrName>
                                        </p:attrNameLst>
                                      </p:cBhvr>
                                      <p:to>
                                        <p:strVal val="visible"/>
                                      </p:to>
                                    </p:set>
                                    <p:anim calcmode="lin" valueType="num">
                                      <p:cBhvr>
                                        <p:cTn id="53" dur="250" fill="hold"/>
                                        <p:tgtEl>
                                          <p:spTgt spid="11"/>
                                        </p:tgtEl>
                                        <p:attrNameLst>
                                          <p:attrName>ppt_w</p:attrName>
                                        </p:attrNameLst>
                                      </p:cBhvr>
                                      <p:tavLst>
                                        <p:tav tm="0">
                                          <p:val>
                                            <p:strVal val="4*#ppt_w"/>
                                          </p:val>
                                        </p:tav>
                                        <p:tav tm="100000">
                                          <p:val>
                                            <p:strVal val="#ppt_w"/>
                                          </p:val>
                                        </p:tav>
                                      </p:tavLst>
                                    </p:anim>
                                    <p:anim calcmode="lin" valueType="num">
                                      <p:cBhvr>
                                        <p:cTn id="54"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chemeClr val="accent1"/>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13"/>
                                        </p:tgtEl>
                                        <p:attrNameLst>
                                          <p:attrName>fillcolor</p:attrName>
                                        </p:attrNameLst>
                                      </p:cBhvr>
                                      <p:to>
                                        <a:schemeClr val="accent1"/>
                                      </p:to>
                                    </p:animClr>
                                    <p:set>
                                      <p:cBhvr>
                                        <p:cTn id="64" dur="250" fill="hold"/>
                                        <p:tgtEl>
                                          <p:spTgt spid="13"/>
                                        </p:tgtEl>
                                        <p:attrNameLst>
                                          <p:attrName>fill.type</p:attrName>
                                        </p:attrNameLst>
                                      </p:cBhvr>
                                      <p:to>
                                        <p:strVal val="solid"/>
                                      </p:to>
                                    </p:set>
                                    <p:set>
                                      <p:cBhvr>
                                        <p:cTn id="65" dur="250" fill="hold"/>
                                        <p:tgtEl>
                                          <p:spTgt spid="13"/>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6"/>
                                        </p:tgtEl>
                                        <p:attrNameLst>
                                          <p:attrName>style.visibility</p:attrName>
                                        </p:attrNameLst>
                                      </p:cBhvr>
                                      <p:to>
                                        <p:strVal val="visible"/>
                                      </p:to>
                                    </p:set>
                                    <p:anim calcmode="lin" valueType="num">
                                      <p:cBhvr>
                                        <p:cTn id="68" dur="250" fill="hold"/>
                                        <p:tgtEl>
                                          <p:spTgt spid="16"/>
                                        </p:tgtEl>
                                        <p:attrNameLst>
                                          <p:attrName>ppt_w</p:attrName>
                                        </p:attrNameLst>
                                      </p:cBhvr>
                                      <p:tavLst>
                                        <p:tav tm="0">
                                          <p:val>
                                            <p:strVal val="4*#ppt_w"/>
                                          </p:val>
                                        </p:tav>
                                        <p:tav tm="100000">
                                          <p:val>
                                            <p:strVal val="#ppt_w"/>
                                          </p:val>
                                        </p:tav>
                                      </p:tavLst>
                                    </p:anim>
                                    <p:anim calcmode="lin" valueType="num">
                                      <p:cBhvr>
                                        <p:cTn id="69"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chemeClr val="accent1"/>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1" presetClass="emph" presetSubtype="2" fill="hold" nodeType="withEffect">
                                  <p:stCondLst>
                                    <p:cond delay="500"/>
                                  </p:stCondLst>
                                  <p:childTnLst>
                                    <p:animClr clrSpc="rgb" dir="cw">
                                      <p:cBhvr>
                                        <p:cTn id="78" dur="250" fill="hold"/>
                                        <p:tgtEl>
                                          <p:spTgt spid="18"/>
                                        </p:tgtEl>
                                        <p:attrNameLst>
                                          <p:attrName>fillcolor</p:attrName>
                                        </p:attrNameLst>
                                      </p:cBhvr>
                                      <p:to>
                                        <a:schemeClr val="accent1"/>
                                      </p:to>
                                    </p:animClr>
                                    <p:set>
                                      <p:cBhvr>
                                        <p:cTn id="79" dur="250" fill="hold"/>
                                        <p:tgtEl>
                                          <p:spTgt spid="18"/>
                                        </p:tgtEl>
                                        <p:attrNameLst>
                                          <p:attrName>fill.type</p:attrName>
                                        </p:attrNameLst>
                                      </p:cBhvr>
                                      <p:to>
                                        <p:strVal val="solid"/>
                                      </p:to>
                                    </p:set>
                                    <p:set>
                                      <p:cBhvr>
                                        <p:cTn id="80" dur="250" fill="hold"/>
                                        <p:tgtEl>
                                          <p:spTgt spid="18"/>
                                        </p:tgtEl>
                                        <p:attrNameLst>
                                          <p:attrName>fill.on</p:attrName>
                                        </p:attrNameLst>
                                      </p:cBhvr>
                                      <p:to>
                                        <p:strVal val="true"/>
                                      </p:to>
                                    </p:set>
                                  </p:childTnLst>
                                </p:cTn>
                              </p:par>
                              <p:par>
                                <p:cTn id="81" presetID="23" presetClass="entr" presetSubtype="32" fill="hold" nodeType="withEffect">
                                  <p:stCondLst>
                                    <p:cond delay="500"/>
                                  </p:stCondLst>
                                  <p:childTnLst>
                                    <p:set>
                                      <p:cBhvr>
                                        <p:cTn id="82" dur="1" fill="hold">
                                          <p:stCondLst>
                                            <p:cond delay="0"/>
                                          </p:stCondLst>
                                        </p:cTn>
                                        <p:tgtEl>
                                          <p:spTgt spid="19"/>
                                        </p:tgtEl>
                                        <p:attrNameLst>
                                          <p:attrName>style.visibility</p:attrName>
                                        </p:attrNameLst>
                                      </p:cBhvr>
                                      <p:to>
                                        <p:strVal val="visible"/>
                                      </p:to>
                                    </p:set>
                                    <p:anim calcmode="lin" valueType="num">
                                      <p:cBhvr>
                                        <p:cTn id="83" dur="250" fill="hold"/>
                                        <p:tgtEl>
                                          <p:spTgt spid="19"/>
                                        </p:tgtEl>
                                        <p:attrNameLst>
                                          <p:attrName>ppt_w</p:attrName>
                                        </p:attrNameLst>
                                      </p:cBhvr>
                                      <p:tavLst>
                                        <p:tav tm="0">
                                          <p:val>
                                            <p:strVal val="4*#ppt_w"/>
                                          </p:val>
                                        </p:tav>
                                        <p:tav tm="100000">
                                          <p:val>
                                            <p:strVal val="#ppt_w"/>
                                          </p:val>
                                        </p:tav>
                                      </p:tavLst>
                                    </p:anim>
                                    <p:anim calcmode="lin" valueType="num">
                                      <p:cBhvr>
                                        <p:cTn id="84"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8"/>
                  </p:tgtEl>
                </p:cond>
              </p:nextCondLst>
            </p:seq>
          </p:childTnLst>
        </p:cTn>
      </p:par>
    </p:tnLst>
    <p:bldLst>
      <p:bldP spid="9" grpId="0" animBg="1"/>
      <p:bldP spid="10" grpId="0" animBg="1"/>
      <p:bldP spid="13"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48B6A2-6B82-4293-AEE6-720CDB7D922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backgroundMark x1="41875" y1="60833" x2="41719" y2="58796"/>
                        <a14:backgroundMark x1="41563" y1="62222" x2="41563" y2="59537"/>
                        <a14:backgroundMark x1="54635" y1="73889" x2="55260" y2="78889"/>
                        <a14:backgroundMark x1="50833" y1="83611" x2="54323" y2="81759"/>
                        <a14:backgroundMark x1="44948" y1="82037" x2="46719" y2="82685"/>
                      </a14:backgroundRemoval>
                    </a14:imgEffect>
                  </a14:imgLayer>
                </a14:imgProps>
              </a:ext>
              <a:ext uri="{28A0092B-C50C-407E-A947-70E740481C1C}">
                <a14:useLocalDpi xmlns:a14="http://schemas.microsoft.com/office/drawing/2010/main" val="0"/>
              </a:ext>
            </a:extLst>
          </a:blip>
          <a:srcRect l="41806" t="32176" r="25384" b="15979"/>
          <a:stretch/>
        </p:blipFill>
        <p:spPr>
          <a:xfrm>
            <a:off x="5069840" y="3983536"/>
            <a:ext cx="3132645" cy="2784360"/>
          </a:xfrm>
          <a:prstGeom prst="rect">
            <a:avLst/>
          </a:prstGeom>
        </p:spPr>
      </p:pic>
      <p:pic>
        <p:nvPicPr>
          <p:cNvPr id="7" name="Picture 6">
            <a:extLst>
              <a:ext uri="{FF2B5EF4-FFF2-40B4-BE49-F238E27FC236}">
                <a16:creationId xmlns:a16="http://schemas.microsoft.com/office/drawing/2014/main" id="{1FCB1F7E-AADA-C759-FDAA-FF2E92357D7D}"/>
              </a:ext>
            </a:extLst>
          </p:cNvPr>
          <p:cNvPicPr>
            <a:picLocks noChangeAspect="1"/>
          </p:cNvPicPr>
          <p:nvPr/>
        </p:nvPicPr>
        <p:blipFill>
          <a:blip r:embed="rId5"/>
          <a:stretch>
            <a:fillRect/>
          </a:stretch>
        </p:blipFill>
        <p:spPr>
          <a:xfrm>
            <a:off x="4134959" y="79206"/>
            <a:ext cx="3718882" cy="969348"/>
          </a:xfrm>
          <a:prstGeom prst="rect">
            <a:avLst/>
          </a:prstGeom>
        </p:spPr>
      </p:pic>
      <p:pic>
        <p:nvPicPr>
          <p:cNvPr id="15" name="Picture 14">
            <a:extLst>
              <a:ext uri="{FF2B5EF4-FFF2-40B4-BE49-F238E27FC236}">
                <a16:creationId xmlns:a16="http://schemas.microsoft.com/office/drawing/2014/main" id="{157861D4-4CC7-B6A5-2F95-CAB13B5D4D5C}"/>
              </a:ext>
            </a:extLst>
          </p:cNvPr>
          <p:cNvPicPr>
            <a:picLocks noChangeAspect="1"/>
          </p:cNvPicPr>
          <p:nvPr/>
        </p:nvPicPr>
        <p:blipFill>
          <a:blip r:embed="rId6"/>
          <a:stretch>
            <a:fillRect/>
          </a:stretch>
        </p:blipFill>
        <p:spPr>
          <a:xfrm>
            <a:off x="881448" y="1164208"/>
            <a:ext cx="10144623" cy="2944623"/>
          </a:xfrm>
          <a:prstGeom prst="rect">
            <a:avLst/>
          </a:prstGeom>
        </p:spPr>
      </p:pic>
      <p:pic>
        <p:nvPicPr>
          <p:cNvPr id="17" name="Picture 16">
            <a:extLst>
              <a:ext uri="{FF2B5EF4-FFF2-40B4-BE49-F238E27FC236}">
                <a16:creationId xmlns:a16="http://schemas.microsoft.com/office/drawing/2014/main" id="{51003E9E-FF94-621C-2873-0104C9EC67EF}"/>
              </a:ext>
            </a:extLst>
          </p:cNvPr>
          <p:cNvPicPr>
            <a:picLocks noChangeAspect="1"/>
          </p:cNvPicPr>
          <p:nvPr/>
        </p:nvPicPr>
        <p:blipFill>
          <a:blip r:embed="rId7"/>
          <a:stretch>
            <a:fillRect/>
          </a:stretch>
        </p:blipFill>
        <p:spPr>
          <a:xfrm>
            <a:off x="-506089" y="178765"/>
            <a:ext cx="2780017" cy="1176630"/>
          </a:xfrm>
          <a:prstGeom prst="rect">
            <a:avLst/>
          </a:prstGeom>
        </p:spPr>
      </p:pic>
    </p:spTree>
    <p:extLst>
      <p:ext uri="{BB962C8B-B14F-4D97-AF65-F5344CB8AC3E}">
        <p14:creationId xmlns:p14="http://schemas.microsoft.com/office/powerpoint/2010/main" val="20395764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par>
                                <p:cTn id="13" presetID="2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E171FDF-E3ED-479E-810F-57774FAD95F9}"/>
              </a:ext>
            </a:extLst>
          </p:cNvPr>
          <p:cNvPicPr>
            <a:picLocks noChangeAspect="1"/>
          </p:cNvPicPr>
          <p:nvPr/>
        </p:nvPicPr>
        <p:blipFill rotWithShape="1">
          <a:blip r:embed="rId3">
            <a:extLst>
              <a:ext uri="{28A0092B-C50C-407E-A947-70E740481C1C}">
                <a14:useLocalDpi xmlns:a14="http://schemas.microsoft.com/office/drawing/2010/main" val="0"/>
              </a:ext>
            </a:extLst>
          </a:blip>
          <a:srcRect r="49069"/>
          <a:stretch/>
        </p:blipFill>
        <p:spPr>
          <a:xfrm>
            <a:off x="1750329" y="23452"/>
            <a:ext cx="2079993" cy="2267524"/>
          </a:xfrm>
          <a:prstGeom prst="rect">
            <a:avLst/>
          </a:prstGeom>
        </p:spPr>
      </p:pic>
      <p:grpSp>
        <p:nvGrpSpPr>
          <p:cNvPr id="17" name="Group 16">
            <a:extLst>
              <a:ext uri="{FF2B5EF4-FFF2-40B4-BE49-F238E27FC236}">
                <a16:creationId xmlns:a16="http://schemas.microsoft.com/office/drawing/2014/main" id="{38F3CE82-E9E3-41F3-954F-93FFE7BE9A6B}"/>
              </a:ext>
            </a:extLst>
          </p:cNvPr>
          <p:cNvGrpSpPr/>
          <p:nvPr/>
        </p:nvGrpSpPr>
        <p:grpSpPr>
          <a:xfrm>
            <a:off x="1595141" y="2385462"/>
            <a:ext cx="9244012" cy="3893418"/>
            <a:chOff x="500352" y="1476765"/>
            <a:chExt cx="10557164" cy="1573305"/>
          </a:xfrm>
        </p:grpSpPr>
        <p:sp>
          <p:nvSpPr>
            <p:cNvPr id="18" name="Rectangle: Rounded Corners 17">
              <a:extLst>
                <a:ext uri="{FF2B5EF4-FFF2-40B4-BE49-F238E27FC236}">
                  <a16:creationId xmlns:a16="http://schemas.microsoft.com/office/drawing/2014/main" id="{C99E0FD9-E342-45A3-BCE6-A741EB073995}"/>
                </a:ext>
              </a:extLst>
            </p:cNvPr>
            <p:cNvSpPr/>
            <p:nvPr/>
          </p:nvSpPr>
          <p:spPr>
            <a:xfrm>
              <a:off x="500353" y="1559891"/>
              <a:ext cx="10557163" cy="1358800"/>
            </a:xfrm>
            <a:prstGeom prst="roundRect">
              <a:avLst>
                <a:gd name="adj" fmla="val 50000"/>
              </a:avLst>
            </a:prstGeom>
            <a:solidFill>
              <a:schemeClr val="bg1"/>
            </a:solid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Rounded Corners 18">
              <a:extLst>
                <a:ext uri="{FF2B5EF4-FFF2-40B4-BE49-F238E27FC236}">
                  <a16:creationId xmlns:a16="http://schemas.microsoft.com/office/drawing/2014/main" id="{6E4003CA-248C-4F9B-BB54-1AF54AC27296}"/>
                </a:ext>
              </a:extLst>
            </p:cNvPr>
            <p:cNvSpPr/>
            <p:nvPr/>
          </p:nvSpPr>
          <p:spPr>
            <a:xfrm>
              <a:off x="500352" y="1476765"/>
              <a:ext cx="10557163" cy="1573305"/>
            </a:xfrm>
            <a:prstGeom prst="roundRect">
              <a:avLst>
                <a:gd name="adj" fmla="val 50000"/>
              </a:avLst>
            </a:prstGeom>
            <a:solidFill>
              <a:schemeClr val="bg1"/>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indent="-457200" algn="just">
                <a:lnSpc>
                  <a:spcPct val="120000"/>
                </a:lnSpc>
                <a:spcBef>
                  <a:spcPts val="0"/>
                </a:spcBef>
                <a:spcAft>
                  <a:spcPts val="0"/>
                </a:spcAft>
                <a:buFont typeface="Arial" panose="020B0604020202020204" pitchFamily="34" charset="0"/>
                <a:buChar char="•"/>
              </a:pPr>
              <a:r>
                <a:rPr lang="nl-NL" sz="2800" dirty="0">
                  <a:solidFill>
                    <a:srgbClr val="002060"/>
                  </a:solidFill>
                  <a:effectLst/>
                  <a:latin typeface="Cambria" panose="02040503050406030204" pitchFamily="18" charset="0"/>
                  <a:ea typeface="Cambria" panose="02040503050406030204" pitchFamily="18" charset="0"/>
                </a:rPr>
                <a:t>Vẽ sơ đồ (hoặc sử dụng sơ đồ đã cho), ghi chú được tên các bộ phận của hạt</a:t>
              </a:r>
              <a:endParaRPr lang="en-US" sz="2800" dirty="0">
                <a:solidFill>
                  <a:srgbClr val="002060"/>
                </a:solidFill>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2800" dirty="0">
                  <a:solidFill>
                    <a:srgbClr val="002060"/>
                  </a:solidFill>
                  <a:effectLst/>
                  <a:latin typeface="Cambria" panose="02040503050406030204" pitchFamily="18" charset="0"/>
                  <a:ea typeface="Cambria" panose="02040503050406030204" pitchFamily="18" charset="0"/>
                </a:rPr>
                <a:t>Sử dụng sơ đồ đã cho, ghi chú được tên một số giai đoạn phát triển chính của cây con mọc lên từ hạt</a:t>
              </a:r>
              <a:endParaRPr lang="en-US" sz="2800" dirty="0">
                <a:solidFill>
                  <a:srgbClr val="002060"/>
                </a:solidFill>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2800" dirty="0">
                  <a:solidFill>
                    <a:srgbClr val="002060"/>
                  </a:solidFill>
                  <a:effectLst/>
                  <a:latin typeface="Cambria" panose="02040503050406030204" pitchFamily="18" charset="0"/>
                  <a:ea typeface="Cambria" panose="02040503050406030204" pitchFamily="18" charset="0"/>
                </a:rPr>
                <a:t>Trình bày được sự lớn lên của cây con.</a:t>
              </a:r>
              <a:endParaRPr lang="en-US" sz="2800" dirty="0">
                <a:solidFill>
                  <a:srgbClr val="002060"/>
                </a:solidFill>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2800" dirty="0">
                  <a:solidFill>
                    <a:srgbClr val="002060"/>
                  </a:solidFill>
                  <a:effectLst/>
                  <a:latin typeface="Cambria" panose="02040503050406030204" pitchFamily="18" charset="0"/>
                  <a:ea typeface="Cambria" panose="02040503050406030204" pitchFamily="18" charset="0"/>
                </a:rPr>
                <a:t>Nêu được ví dụ về cây con mọc lên từ hạt.</a:t>
              </a:r>
              <a:endParaRPr lang="en-US" sz="2800" dirty="0">
                <a:solidFill>
                  <a:srgbClr val="002060"/>
                </a:solidFill>
                <a:effectLst/>
                <a:latin typeface="Cambria" panose="02040503050406030204" pitchFamily="18" charset="0"/>
                <a:ea typeface="Cambria" panose="02040503050406030204" pitchFamily="18" charset="0"/>
              </a:endParaRPr>
            </a:p>
          </p:txBody>
        </p:sp>
      </p:grpSp>
      <p:pic>
        <p:nvPicPr>
          <p:cNvPr id="35" name="Picture 34">
            <a:extLst>
              <a:ext uri="{FF2B5EF4-FFF2-40B4-BE49-F238E27FC236}">
                <a16:creationId xmlns:a16="http://schemas.microsoft.com/office/drawing/2014/main" id="{C805A248-F7F7-4994-9358-3124417744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58205" y="187774"/>
            <a:ext cx="1746219" cy="1798681"/>
          </a:xfrm>
          <a:prstGeom prst="rect">
            <a:avLst/>
          </a:prstGeom>
        </p:spPr>
      </p:pic>
      <p:pic>
        <p:nvPicPr>
          <p:cNvPr id="43" name="Picture 42">
            <a:extLst>
              <a:ext uri="{FF2B5EF4-FFF2-40B4-BE49-F238E27FC236}">
                <a16:creationId xmlns:a16="http://schemas.microsoft.com/office/drawing/2014/main" id="{3CBB6A49-3B2A-436D-AB63-6A97B0596F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1219"/>
            <a:ext cx="1843135" cy="1843135"/>
          </a:xfrm>
          <a:prstGeom prst="rect">
            <a:avLst/>
          </a:prstGeom>
        </p:spPr>
      </p:pic>
      <p:pic>
        <p:nvPicPr>
          <p:cNvPr id="4" name="Picture 3" descr="Logo&#10;&#10;Description automatically generated">
            <a:extLst>
              <a:ext uri="{FF2B5EF4-FFF2-40B4-BE49-F238E27FC236}">
                <a16:creationId xmlns:a16="http://schemas.microsoft.com/office/drawing/2014/main" id="{37AED68E-8D16-427E-B40D-8CAE01D878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7133" y="296274"/>
            <a:ext cx="7403582" cy="1843135"/>
          </a:xfrm>
          <a:prstGeom prst="rect">
            <a:avLst/>
          </a:prstGeom>
        </p:spPr>
      </p:pic>
    </p:spTree>
    <p:extLst>
      <p:ext uri="{BB962C8B-B14F-4D97-AF65-F5344CB8AC3E}">
        <p14:creationId xmlns:p14="http://schemas.microsoft.com/office/powerpoint/2010/main" val="422208764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inVertical)">
                                      <p:cBhvr>
                                        <p:cTn id="13" dur="500"/>
                                        <p:tgtEl>
                                          <p:spTgt spid="35"/>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890</Words>
  <Application>Microsoft Office PowerPoint</Application>
  <PresentationFormat>Widescreen</PresentationFormat>
  <Paragraphs>81</Paragraphs>
  <Slides>27</Slides>
  <Notes>9</Notes>
  <HiddenSlides>0</HiddenSlides>
  <MMClips>1</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27</vt:i4>
      </vt:variant>
    </vt:vector>
  </HeadingPairs>
  <TitlesOfParts>
    <vt:vector size="36" baseType="lpstr">
      <vt:lpstr>Arial</vt:lpstr>
      <vt:lpstr>Calibri</vt:lpstr>
      <vt:lpstr>Calibri Light</vt:lpstr>
      <vt:lpstr>Cambria</vt:lpstr>
      <vt:lpstr>iCiel Cadena</vt:lpstr>
      <vt:lpstr>Default Design</vt:lpstr>
      <vt:lpstr>Office Theme</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30</cp:revision>
  <dcterms:created xsi:type="dcterms:W3CDTF">2024-10-08T15:41:43Z</dcterms:created>
  <dcterms:modified xsi:type="dcterms:W3CDTF">2025-04-10T16:16:26Z</dcterms:modified>
</cp:coreProperties>
</file>