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63" r:id="rId6"/>
    <p:sldId id="260" r:id="rId7"/>
    <p:sldId id="275" r:id="rId8"/>
    <p:sldId id="276" r:id="rId9"/>
    <p:sldId id="264" r:id="rId10"/>
    <p:sldId id="265" r:id="rId11"/>
    <p:sldId id="267" r:id="rId12"/>
    <p:sldId id="268" r:id="rId13"/>
    <p:sldId id="269" r:id="rId14"/>
    <p:sldId id="270" r:id="rId15"/>
    <p:sldId id="266" r:id="rId16"/>
    <p:sldId id="271" r:id="rId17"/>
    <p:sldId id="272" r:id="rId18"/>
    <p:sldId id="273" r:id="rId19"/>
    <p:sldId id="257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12C3"/>
    <a:srgbClr val="5C94C6"/>
    <a:srgbClr val="E42F38"/>
    <a:srgbClr val="ED9499"/>
    <a:srgbClr val="E76F75"/>
    <a:srgbClr val="3277B7"/>
    <a:srgbClr val="ED7D31"/>
    <a:srgbClr val="DC2F38"/>
    <a:srgbClr val="BC8F00"/>
    <a:srgbClr val="558F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31" autoAdjust="0"/>
    <p:restoredTop sz="94273" autoAdjust="0"/>
  </p:normalViewPr>
  <p:slideViewPr>
    <p:cSldViewPr snapToGrid="0">
      <p:cViewPr varScale="1">
        <p:scale>
          <a:sx n="78" d="100"/>
          <a:sy n="78" d="100"/>
        </p:scale>
        <p:origin x="71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0B60A-7F90-FA6B-7B03-51C79C20F4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D692CC-C899-6F3B-6D3E-97DA5C01D0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015638-6B38-8424-708B-AACF01BA75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5A02F-ADAC-4634-A31C-2B2C72258C23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FC4CF4-8679-E966-1057-69C4BEF6A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B942C1-8D49-B167-16F3-BA677B46C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5C002-78B9-4678-AE78-1668B7F22F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8798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75C17B-9597-A375-7EAE-BAEBC3305F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DE9DD1-6771-32A9-B435-7A15145EA3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30552B-3DAB-5E18-FE45-1B862584EE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5A02F-ADAC-4634-A31C-2B2C72258C23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57B78D-C85F-D89D-31B8-46983C96FF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DC126B-17DA-EC51-7C24-91E1E9ACA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5C002-78B9-4678-AE78-1668B7F22F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8437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07BAC12-EBB0-58AC-D901-FAC3159DAB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754F77-2233-9D28-542B-1F072D2844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23C8AB-0819-8E71-C0CC-2EFA442AB8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5A02F-ADAC-4634-A31C-2B2C72258C23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171926-1660-91D0-6BCA-4AD1C4F50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56B20F-DD22-5D0D-B0FA-399920B3E3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5C002-78B9-4678-AE78-1668B7F22F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089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B098F7-B9CA-77AC-FEBC-4D8C101A8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8B0E08-11A4-BB19-A4CE-C221FEDD18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2481B8-CDB6-56E7-5441-6403215A0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5A02F-ADAC-4634-A31C-2B2C72258C23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B11E95-5750-EF60-17C4-9161703C4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264F35-1821-1DC3-9284-A06EF3F0F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5C002-78B9-4678-AE78-1668B7F22F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9244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B51C1A-735B-2792-01BC-703108F1C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CB0335-3F56-25C6-EFC0-411E42967A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C288E8-A9F8-9EB2-F2F2-38686830F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5A02F-ADAC-4634-A31C-2B2C72258C23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849072-1BD4-D6D9-3CCB-86F6ECCD6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2CC912-4DA7-5FCB-40B2-B662DE24A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5C002-78B9-4678-AE78-1668B7F22F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7279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0DEE6-9BB1-85D3-569E-169ED5D55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E672DB-7690-9AE4-8F8C-13C296347F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F64F5B-F521-239A-ACF1-0F15D49053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31A088-FFE8-363E-C813-A90C395FC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5A02F-ADAC-4634-A31C-2B2C72258C23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AAE91D-35E6-3322-DF71-C433F2C741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0003E2-4403-77B3-19DD-C90B7FE22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5C002-78B9-4678-AE78-1668B7F22F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2054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C2C331-9CB2-AF7D-2C7A-271109D4D8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FFAE61-2380-9529-D642-44278B4749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1EB1E3-837B-601F-D3C4-D95A061CB7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177950-1E75-F5C4-9C87-5C2CE447EF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293056-F51D-8D5A-6539-2B06DAF720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DDDDBA-5C72-87F9-CF0B-EBEC6B82C2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5A02F-ADAC-4634-A31C-2B2C72258C23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60F8B1D-CE5B-F491-7FC0-F6B450A7C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4318ED-E752-8A93-DB84-154F597E0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5C002-78B9-4678-AE78-1668B7F22F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1461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DB7D00-BE7C-6F83-60C9-DE2D288ED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85278C-FE0C-6AD7-2385-5B4D433E3E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5A02F-ADAC-4634-A31C-2B2C72258C23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CF0DB4-9B04-EE25-0F6B-E5B0743269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061D21-D1CB-2F70-0608-E1CA98490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5C002-78B9-4678-AE78-1668B7F22F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1813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50330A-E34C-F202-2FCA-DCD9E501C8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5A02F-ADAC-4634-A31C-2B2C72258C23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3FA436D-2CB2-1EFC-2F84-293ECF6B51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44286B-36B8-6D63-3F48-AD5EFE10A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5C002-78B9-4678-AE78-1668B7F22F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9755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A38AF5-956D-2498-826F-4FE632688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9A7444-A393-2149-2BCD-4587CCBB17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BB6F28-593D-E73F-4156-E8494EB9EF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7972CC-AC43-BCC0-0040-FE1942473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5A02F-ADAC-4634-A31C-2B2C72258C23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17481D-46E6-84E9-EAA4-1B4DD23754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0444D9-0249-B4B7-507D-4E1612EDA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5C002-78B9-4678-AE78-1668B7F22F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7866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CE13F-2BF5-82C2-40BC-2D98623CA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D12B06F-B2D5-BE76-5D33-6A7C0064086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D605F2-C946-1A71-E832-EAE9B6C94C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3E4BAA-53B4-44C0-0F1A-F89D573E6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5A02F-ADAC-4634-A31C-2B2C72258C23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AB8ABF-716D-5DF8-3BBD-0F642FAA9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00A9ED-AABC-6126-053C-914889D89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5C002-78B9-4678-AE78-1668B7F22F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018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39DABB3-42D1-5D40-7939-9D8990B16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5E7F01-BF9A-2DC5-FD48-2209C67505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09FB8-7637-7A1B-14DB-7BB4050C09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15A02F-ADAC-4634-A31C-2B2C72258C23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7A368C-9FB8-56DC-C4D7-32D6EE9C0B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B7FAC7-A754-1117-0D5C-7B2CE0B991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35C002-78B9-4678-AE78-1668B7F22F1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EC1DB61-E697-0139-03F1-66A36371386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8543" y="136525"/>
            <a:ext cx="12712343" cy="8550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970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8734E3C-B742-9714-553F-EFC02CDB8F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34571" y="0"/>
            <a:ext cx="12928208" cy="7216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7552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B670AC8-667A-A810-D6FA-966DC4C039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77E5DE7-1AB9-6439-EE24-B7AC48194DEC}"/>
              </a:ext>
            </a:extLst>
          </p:cNvPr>
          <p:cNvSpPr/>
          <p:nvPr/>
        </p:nvSpPr>
        <p:spPr>
          <a:xfrm>
            <a:off x="116114" y="72572"/>
            <a:ext cx="11959772" cy="6712856"/>
          </a:xfrm>
          <a:prstGeom prst="roundRect">
            <a:avLst/>
          </a:prstGeom>
          <a:ln w="28575"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5CA7E3-E0B0-667E-0B62-8D8CF3250C91}"/>
              </a:ext>
            </a:extLst>
          </p:cNvPr>
          <p:cNvSpPr txBox="1"/>
          <p:nvPr/>
        </p:nvSpPr>
        <p:spPr>
          <a:xfrm>
            <a:off x="698470" y="177942"/>
            <a:ext cx="107950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Nêu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đặc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vị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trí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công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dụng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dấu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gạch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ngang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mỗi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trường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hợp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dưới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đây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ABE68C4-6AEE-18C1-3E37-3007A9261FB9}"/>
              </a:ext>
            </a:extLst>
          </p:cNvPr>
          <p:cNvGrpSpPr/>
          <p:nvPr/>
        </p:nvGrpSpPr>
        <p:grpSpPr>
          <a:xfrm>
            <a:off x="551794" y="1202616"/>
            <a:ext cx="11088407" cy="3123057"/>
            <a:chOff x="586973" y="2617558"/>
            <a:chExt cx="11088407" cy="3123057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89E93561-E192-B889-7E75-9395338CB09E}"/>
                </a:ext>
              </a:extLst>
            </p:cNvPr>
            <p:cNvSpPr/>
            <p:nvPr/>
          </p:nvSpPr>
          <p:spPr>
            <a:xfrm>
              <a:off x="586973" y="2617558"/>
              <a:ext cx="11088407" cy="3117448"/>
            </a:xfrm>
            <a:prstGeom prst="roundRect">
              <a:avLst/>
            </a:prstGeom>
            <a:gradFill>
              <a:gsLst>
                <a:gs pos="90000">
                  <a:srgbClr val="FCD4F6"/>
                </a:gs>
                <a:gs pos="21000">
                  <a:schemeClr val="bg1"/>
                </a:gs>
              </a:gsLst>
              <a:lin ang="2700000" scaled="1"/>
            </a:gra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E07EFF1-E20D-BF90-33AD-0C25CF37EC3A}"/>
                </a:ext>
              </a:extLst>
            </p:cNvPr>
            <p:cNvSpPr txBox="1"/>
            <p:nvPr/>
          </p:nvSpPr>
          <p:spPr>
            <a:xfrm>
              <a:off x="748592" y="2632072"/>
              <a:ext cx="10682861" cy="31085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b,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Thế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giới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biết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ơn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những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nhà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phát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minh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đã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góp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phần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thay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đổi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cuộc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sống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:</a:t>
              </a:r>
            </a:p>
            <a:p>
              <a:pPr algn="just"/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-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Lát-xlô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Bi-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rô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chế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tạo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nên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bút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bi.</a:t>
              </a:r>
            </a:p>
            <a:p>
              <a:pPr algn="just"/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- Lu-I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Brai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tìm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ra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chữ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nổi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dành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cho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người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mù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</a:p>
            <a:p>
              <a:pPr algn="just"/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-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Giôn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Đun-lốp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sáng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chế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ra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lốp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xe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rỗng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bơm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hơi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thay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cho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lốp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cao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su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đặc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 </a:t>
              </a:r>
            </a:p>
            <a:p>
              <a:pPr algn="just"/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								(Bùi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Diệp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Anh)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784A1F31-AF7A-A4AC-4EA4-3BFBFA85B05A}"/>
              </a:ext>
            </a:extLst>
          </p:cNvPr>
          <p:cNvSpPr txBox="1"/>
          <p:nvPr/>
        </p:nvSpPr>
        <p:spPr>
          <a:xfrm>
            <a:off x="3193367" y="4700053"/>
            <a:ext cx="733864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i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Dấu</a:t>
            </a:r>
            <a:r>
              <a:rPr lang="en-US" sz="3200" i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gạch</a:t>
            </a:r>
            <a:r>
              <a:rPr lang="en-US" sz="3200" i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ngang</a:t>
            </a:r>
            <a:r>
              <a:rPr lang="en-US" sz="3200" i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đứng</a:t>
            </a:r>
            <a:r>
              <a:rPr lang="en-US" sz="3200" i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ở </a:t>
            </a:r>
            <a:r>
              <a:rPr lang="en-US" sz="3200" i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mỗi</a:t>
            </a:r>
            <a:r>
              <a:rPr lang="en-US" sz="3200" i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ý </a:t>
            </a:r>
            <a:r>
              <a:rPr lang="en-US" sz="3200" i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liệt</a:t>
            </a:r>
            <a:r>
              <a:rPr lang="en-US" sz="3200" i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kê</a:t>
            </a:r>
            <a:r>
              <a:rPr lang="en-US" sz="3200" i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</a:p>
          <a:p>
            <a:pPr algn="just"/>
            <a:r>
              <a:rPr lang="en-US" sz="3200" i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dùng</a:t>
            </a:r>
            <a:r>
              <a:rPr lang="en-US" sz="3200" i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i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3200" i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i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đánh</a:t>
            </a:r>
            <a:r>
              <a:rPr lang="en-US" sz="3200" i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i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dấu</a:t>
            </a:r>
            <a:r>
              <a:rPr lang="en-US" sz="3200" i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i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3200" i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ý </a:t>
            </a:r>
            <a:r>
              <a:rPr lang="en-US" sz="3200" i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liệt</a:t>
            </a:r>
            <a:r>
              <a:rPr lang="en-US" sz="3200" i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i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kê</a:t>
            </a:r>
            <a:r>
              <a:rPr lang="en-US" sz="3200" i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901F449-FC4B-74A7-E91F-04347F9B91A1}"/>
              </a:ext>
            </a:extLst>
          </p:cNvPr>
          <p:cNvSpPr/>
          <p:nvPr/>
        </p:nvSpPr>
        <p:spPr>
          <a:xfrm>
            <a:off x="653569" y="2170954"/>
            <a:ext cx="379828" cy="381945"/>
          </a:xfrm>
          <a:prstGeom prst="ellipse">
            <a:avLst/>
          </a:prstGeom>
          <a:noFill/>
          <a:ln w="38100">
            <a:solidFill>
              <a:srgbClr val="DC2F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D04A1B0-4398-08E1-D6A0-88344B5366C8}"/>
              </a:ext>
            </a:extLst>
          </p:cNvPr>
          <p:cNvSpPr/>
          <p:nvPr/>
        </p:nvSpPr>
        <p:spPr>
          <a:xfrm>
            <a:off x="653569" y="2593316"/>
            <a:ext cx="379828" cy="381945"/>
          </a:xfrm>
          <a:prstGeom prst="ellipse">
            <a:avLst/>
          </a:prstGeom>
          <a:noFill/>
          <a:ln w="38100">
            <a:solidFill>
              <a:srgbClr val="DC2F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9B8DD1C-1EE5-2E42-1475-AAC66C8432E8}"/>
              </a:ext>
            </a:extLst>
          </p:cNvPr>
          <p:cNvSpPr/>
          <p:nvPr/>
        </p:nvSpPr>
        <p:spPr>
          <a:xfrm>
            <a:off x="663326" y="3010372"/>
            <a:ext cx="379828" cy="381945"/>
          </a:xfrm>
          <a:prstGeom prst="ellipse">
            <a:avLst/>
          </a:prstGeom>
          <a:noFill/>
          <a:ln w="38100">
            <a:solidFill>
              <a:srgbClr val="DC2F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6AA1215-D34C-DFDB-4ABC-61C65FBD2D9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465" r="72228"/>
          <a:stretch/>
        </p:blipFill>
        <p:spPr>
          <a:xfrm>
            <a:off x="9589477" y="4544402"/>
            <a:ext cx="2602523" cy="26638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1D0429D-E792-1B2E-9907-A5BCD6A94D0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23" r="42423" b="44615"/>
          <a:stretch/>
        </p:blipFill>
        <p:spPr>
          <a:xfrm rot="3153548">
            <a:off x="10086487" y="972483"/>
            <a:ext cx="1536532" cy="249917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EEB1889-4FCB-6291-8CE2-059C828EC65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15" t="19697" r="4115" b="20529"/>
          <a:stretch/>
        </p:blipFill>
        <p:spPr>
          <a:xfrm flipH="1">
            <a:off x="-383468" y="3591740"/>
            <a:ext cx="3731958" cy="3829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22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2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B670AC8-667A-A810-D6FA-966DC4C039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77E5DE7-1AB9-6439-EE24-B7AC48194DEC}"/>
              </a:ext>
            </a:extLst>
          </p:cNvPr>
          <p:cNvSpPr/>
          <p:nvPr/>
        </p:nvSpPr>
        <p:spPr>
          <a:xfrm>
            <a:off x="116114" y="72572"/>
            <a:ext cx="11959772" cy="6712856"/>
          </a:xfrm>
          <a:prstGeom prst="roundRect">
            <a:avLst/>
          </a:prstGeom>
          <a:ln w="28575"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5CA7E3-E0B0-667E-0B62-8D8CF3250C91}"/>
              </a:ext>
            </a:extLst>
          </p:cNvPr>
          <p:cNvSpPr txBox="1"/>
          <p:nvPr/>
        </p:nvSpPr>
        <p:spPr>
          <a:xfrm>
            <a:off x="698470" y="177942"/>
            <a:ext cx="107950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Nêu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đặc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vị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trí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công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dụng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dấu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gạch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ngang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mỗi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trường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hợp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dưới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đây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84A1F31-AF7A-A4AC-4EA4-3BFBFA85B05A}"/>
              </a:ext>
            </a:extLst>
          </p:cNvPr>
          <p:cNvSpPr txBox="1"/>
          <p:nvPr/>
        </p:nvSpPr>
        <p:spPr>
          <a:xfrm>
            <a:off x="8631945" y="3286738"/>
            <a:ext cx="319666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i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Dấu</a:t>
            </a:r>
            <a:r>
              <a:rPr lang="en-US" sz="3200" i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gạch</a:t>
            </a:r>
            <a:r>
              <a:rPr lang="en-US" sz="3200" i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ngang</a:t>
            </a:r>
            <a:r>
              <a:rPr lang="en-US" sz="3200" i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nối</a:t>
            </a:r>
            <a:r>
              <a:rPr lang="en-US" sz="3200" i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3200" i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sz="3200" i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3200" i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3200" i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liên</a:t>
            </a:r>
            <a:r>
              <a:rPr lang="en-US" sz="3200" i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danh</a:t>
            </a:r>
            <a:r>
              <a:rPr lang="en-US" sz="3200" i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3200" i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đứng</a:t>
            </a:r>
            <a:r>
              <a:rPr lang="en-US" sz="3200" i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ở </a:t>
            </a:r>
            <a:r>
              <a:rPr lang="en-US" sz="3200" i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giữa</a:t>
            </a:r>
            <a:r>
              <a:rPr lang="en-US" sz="3200" i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3200" i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sz="3200" i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ngữ</a:t>
            </a:r>
            <a:r>
              <a:rPr lang="en-US" sz="3200" i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3200" i="1" dirty="0">
              <a:solidFill>
                <a:srgbClr val="00B05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F5A2921-1F09-8E78-2EBB-7FDEA1A75CEE}"/>
              </a:ext>
            </a:extLst>
          </p:cNvPr>
          <p:cNvGrpSpPr/>
          <p:nvPr/>
        </p:nvGrpSpPr>
        <p:grpSpPr>
          <a:xfrm>
            <a:off x="551794" y="1237419"/>
            <a:ext cx="11088407" cy="1411550"/>
            <a:chOff x="586973" y="2591003"/>
            <a:chExt cx="11088407" cy="1411550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40CBDF61-966A-7FFA-3CEF-47B67B3000BA}"/>
                </a:ext>
              </a:extLst>
            </p:cNvPr>
            <p:cNvSpPr/>
            <p:nvPr/>
          </p:nvSpPr>
          <p:spPr>
            <a:xfrm>
              <a:off x="586973" y="2617558"/>
              <a:ext cx="11088407" cy="1384995"/>
            </a:xfrm>
            <a:prstGeom prst="roundRect">
              <a:avLst/>
            </a:prstGeom>
            <a:gradFill>
              <a:gsLst>
                <a:gs pos="90000">
                  <a:srgbClr val="FFF3CD"/>
                </a:gs>
                <a:gs pos="21000">
                  <a:schemeClr val="bg1"/>
                </a:gs>
              </a:gsLst>
              <a:lin ang="2700000" scaled="1"/>
            </a:gra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6741B96-FDA2-53B4-6D45-6C6B8DE6C49A}"/>
                </a:ext>
              </a:extLst>
            </p:cNvPr>
            <p:cNvSpPr txBox="1"/>
            <p:nvPr/>
          </p:nvSpPr>
          <p:spPr>
            <a:xfrm>
              <a:off x="777021" y="2591003"/>
              <a:ext cx="10492813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c,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Đến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Phong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Nha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–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Kẻ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Bàng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chúng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tôi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thích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thú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ngắm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nhìn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động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Thiên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Đường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kì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vĩ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với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các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nhũ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đá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đẹp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lộng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lẫy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</a:p>
            <a:p>
              <a:pPr algn="just"/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								(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Đặng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Đức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)</a:t>
              </a:r>
            </a:p>
          </p:txBody>
        </p:sp>
      </p:grpSp>
      <p:sp>
        <p:nvSpPr>
          <p:cNvPr id="11" name="Oval 10">
            <a:extLst>
              <a:ext uri="{FF2B5EF4-FFF2-40B4-BE49-F238E27FC236}">
                <a16:creationId xmlns:a16="http://schemas.microsoft.com/office/drawing/2014/main" id="{D901F449-FC4B-74A7-E91F-04347F9B91A1}"/>
              </a:ext>
            </a:extLst>
          </p:cNvPr>
          <p:cNvSpPr/>
          <p:nvPr/>
        </p:nvSpPr>
        <p:spPr>
          <a:xfrm>
            <a:off x="4178104" y="1323942"/>
            <a:ext cx="379828" cy="381945"/>
          </a:xfrm>
          <a:prstGeom prst="ellipse">
            <a:avLst/>
          </a:prstGeom>
          <a:noFill/>
          <a:ln w="38100">
            <a:solidFill>
              <a:srgbClr val="DC2F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9EACA5F-000F-BC41-1475-21CE45EFEA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" r="434"/>
          <a:stretch/>
        </p:blipFill>
        <p:spPr>
          <a:xfrm>
            <a:off x="363393" y="2622414"/>
            <a:ext cx="7863006" cy="40576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751186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B670AC8-667A-A810-D6FA-966DC4C039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23750952-F5B9-9790-0A23-1A4D2C545A54}"/>
              </a:ext>
            </a:extLst>
          </p:cNvPr>
          <p:cNvGrpSpPr/>
          <p:nvPr/>
        </p:nvGrpSpPr>
        <p:grpSpPr>
          <a:xfrm>
            <a:off x="116114" y="1350210"/>
            <a:ext cx="11959772" cy="3917023"/>
            <a:chOff x="116114" y="1251736"/>
            <a:chExt cx="11959772" cy="3917023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D77E5DE7-1AB9-6439-EE24-B7AC48194DEC}"/>
                </a:ext>
              </a:extLst>
            </p:cNvPr>
            <p:cNvSpPr/>
            <p:nvPr/>
          </p:nvSpPr>
          <p:spPr>
            <a:xfrm>
              <a:off x="116114" y="1436020"/>
              <a:ext cx="11959772" cy="3732739"/>
            </a:xfrm>
            <a:prstGeom prst="roundRect">
              <a:avLst/>
            </a:prstGeom>
            <a:ln w="28575"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C5CA7E3-E0B0-667E-0B62-8D8CF3250C91}"/>
                </a:ext>
              </a:extLst>
            </p:cNvPr>
            <p:cNvSpPr txBox="1"/>
            <p:nvPr/>
          </p:nvSpPr>
          <p:spPr>
            <a:xfrm>
              <a:off x="576217" y="2663544"/>
              <a:ext cx="10814483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	</a:t>
              </a:r>
              <a:r>
                <a:rPr lang="en-US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Ngoài</a:t>
              </a:r>
              <a:r>
                <a:rPr lang="en-US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việc</a:t>
              </a:r>
              <a:r>
                <a:rPr lang="en-US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dùng</a:t>
              </a:r>
              <a:r>
                <a:rPr lang="en-US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để</a:t>
              </a:r>
              <a:r>
                <a:rPr lang="en-US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đánh</a:t>
              </a:r>
              <a:r>
                <a:rPr lang="en-US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dấu</a:t>
              </a:r>
              <a:r>
                <a:rPr lang="en-US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lời</a:t>
              </a:r>
              <a:r>
                <a:rPr lang="en-US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nói</a:t>
              </a:r>
              <a:r>
                <a:rPr lang="en-US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trực</a:t>
              </a:r>
              <a:r>
                <a:rPr lang="en-US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tiếp</a:t>
              </a:r>
              <a:r>
                <a:rPr lang="en-US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của</a:t>
              </a:r>
              <a:r>
                <a:rPr lang="en-US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nhân</a:t>
              </a:r>
              <a:r>
                <a:rPr lang="en-US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vật</a:t>
              </a:r>
              <a:r>
                <a:rPr lang="en-US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lang="en-US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đánh</a:t>
              </a:r>
              <a:r>
                <a:rPr lang="en-US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dấu</a:t>
              </a:r>
              <a:r>
                <a:rPr lang="en-US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các</a:t>
              </a:r>
              <a:r>
                <a:rPr lang="en-US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ý </a:t>
              </a:r>
              <a:r>
                <a:rPr lang="en-US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liệt</a:t>
              </a:r>
              <a:r>
                <a:rPr lang="en-US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kê</a:t>
              </a:r>
              <a:r>
                <a:rPr lang="en-US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lang="en-US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nối</a:t>
              </a:r>
              <a:r>
                <a:rPr lang="en-US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các</a:t>
              </a:r>
              <a:r>
                <a:rPr lang="en-US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từ</a:t>
              </a:r>
              <a:r>
                <a:rPr lang="en-US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ngữ</a:t>
              </a:r>
              <a:r>
                <a:rPr lang="en-US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trong</a:t>
              </a:r>
              <a:r>
                <a:rPr lang="en-US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một</a:t>
              </a:r>
              <a:r>
                <a:rPr lang="en-US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liên</a:t>
              </a:r>
              <a:r>
                <a:rPr lang="en-US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danh</a:t>
              </a:r>
              <a:r>
                <a:rPr lang="en-US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lang="en-US" sz="2800" b="1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dấu</a:t>
              </a:r>
              <a:r>
                <a:rPr lang="en-US" sz="28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gạch</a:t>
              </a:r>
              <a:r>
                <a:rPr lang="en-US" sz="28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ngang</a:t>
              </a:r>
              <a:r>
                <a:rPr lang="en-US" sz="28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có</a:t>
              </a:r>
              <a:r>
                <a:rPr lang="en-US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thể</a:t>
              </a:r>
              <a:r>
                <a:rPr lang="en-US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được</a:t>
              </a:r>
              <a:r>
                <a:rPr lang="en-US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đặt</a:t>
              </a:r>
              <a:r>
                <a:rPr lang="en-US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ở </a:t>
              </a:r>
              <a:r>
                <a:rPr lang="en-US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giữa</a:t>
              </a:r>
              <a:r>
                <a:rPr lang="en-US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câu</a:t>
              </a:r>
              <a:r>
                <a:rPr lang="en-US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để</a:t>
              </a:r>
              <a:r>
                <a:rPr lang="en-US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đánh</a:t>
              </a:r>
              <a:r>
                <a:rPr lang="en-US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dấu</a:t>
              </a:r>
              <a:r>
                <a:rPr lang="en-US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bộ</a:t>
              </a:r>
              <a:r>
                <a:rPr lang="en-US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phận</a:t>
              </a:r>
              <a:r>
                <a:rPr lang="en-US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chú</a:t>
              </a:r>
              <a:r>
                <a:rPr lang="en-US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thích</a:t>
              </a:r>
              <a:r>
                <a:rPr lang="en-US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lang="en-US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giải</a:t>
              </a:r>
              <a:r>
                <a:rPr lang="en-US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thích</a:t>
              </a:r>
              <a:r>
                <a:rPr lang="en-US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trong</a:t>
              </a:r>
              <a:r>
                <a:rPr lang="en-US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câu</a:t>
              </a:r>
              <a:r>
                <a:rPr lang="en-US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687F17FE-54F9-2A2A-8B14-74159888FD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59000" y="1251736"/>
              <a:ext cx="5474000" cy="1850475"/>
            </a:xfrm>
            <a:prstGeom prst="rect">
              <a:avLst/>
            </a:prstGeom>
          </p:spPr>
        </p:pic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37C441D5-E110-D7EE-1989-D9ADA9FA7F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9167" y="689317"/>
            <a:ext cx="5653666" cy="815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4225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22D50CD-D36F-D865-6ADB-7DB2D3BA52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D4E1961-8824-AA3E-6234-FF5801C2B5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9167" y="689317"/>
            <a:ext cx="5653666" cy="81592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68A364D-E891-B006-4486-D6CF665F1D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0944" y="1264198"/>
            <a:ext cx="8879321" cy="37759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F2FA4CD-C670-0A4E-ED0A-E1CBE26B94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154" b="60000"/>
          <a:stretch/>
        </p:blipFill>
        <p:spPr>
          <a:xfrm>
            <a:off x="6907237" y="3152175"/>
            <a:ext cx="5479123" cy="3923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558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B670AC8-667A-A810-D6FA-966DC4C039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77E5DE7-1AB9-6439-EE24-B7AC48194DEC}"/>
              </a:ext>
            </a:extLst>
          </p:cNvPr>
          <p:cNvSpPr/>
          <p:nvPr/>
        </p:nvSpPr>
        <p:spPr>
          <a:xfrm>
            <a:off x="116114" y="72572"/>
            <a:ext cx="11959772" cy="6712856"/>
          </a:xfrm>
          <a:prstGeom prst="roundRect">
            <a:avLst/>
          </a:prstGeom>
          <a:ln w="28575"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5CA7E3-E0B0-667E-0B62-8D8CF3250C91}"/>
              </a:ext>
            </a:extLst>
          </p:cNvPr>
          <p:cNvSpPr txBox="1"/>
          <p:nvPr/>
        </p:nvSpPr>
        <p:spPr>
          <a:xfrm>
            <a:off x="745335" y="107341"/>
            <a:ext cx="107950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Dấu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gạch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ngang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dưới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đây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dùng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đánh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dấu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bộ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phận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thích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giải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thích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8D515B2-F4DE-AF37-0793-7FB48626EEB4}"/>
              </a:ext>
            </a:extLst>
          </p:cNvPr>
          <p:cNvGrpSpPr/>
          <p:nvPr/>
        </p:nvGrpSpPr>
        <p:grpSpPr>
          <a:xfrm>
            <a:off x="328317" y="909554"/>
            <a:ext cx="8193704" cy="5844392"/>
            <a:chOff x="565530" y="1086893"/>
            <a:chExt cx="10669125" cy="5844392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094FEF6-F7C9-7673-43E6-59A7F9EFE0C1}"/>
                </a:ext>
              </a:extLst>
            </p:cNvPr>
            <p:cNvSpPr txBox="1"/>
            <p:nvPr/>
          </p:nvSpPr>
          <p:spPr>
            <a:xfrm>
              <a:off x="741842" y="1237419"/>
              <a:ext cx="10492813" cy="56938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</a:t>
              </a:r>
              <a:r>
                <a:rPr lang="en-US" sz="2800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Giuyn</a:t>
              </a:r>
              <a:r>
                <a:rPr lang="en-US" sz="2800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Véc-nơ</a:t>
              </a:r>
              <a:r>
                <a:rPr lang="en-US" sz="2800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– </a:t>
              </a:r>
              <a:r>
                <a:rPr lang="en-US" sz="2800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một</a:t>
              </a:r>
              <a:r>
                <a:rPr lang="en-US" sz="2800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trong</a:t>
              </a:r>
              <a:r>
                <a:rPr lang="en-US" sz="2800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những</a:t>
              </a:r>
              <a:r>
                <a:rPr lang="en-US" sz="2800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người</a:t>
              </a:r>
              <a:r>
                <a:rPr lang="en-US" sz="2800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được</a:t>
              </a:r>
              <a:r>
                <a:rPr lang="en-US" sz="2800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gọi</a:t>
              </a:r>
              <a:r>
                <a:rPr lang="en-US" sz="2800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là</a:t>
              </a:r>
              <a:r>
                <a:rPr lang="en-US" sz="2800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“cha </a:t>
              </a:r>
              <a:r>
                <a:rPr lang="en-US" sz="2800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đẻ</a:t>
              </a:r>
              <a:r>
                <a:rPr lang="en-US" sz="2800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của</a:t>
              </a:r>
              <a:r>
                <a:rPr lang="en-US" sz="2800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khoa </a:t>
              </a:r>
              <a:r>
                <a:rPr lang="en-US" sz="2800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học</a:t>
              </a:r>
              <a:r>
                <a:rPr lang="en-US" sz="2800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viễn</a:t>
              </a:r>
              <a:r>
                <a:rPr lang="en-US" sz="2800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tưởng</a:t>
              </a:r>
              <a:r>
                <a:rPr lang="en-US" sz="2800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” – </a:t>
              </a:r>
              <a:r>
                <a:rPr lang="en-US" sz="2800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rất</a:t>
              </a:r>
              <a:r>
                <a:rPr lang="en-US" sz="2800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thích</a:t>
              </a:r>
              <a:r>
                <a:rPr lang="en-US" sz="2800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du </a:t>
              </a:r>
              <a:r>
                <a:rPr lang="en-US" sz="2800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lịch</a:t>
              </a:r>
              <a:r>
                <a:rPr lang="en-US" sz="2800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tới</a:t>
              </a:r>
              <a:r>
                <a:rPr lang="en-US" sz="2800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các</a:t>
              </a:r>
              <a:r>
                <a:rPr lang="en-US" sz="2800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miền</a:t>
              </a:r>
              <a:r>
                <a:rPr lang="en-US" sz="2800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xa </a:t>
              </a:r>
              <a:r>
                <a:rPr lang="en-US" sz="2800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xôi</a:t>
              </a:r>
              <a:r>
                <a:rPr lang="en-US" sz="2800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   </a:t>
              </a:r>
              <a:r>
                <a:rPr lang="en-US" sz="2800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Năm</a:t>
              </a:r>
              <a:r>
                <a:rPr lang="en-US" sz="2800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mười</a:t>
              </a:r>
              <a:r>
                <a:rPr lang="en-US" sz="2800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một</a:t>
              </a:r>
              <a:r>
                <a:rPr lang="en-US" sz="2800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tuổi</a:t>
              </a:r>
              <a:r>
                <a:rPr lang="en-US" sz="2800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lang="en-US" sz="2800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cậu</a:t>
              </a:r>
              <a:r>
                <a:rPr lang="en-US" sz="2800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định</a:t>
              </a:r>
              <a:r>
                <a:rPr lang="en-US" sz="2800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đi</a:t>
              </a:r>
              <a:r>
                <a:rPr lang="en-US" sz="2800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theo</a:t>
              </a:r>
              <a:r>
                <a:rPr lang="en-US" sz="2800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một</a:t>
              </a:r>
              <a:r>
                <a:rPr lang="en-US" sz="2800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chiếc</a:t>
              </a:r>
              <a:r>
                <a:rPr lang="en-US" sz="2800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thuyền</a:t>
              </a:r>
              <a:r>
                <a:rPr lang="en-US" sz="2800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Ấn</a:t>
              </a:r>
              <a:r>
                <a:rPr lang="en-US" sz="2800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Độ</a:t>
              </a:r>
              <a:r>
                <a:rPr lang="en-US" sz="2800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- </a:t>
              </a:r>
              <a:r>
                <a:rPr lang="en-US" sz="2800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chiếc</a:t>
              </a:r>
              <a:r>
                <a:rPr lang="en-US" sz="2800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thuyền</a:t>
              </a:r>
              <a:r>
                <a:rPr lang="en-US" sz="2800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mà</a:t>
              </a:r>
              <a:r>
                <a:rPr lang="en-US" sz="2800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cậu</a:t>
              </a:r>
              <a:r>
                <a:rPr lang="en-US" sz="2800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hi </a:t>
              </a:r>
              <a:r>
                <a:rPr lang="en-US" sz="2800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vọng</a:t>
              </a:r>
              <a:r>
                <a:rPr lang="en-US" sz="2800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sẽ</a:t>
              </a:r>
              <a:r>
                <a:rPr lang="en-US" sz="2800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căng</a:t>
              </a:r>
              <a:r>
                <a:rPr lang="en-US" sz="2800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buồm</a:t>
              </a:r>
              <a:r>
                <a:rPr lang="en-US" sz="2800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đi</a:t>
              </a:r>
              <a:r>
                <a:rPr lang="en-US" sz="2800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khắp</a:t>
              </a:r>
              <a:r>
                <a:rPr lang="en-US" sz="2800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đó</a:t>
              </a:r>
              <a:r>
                <a:rPr lang="en-US" sz="2800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đây</a:t>
              </a:r>
              <a:r>
                <a:rPr lang="en-US" sz="2800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    Khi cha </a:t>
              </a:r>
              <a:r>
                <a:rPr lang="en-US" sz="2800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phản</a:t>
              </a:r>
              <a:r>
                <a:rPr lang="en-US" sz="2800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đối</a:t>
              </a:r>
              <a:r>
                <a:rPr lang="en-US" sz="2800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lang="en-US" sz="2800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cậu</a:t>
              </a:r>
              <a:r>
                <a:rPr lang="en-US" sz="2800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đã</a:t>
              </a:r>
              <a:r>
                <a:rPr lang="en-US" sz="2800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hứa</a:t>
              </a:r>
              <a:r>
                <a:rPr lang="en-US" sz="2800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:</a:t>
              </a:r>
            </a:p>
            <a:p>
              <a:pPr algn="just"/>
              <a:r>
                <a:rPr lang="en-US" sz="2800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	- </a:t>
              </a:r>
              <a:r>
                <a:rPr lang="en-US" sz="2800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Từ</a:t>
              </a:r>
              <a:r>
                <a:rPr lang="en-US" sz="2800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nay, con </a:t>
              </a:r>
              <a:r>
                <a:rPr lang="en-US" sz="2800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chỉ</a:t>
              </a:r>
              <a:r>
                <a:rPr lang="en-US" sz="2800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du </a:t>
              </a:r>
              <a:r>
                <a:rPr lang="en-US" sz="2800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lịch</a:t>
              </a:r>
              <a:r>
                <a:rPr lang="en-US" sz="2800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trong</a:t>
              </a:r>
              <a:r>
                <a:rPr lang="en-US" sz="2800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tưởng</a:t>
              </a:r>
              <a:r>
                <a:rPr lang="en-US" sz="2800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tượng</a:t>
              </a:r>
              <a:r>
                <a:rPr lang="en-US" sz="2800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thôi</a:t>
              </a:r>
              <a:r>
                <a:rPr lang="en-US" sz="2800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</a:p>
            <a:p>
              <a:pPr algn="just"/>
              <a:r>
                <a:rPr lang="en-US" sz="2800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	</a:t>
              </a:r>
              <a:r>
                <a:rPr lang="en-US" sz="2800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Nhờ</a:t>
              </a:r>
              <a:r>
                <a:rPr lang="en-US" sz="2800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những</a:t>
              </a:r>
              <a:r>
                <a:rPr lang="en-US" sz="2800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chuyến</a:t>
              </a:r>
              <a:r>
                <a:rPr lang="en-US" sz="2800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“du </a:t>
              </a:r>
              <a:r>
                <a:rPr lang="en-US" sz="2800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lịch</a:t>
              </a:r>
              <a:r>
                <a:rPr lang="en-US" sz="2800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” </a:t>
              </a:r>
              <a:r>
                <a:rPr lang="en-US" sz="2800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đó</a:t>
              </a:r>
              <a:r>
                <a:rPr lang="en-US" sz="2800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lang="en-US" sz="2800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Giuyn</a:t>
              </a:r>
              <a:r>
                <a:rPr lang="en-US" sz="2800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Véc-nơ</a:t>
              </a:r>
              <a:r>
                <a:rPr lang="en-US" sz="2800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đã</a:t>
              </a:r>
              <a:r>
                <a:rPr lang="en-US" sz="2800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viết</a:t>
              </a:r>
              <a:r>
                <a:rPr lang="en-US" sz="2800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nên</a:t>
              </a:r>
              <a:r>
                <a:rPr lang="en-US" sz="2800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nhiều</a:t>
              </a:r>
              <a:r>
                <a:rPr lang="en-US" sz="2800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truyện</a:t>
              </a:r>
              <a:r>
                <a:rPr lang="en-US" sz="2800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khoa </a:t>
              </a:r>
              <a:r>
                <a:rPr lang="en-US" sz="2800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học</a:t>
              </a:r>
              <a:r>
                <a:rPr lang="en-US" sz="2800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viễn</a:t>
              </a:r>
              <a:r>
                <a:rPr lang="en-US" sz="2800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tưởng</a:t>
              </a:r>
              <a:r>
                <a:rPr lang="en-US" sz="2800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:</a:t>
              </a:r>
            </a:p>
            <a:p>
              <a:pPr algn="just"/>
              <a:r>
                <a:rPr lang="en-US" sz="2800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	</a:t>
              </a:r>
              <a:r>
                <a:rPr lang="en-US" sz="2800" i="1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- Hai </a:t>
              </a:r>
              <a:r>
                <a:rPr lang="en-US" sz="2800" i="1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vạn</a:t>
              </a:r>
              <a:r>
                <a:rPr lang="en-US" sz="2800" i="1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i="1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dặm</a:t>
              </a:r>
              <a:r>
                <a:rPr lang="en-US" sz="2800" i="1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i="1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dưới</a:t>
              </a:r>
              <a:r>
                <a:rPr lang="en-US" sz="2800" i="1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i="1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biển</a:t>
              </a:r>
              <a:r>
                <a:rPr lang="en-US" sz="2800" i="1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,</a:t>
              </a:r>
            </a:p>
            <a:p>
              <a:pPr algn="just"/>
              <a:r>
                <a:rPr lang="en-US" sz="2800" i="1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	- </a:t>
              </a:r>
              <a:r>
                <a:rPr lang="en-US" sz="2800" i="1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Vòng</a:t>
              </a:r>
              <a:r>
                <a:rPr lang="en-US" sz="2800" i="1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i="1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quanh</a:t>
              </a:r>
              <a:r>
                <a:rPr lang="en-US" sz="2800" i="1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i="1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thế</a:t>
              </a:r>
              <a:r>
                <a:rPr lang="en-US" sz="2800" i="1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i="1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giới</a:t>
              </a:r>
              <a:r>
                <a:rPr lang="en-US" sz="2800" i="1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i="1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trong</a:t>
              </a:r>
              <a:r>
                <a:rPr lang="en-US" sz="2800" i="1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80 </a:t>
              </a:r>
              <a:r>
                <a:rPr lang="en-US" sz="2800" i="1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ngày</a:t>
              </a:r>
              <a:r>
                <a:rPr lang="en-US" sz="2800" i="1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,…</a:t>
              </a:r>
            </a:p>
            <a:p>
              <a:pPr algn="just"/>
              <a:r>
                <a:rPr lang="en-US" sz="2800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			                      </a:t>
              </a:r>
              <a:r>
                <a:rPr lang="en-US" sz="2800" i="1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(Theo </a:t>
              </a:r>
              <a:r>
                <a:rPr lang="en-US" sz="2800" i="1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Bảo</a:t>
              </a:r>
              <a:r>
                <a:rPr lang="en-US" sz="2800" i="1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i="1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Ngọc</a:t>
              </a:r>
              <a:r>
                <a:rPr lang="en-US" sz="2800" i="1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)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AB6434C-6719-9127-F430-22A71B7EA1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5530" y="1086893"/>
              <a:ext cx="893540" cy="578449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2230781-07D2-7761-4EDC-A409FE2F6E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00679" y="2002528"/>
              <a:ext cx="890999" cy="57845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CBA5D96-516F-3846-6DB3-ACD62A935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364679" y="3303045"/>
              <a:ext cx="847661" cy="550314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8811E4A5-5203-580F-EF0C-DB5B55348AF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00658" y="4612048"/>
              <a:ext cx="890999" cy="578450"/>
            </a:xfrm>
            <a:prstGeom prst="rect">
              <a:avLst/>
            </a:prstGeom>
          </p:spPr>
        </p:pic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F792D9F4-7450-D34C-0F7A-E7DA9D7B86D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7425" y="1096217"/>
            <a:ext cx="3276923" cy="52387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1478122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B670AC8-667A-A810-D6FA-966DC4C039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77E5DE7-1AB9-6439-EE24-B7AC48194DEC}"/>
              </a:ext>
            </a:extLst>
          </p:cNvPr>
          <p:cNvSpPr/>
          <p:nvPr/>
        </p:nvSpPr>
        <p:spPr>
          <a:xfrm>
            <a:off x="116114" y="72572"/>
            <a:ext cx="11959772" cy="6712856"/>
          </a:xfrm>
          <a:prstGeom prst="roundRect">
            <a:avLst/>
          </a:prstGeom>
          <a:ln w="28575"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5CA7E3-E0B0-667E-0B62-8D8CF3250C91}"/>
              </a:ext>
            </a:extLst>
          </p:cNvPr>
          <p:cNvSpPr txBox="1"/>
          <p:nvPr/>
        </p:nvSpPr>
        <p:spPr>
          <a:xfrm>
            <a:off x="745335" y="107341"/>
            <a:ext cx="107950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Dấu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gạch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ngang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dưới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đây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dùng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đánh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dấu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bộ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phận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thích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giải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thích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A96E44C-ABBC-BE87-8A51-A03BA61FFD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465" y="1061448"/>
            <a:ext cx="7153296" cy="160948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1CE5A7A-E0BC-99BA-6AAB-55B25B4E74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709" y="2532186"/>
            <a:ext cx="7246808" cy="141548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6344D69-1ECC-48CE-4CDE-D38C7E2FDD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958597"/>
            <a:ext cx="7782517" cy="101832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7263CA5-7705-7674-B180-4CD5AFB017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1308" y="4912817"/>
            <a:ext cx="7367323" cy="187261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0B3A4DC-6D13-DDFF-7720-97E1031271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29797" y="3000982"/>
            <a:ext cx="2847674" cy="1209584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BE99AC19-EA02-BE0A-33D3-FEE37F746F7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9156" y="4697603"/>
            <a:ext cx="2911828" cy="1570717"/>
          </a:xfrm>
          <a:prstGeom prst="rect">
            <a:avLst/>
          </a:prstGeom>
        </p:spPr>
      </p:pic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F3C7DDA9-5EF0-FDF9-A333-E7DDAF2B20D9}"/>
              </a:ext>
            </a:extLst>
          </p:cNvPr>
          <p:cNvCxnSpPr>
            <a:cxnSpLocks/>
          </p:cNvCxnSpPr>
          <p:nvPr/>
        </p:nvCxnSpPr>
        <p:spPr>
          <a:xfrm>
            <a:off x="7718950" y="1748210"/>
            <a:ext cx="1399409" cy="3573160"/>
          </a:xfrm>
          <a:prstGeom prst="straightConnector1">
            <a:avLst/>
          </a:prstGeom>
          <a:ln w="38100">
            <a:solidFill>
              <a:srgbClr val="ED7D3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" name="Picture 51">
            <a:extLst>
              <a:ext uri="{FF2B5EF4-FFF2-40B4-BE49-F238E27FC236}">
                <a16:creationId xmlns:a16="http://schemas.microsoft.com/office/drawing/2014/main" id="{1FCCE946-DF02-8EF0-B4C3-B0590195EB2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43072" y="1061448"/>
            <a:ext cx="3021123" cy="1609483"/>
          </a:xfrm>
          <a:prstGeom prst="rect">
            <a:avLst/>
          </a:prstGeom>
        </p:spPr>
      </p:pic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92858F59-3300-D7F2-C863-55F769928CA9}"/>
              </a:ext>
            </a:extLst>
          </p:cNvPr>
          <p:cNvCxnSpPr>
            <a:cxnSpLocks/>
          </p:cNvCxnSpPr>
          <p:nvPr/>
        </p:nvCxnSpPr>
        <p:spPr>
          <a:xfrm>
            <a:off x="7738478" y="3217387"/>
            <a:ext cx="1379881" cy="2423758"/>
          </a:xfrm>
          <a:prstGeom prst="straightConnector1">
            <a:avLst/>
          </a:prstGeom>
          <a:ln w="38100">
            <a:solidFill>
              <a:srgbClr val="5C94C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54B818D5-75D7-E3DB-DF25-31D430E5D06A}"/>
              </a:ext>
            </a:extLst>
          </p:cNvPr>
          <p:cNvCxnSpPr>
            <a:cxnSpLocks/>
          </p:cNvCxnSpPr>
          <p:nvPr/>
        </p:nvCxnSpPr>
        <p:spPr>
          <a:xfrm flipV="1">
            <a:off x="7751522" y="1675639"/>
            <a:ext cx="1328272" cy="2823241"/>
          </a:xfrm>
          <a:prstGeom prst="straightConnector1">
            <a:avLst/>
          </a:prstGeom>
          <a:ln w="38100">
            <a:solidFill>
              <a:srgbClr val="E012C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FA01DCDA-5256-A141-E6F4-BA053DBA04C9}"/>
              </a:ext>
            </a:extLst>
          </p:cNvPr>
          <p:cNvCxnSpPr>
            <a:cxnSpLocks/>
          </p:cNvCxnSpPr>
          <p:nvPr/>
        </p:nvCxnSpPr>
        <p:spPr>
          <a:xfrm flipV="1">
            <a:off x="7876610" y="3475543"/>
            <a:ext cx="1182546" cy="2313182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836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2EFDEB42-95F6-29C4-A2B3-F35BA50B1B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9535340-FB71-BD03-D0FE-B5E81EBE33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5388" y="689318"/>
            <a:ext cx="4101224" cy="49237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F70E804B-4E5C-73F1-D118-FAD232FCB2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42" t="10051" r="20921" b="14152"/>
          <a:stretch/>
        </p:blipFill>
        <p:spPr>
          <a:xfrm>
            <a:off x="6526831" y="3058557"/>
            <a:ext cx="5914953" cy="405206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214828E-FC1F-6D27-54AF-205AF003DC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78230" y="1686934"/>
            <a:ext cx="8847236" cy="4293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4287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22D50CD-D36F-D865-6ADB-7DB2D3BA52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D4E1961-8824-AA3E-6234-FF5801C2B5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9167" y="689317"/>
            <a:ext cx="5653666" cy="81592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28E1497-8396-1230-F9E0-BD5F3855DC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0507" y="1203731"/>
            <a:ext cx="8745830" cy="40268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723F3B0-E0C6-7469-9CE6-15AFEF0EB3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42" t="10051" r="20921" b="14152"/>
          <a:stretch/>
        </p:blipFill>
        <p:spPr>
          <a:xfrm flipH="1">
            <a:off x="227236" y="3155221"/>
            <a:ext cx="5868764" cy="4020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1952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B670AC8-667A-A810-D6FA-966DC4C039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77E5DE7-1AB9-6439-EE24-B7AC48194DEC}"/>
              </a:ext>
            </a:extLst>
          </p:cNvPr>
          <p:cNvSpPr/>
          <p:nvPr/>
        </p:nvSpPr>
        <p:spPr>
          <a:xfrm>
            <a:off x="116115" y="145143"/>
            <a:ext cx="11959772" cy="6712856"/>
          </a:xfrm>
          <a:prstGeom prst="roundRect">
            <a:avLst/>
          </a:prstGeom>
          <a:ln w="28575"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5CA7E3-E0B0-667E-0B62-8D8CF3250C91}"/>
              </a:ext>
            </a:extLst>
          </p:cNvPr>
          <p:cNvSpPr txBox="1"/>
          <p:nvPr/>
        </p:nvSpPr>
        <p:spPr>
          <a:xfrm>
            <a:off x="290285" y="543702"/>
            <a:ext cx="119597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Dấu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gạch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ngang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dưới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đây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dùng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13165EF-7ABC-7D49-D5F4-1AB439B94C75}"/>
              </a:ext>
            </a:extLst>
          </p:cNvPr>
          <p:cNvGrpSpPr/>
          <p:nvPr/>
        </p:nvGrpSpPr>
        <p:grpSpPr>
          <a:xfrm>
            <a:off x="595593" y="1137774"/>
            <a:ext cx="11088407" cy="1384996"/>
            <a:chOff x="595593" y="1137774"/>
            <a:chExt cx="11088407" cy="1384996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530769C8-F49C-E625-008D-75EA2160435F}"/>
                </a:ext>
              </a:extLst>
            </p:cNvPr>
            <p:cNvSpPr/>
            <p:nvPr/>
          </p:nvSpPr>
          <p:spPr>
            <a:xfrm>
              <a:off x="595593" y="1137774"/>
              <a:ext cx="11088407" cy="1374407"/>
            </a:xfrm>
            <a:prstGeom prst="roundRect">
              <a:avLst/>
            </a:prstGeom>
            <a:gradFill>
              <a:gsLst>
                <a:gs pos="90000">
                  <a:srgbClr val="E5EBF7"/>
                </a:gs>
                <a:gs pos="21000">
                  <a:schemeClr val="bg1"/>
                </a:gs>
              </a:gsLst>
              <a:lin ang="2700000" scaled="1"/>
            </a:gra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4B21FE3-CFC1-115A-6DF5-C081AA10EA2A}"/>
                </a:ext>
              </a:extLst>
            </p:cNvPr>
            <p:cNvSpPr txBox="1"/>
            <p:nvPr/>
          </p:nvSpPr>
          <p:spPr>
            <a:xfrm>
              <a:off x="704449" y="1137775"/>
              <a:ext cx="10492813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Ngày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Sách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và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Văn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hóa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đọc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Việt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Nam –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sự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kiện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văn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hóa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quan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trọng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đối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với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người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yêu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thích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sách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–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được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tổ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chức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vào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ngày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21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tháng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4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hằng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năm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A8AD21A-C500-A3DB-9A22-B617C020D07C}"/>
              </a:ext>
            </a:extLst>
          </p:cNvPr>
          <p:cNvGrpSpPr/>
          <p:nvPr/>
        </p:nvGrpSpPr>
        <p:grpSpPr>
          <a:xfrm>
            <a:off x="586973" y="2548799"/>
            <a:ext cx="11088407" cy="980136"/>
            <a:chOff x="586973" y="2548799"/>
            <a:chExt cx="11088407" cy="980136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4E1BF6AF-C954-A4DC-2480-BC2356F9C1F9}"/>
                </a:ext>
              </a:extLst>
            </p:cNvPr>
            <p:cNvSpPr/>
            <p:nvPr/>
          </p:nvSpPr>
          <p:spPr>
            <a:xfrm>
              <a:off x="586973" y="2617558"/>
              <a:ext cx="11088407" cy="911377"/>
            </a:xfrm>
            <a:prstGeom prst="roundRect">
              <a:avLst/>
            </a:prstGeom>
            <a:gradFill>
              <a:gsLst>
                <a:gs pos="90000">
                  <a:srgbClr val="E5EBF7"/>
                </a:gs>
                <a:gs pos="21000">
                  <a:schemeClr val="bg1"/>
                </a:gs>
              </a:gsLst>
              <a:lin ang="2700000" scaled="1"/>
            </a:gra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D653B9E-507A-5E72-EB5A-054236A29EB7}"/>
                </a:ext>
              </a:extLst>
            </p:cNvPr>
            <p:cNvSpPr txBox="1"/>
            <p:nvPr/>
          </p:nvSpPr>
          <p:spPr>
            <a:xfrm>
              <a:off x="777021" y="2548799"/>
              <a:ext cx="1049281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Ha-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ri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Pót-tơ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–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bộ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truyện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của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nhà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văn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Giô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-an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Rô-linh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–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có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sức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hấp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dẫn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kì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lạ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với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nhiều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trẻ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em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trên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thế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giới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AF3F3237-FFF8-D916-2AC2-272CB740A68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96" t="48574" r="33213" b="30794"/>
          <a:stretch/>
        </p:blipFill>
        <p:spPr>
          <a:xfrm>
            <a:off x="704449" y="3557442"/>
            <a:ext cx="745937" cy="7736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254CF61-FA7E-CE26-A3A7-B80BCFB58E5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34" t="71110" r="44404" b="9208"/>
          <a:stretch/>
        </p:blipFill>
        <p:spPr>
          <a:xfrm>
            <a:off x="689935" y="4367672"/>
            <a:ext cx="745937" cy="8460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E47FCE8-968F-8E8E-A85B-AB52B0B9473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72" t="48574" r="44999" b="31429"/>
          <a:stretch/>
        </p:blipFill>
        <p:spPr>
          <a:xfrm>
            <a:off x="595593" y="5088068"/>
            <a:ext cx="859543" cy="8460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CD0242F-E4BF-6E77-C082-92F3FE8E321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72" t="71447" r="31309" b="4991"/>
          <a:stretch/>
        </p:blipFill>
        <p:spPr>
          <a:xfrm>
            <a:off x="805006" y="6102557"/>
            <a:ext cx="786723" cy="82629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0257751-ED19-FD58-6B0A-85FA1FA2C4D1}"/>
              </a:ext>
            </a:extLst>
          </p:cNvPr>
          <p:cNvSpPr txBox="1"/>
          <p:nvPr/>
        </p:nvSpPr>
        <p:spPr>
          <a:xfrm>
            <a:off x="1473704" y="3743037"/>
            <a:ext cx="74816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Đánh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dấu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nói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trực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tiếp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E57F49F-9064-FCCC-1E6B-88D915EF9982}"/>
              </a:ext>
            </a:extLst>
          </p:cNvPr>
          <p:cNvSpPr txBox="1"/>
          <p:nvPr/>
        </p:nvSpPr>
        <p:spPr>
          <a:xfrm>
            <a:off x="1473704" y="4492277"/>
            <a:ext cx="74816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Đánh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dấu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ý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liệt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kê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D9C6519-5554-36C3-7A44-58FA7EAE6591}"/>
              </a:ext>
            </a:extLst>
          </p:cNvPr>
          <p:cNvSpPr txBox="1"/>
          <p:nvPr/>
        </p:nvSpPr>
        <p:spPr>
          <a:xfrm>
            <a:off x="1473704" y="5356363"/>
            <a:ext cx="74816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Nối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ngữ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liên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danh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504EBD5-6A6E-51BF-423F-45FA1A54640A}"/>
              </a:ext>
            </a:extLst>
          </p:cNvPr>
          <p:cNvSpPr txBox="1"/>
          <p:nvPr/>
        </p:nvSpPr>
        <p:spPr>
          <a:xfrm>
            <a:off x="1473704" y="6190601"/>
            <a:ext cx="74816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Đánh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dấu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bộ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phận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thích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giải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thích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61154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B670AC8-667A-A810-D6FA-966DC4C039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77E5DE7-1AB9-6439-EE24-B7AC48194DEC}"/>
              </a:ext>
            </a:extLst>
          </p:cNvPr>
          <p:cNvSpPr/>
          <p:nvPr/>
        </p:nvSpPr>
        <p:spPr>
          <a:xfrm>
            <a:off x="116115" y="145143"/>
            <a:ext cx="11959772" cy="6712856"/>
          </a:xfrm>
          <a:prstGeom prst="roundRect">
            <a:avLst/>
          </a:prstGeom>
          <a:ln w="28575"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5CA7E3-E0B0-667E-0B62-8D8CF3250C91}"/>
              </a:ext>
            </a:extLst>
          </p:cNvPr>
          <p:cNvSpPr txBox="1"/>
          <p:nvPr/>
        </p:nvSpPr>
        <p:spPr>
          <a:xfrm>
            <a:off x="290285" y="543702"/>
            <a:ext cx="119597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Dấu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gạch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ngang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dưới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đây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dùng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EEF2F6E9-CB4A-0968-98B8-8F394CD166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6842706"/>
              </p:ext>
            </p:extLst>
          </p:nvPr>
        </p:nvGraphicFramePr>
        <p:xfrm>
          <a:off x="1059543" y="1828800"/>
          <a:ext cx="10072914" cy="4136571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357638">
                  <a:extLst>
                    <a:ext uri="{9D8B030D-6E8A-4147-A177-3AD203B41FA5}">
                      <a16:colId xmlns:a16="http://schemas.microsoft.com/office/drawing/2014/main" val="587649226"/>
                    </a:ext>
                  </a:extLst>
                </a:gridCol>
                <a:gridCol w="3357638">
                  <a:extLst>
                    <a:ext uri="{9D8B030D-6E8A-4147-A177-3AD203B41FA5}">
                      <a16:colId xmlns:a16="http://schemas.microsoft.com/office/drawing/2014/main" val="2685271620"/>
                    </a:ext>
                  </a:extLst>
                </a:gridCol>
                <a:gridCol w="3357638">
                  <a:extLst>
                    <a:ext uri="{9D8B030D-6E8A-4147-A177-3AD203B41FA5}">
                      <a16:colId xmlns:a16="http://schemas.microsoft.com/office/drawing/2014/main" val="79334109"/>
                    </a:ext>
                  </a:extLst>
                </a:gridCol>
              </a:tblGrid>
              <a:tr h="982651">
                <a:tc>
                  <a:txBody>
                    <a:bodyPr/>
                    <a:lstStyle/>
                    <a:p>
                      <a:endParaRPr lang="en-V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V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V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93189744"/>
                  </a:ext>
                </a:extLst>
              </a:tr>
              <a:tr h="1576960">
                <a:tc>
                  <a:txBody>
                    <a:bodyPr/>
                    <a:lstStyle/>
                    <a:p>
                      <a:endParaRPr lang="en-V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V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V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8411942"/>
                  </a:ext>
                </a:extLst>
              </a:tr>
              <a:tr h="1576960">
                <a:tc>
                  <a:txBody>
                    <a:bodyPr/>
                    <a:lstStyle/>
                    <a:p>
                      <a:endParaRPr lang="en-V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V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V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7591841"/>
                  </a:ext>
                </a:extLst>
              </a:tr>
            </a:tbl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12EAF966-D156-6558-2CBC-EF243343B9B8}"/>
              </a:ext>
            </a:extLst>
          </p:cNvPr>
          <p:cNvSpPr txBox="1"/>
          <p:nvPr/>
        </p:nvSpPr>
        <p:spPr>
          <a:xfrm>
            <a:off x="2162631" y="2043276"/>
            <a:ext cx="119016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VU" sz="3000" dirty="0">
                <a:effectLst/>
              </a:rPr>
              <a:t> </a:t>
            </a:r>
            <a:endParaRPr lang="en-VU" sz="30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93568EB-7AE1-CB0C-2E37-CC8300141235}"/>
              </a:ext>
            </a:extLst>
          </p:cNvPr>
          <p:cNvSpPr txBox="1"/>
          <p:nvPr/>
        </p:nvSpPr>
        <p:spPr>
          <a:xfrm>
            <a:off x="4532990" y="1892364"/>
            <a:ext cx="347436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b="1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r>
              <a:rPr lang="en-US" sz="2500" b="1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b="1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phận</a:t>
            </a:r>
            <a:r>
              <a:rPr lang="en-US" sz="2500" b="1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b="1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500" b="1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b="1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500" b="1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b="1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dấu</a:t>
            </a:r>
            <a:r>
              <a:rPr lang="en-US" sz="2500" b="1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b="1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gạch</a:t>
            </a:r>
            <a:r>
              <a:rPr lang="en-US" sz="2500" b="1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b="1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ngang</a:t>
            </a:r>
            <a:r>
              <a:rPr lang="en-US" sz="2500" b="1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b="1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500" b="1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b="1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ý</a:t>
            </a:r>
            <a:r>
              <a:rPr lang="en-US" sz="2500" b="1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b="1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VU" sz="2500" b="1" dirty="0">
                <a:solidFill>
                  <a:schemeClr val="bg1"/>
                </a:solidFill>
                <a:effectLst/>
              </a:rPr>
              <a:t> </a:t>
            </a:r>
            <a:endParaRPr lang="en-VU" sz="2500" b="1" dirty="0">
              <a:solidFill>
                <a:schemeClr val="bg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C8E7700-8800-9BAB-BB0A-DF97A6D4A4B5}"/>
              </a:ext>
            </a:extLst>
          </p:cNvPr>
          <p:cNvSpPr txBox="1"/>
          <p:nvPr/>
        </p:nvSpPr>
        <p:spPr>
          <a:xfrm>
            <a:off x="8274503" y="1892364"/>
            <a:ext cx="259080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b="1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500" b="1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b="1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500" b="1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b="1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500" b="1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b="1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dấu</a:t>
            </a:r>
            <a:r>
              <a:rPr lang="en-US" sz="2500" b="1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b="1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gạch</a:t>
            </a:r>
            <a:r>
              <a:rPr lang="en-US" sz="2500" b="1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b="1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ngang</a:t>
            </a:r>
            <a:r>
              <a:rPr lang="en-VU" sz="2500" b="1" dirty="0">
                <a:solidFill>
                  <a:schemeClr val="bg1"/>
                </a:solidFill>
                <a:effectLst/>
              </a:rPr>
              <a:t> </a:t>
            </a:r>
            <a:endParaRPr lang="en-VU" sz="2500" b="1" dirty="0">
              <a:solidFill>
                <a:schemeClr val="bg1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82DFDFB-BA46-23A6-CBD9-E2E01AD54371}"/>
              </a:ext>
            </a:extLst>
          </p:cNvPr>
          <p:cNvSpPr txBox="1"/>
          <p:nvPr/>
        </p:nvSpPr>
        <p:spPr>
          <a:xfrm>
            <a:off x="4296228" y="1248229"/>
            <a:ext cx="439782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U" sz="2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HOÀN THIỆN PHIẾU BÀI TẬP</a:t>
            </a:r>
          </a:p>
        </p:txBody>
      </p:sp>
      <p:pic>
        <p:nvPicPr>
          <p:cNvPr id="1026" name="Picture 2" descr="Hình ảnh Bạn Cùng Lớp Học Và Trao đổi Với Nhau PNG , đọc Hiểu, Học Tập, Bạn  Cùng Lớp PNG miễn phí tải tập tin PSDComment và Vector">
            <a:extLst>
              <a:ext uri="{FF2B5EF4-FFF2-40B4-BE49-F238E27FC236}">
                <a16:creationId xmlns:a16="http://schemas.microsoft.com/office/drawing/2014/main" id="{D7AB1D84-9343-AD1B-8091-4C2BE1FB31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056" y="3965496"/>
            <a:ext cx="3683924" cy="3683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35891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B670AC8-667A-A810-D6FA-966DC4C039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77E5DE7-1AB9-6439-EE24-B7AC48194DEC}"/>
              </a:ext>
            </a:extLst>
          </p:cNvPr>
          <p:cNvSpPr/>
          <p:nvPr/>
        </p:nvSpPr>
        <p:spPr>
          <a:xfrm>
            <a:off x="116115" y="145143"/>
            <a:ext cx="11959772" cy="6712856"/>
          </a:xfrm>
          <a:prstGeom prst="roundRect">
            <a:avLst/>
          </a:prstGeom>
          <a:ln w="28575"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5CA7E3-E0B0-667E-0B62-8D8CF3250C91}"/>
              </a:ext>
            </a:extLst>
          </p:cNvPr>
          <p:cNvSpPr txBox="1"/>
          <p:nvPr/>
        </p:nvSpPr>
        <p:spPr>
          <a:xfrm>
            <a:off x="290285" y="471131"/>
            <a:ext cx="119597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Dấu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gạch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ngang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dưới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đây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dùng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pic>
        <p:nvPicPr>
          <p:cNvPr id="5" name="Hình ảnh 6">
            <a:extLst>
              <a:ext uri="{FF2B5EF4-FFF2-40B4-BE49-F238E27FC236}">
                <a16:creationId xmlns:a16="http://schemas.microsoft.com/office/drawing/2014/main" id="{0D2D9E0B-4DE8-A93E-3633-35C2009CE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041" y="1066922"/>
            <a:ext cx="8666616" cy="538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1257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B670AC8-667A-A810-D6FA-966DC4C039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77E5DE7-1AB9-6439-EE24-B7AC48194DEC}"/>
              </a:ext>
            </a:extLst>
          </p:cNvPr>
          <p:cNvSpPr/>
          <p:nvPr/>
        </p:nvSpPr>
        <p:spPr>
          <a:xfrm>
            <a:off x="116115" y="145143"/>
            <a:ext cx="11959772" cy="6712856"/>
          </a:xfrm>
          <a:prstGeom prst="roundRect">
            <a:avLst/>
          </a:prstGeom>
          <a:ln w="28575"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5CA7E3-E0B0-667E-0B62-8D8CF3250C91}"/>
              </a:ext>
            </a:extLst>
          </p:cNvPr>
          <p:cNvSpPr txBox="1"/>
          <p:nvPr/>
        </p:nvSpPr>
        <p:spPr>
          <a:xfrm>
            <a:off x="290285" y="543702"/>
            <a:ext cx="119597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Dấu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gạch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ngang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dưới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đây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dùng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13165EF-7ABC-7D49-D5F4-1AB439B94C75}"/>
              </a:ext>
            </a:extLst>
          </p:cNvPr>
          <p:cNvGrpSpPr/>
          <p:nvPr/>
        </p:nvGrpSpPr>
        <p:grpSpPr>
          <a:xfrm>
            <a:off x="595593" y="1137774"/>
            <a:ext cx="11088407" cy="1384996"/>
            <a:chOff x="595593" y="1137774"/>
            <a:chExt cx="11088407" cy="1384996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530769C8-F49C-E625-008D-75EA2160435F}"/>
                </a:ext>
              </a:extLst>
            </p:cNvPr>
            <p:cNvSpPr/>
            <p:nvPr/>
          </p:nvSpPr>
          <p:spPr>
            <a:xfrm>
              <a:off x="595593" y="1137774"/>
              <a:ext cx="11088407" cy="1374407"/>
            </a:xfrm>
            <a:prstGeom prst="roundRect">
              <a:avLst/>
            </a:prstGeom>
            <a:gradFill>
              <a:gsLst>
                <a:gs pos="90000">
                  <a:srgbClr val="E5EBF7"/>
                </a:gs>
                <a:gs pos="21000">
                  <a:schemeClr val="bg1"/>
                </a:gs>
              </a:gsLst>
              <a:lin ang="2700000" scaled="1"/>
            </a:gra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4B21FE3-CFC1-115A-6DF5-C081AA10EA2A}"/>
                </a:ext>
              </a:extLst>
            </p:cNvPr>
            <p:cNvSpPr txBox="1"/>
            <p:nvPr/>
          </p:nvSpPr>
          <p:spPr>
            <a:xfrm>
              <a:off x="704449" y="1137775"/>
              <a:ext cx="10492813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Ngày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Sách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và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Văn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hóa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đọc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Việt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Nam –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sự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kiện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văn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hóa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quan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trọng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đối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với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người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yêu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thích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sách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–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được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tổ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chức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vào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ngày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21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tháng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4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hằng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năm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AF3F3237-FFF8-D916-2AC2-272CB740A68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96" t="48574" r="33213" b="30794"/>
          <a:stretch/>
        </p:blipFill>
        <p:spPr>
          <a:xfrm>
            <a:off x="2750715" y="2523533"/>
            <a:ext cx="745937" cy="7736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254CF61-FA7E-CE26-A3A7-B80BCFB58E5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34" t="71110" r="44404" b="9208"/>
          <a:stretch/>
        </p:blipFill>
        <p:spPr>
          <a:xfrm>
            <a:off x="2736201" y="3333763"/>
            <a:ext cx="745937" cy="8460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E47FCE8-968F-8E8E-A85B-AB52B0B9473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72" t="48574" r="44999" b="31429"/>
          <a:stretch/>
        </p:blipFill>
        <p:spPr>
          <a:xfrm>
            <a:off x="2641859" y="4054159"/>
            <a:ext cx="859543" cy="8460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CD0242F-E4BF-6E77-C082-92F3FE8E321B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72" t="71447" r="31309" b="4991"/>
          <a:stretch/>
        </p:blipFill>
        <p:spPr>
          <a:xfrm>
            <a:off x="2851272" y="5068648"/>
            <a:ext cx="786723" cy="82629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0257751-ED19-FD58-6B0A-85FA1FA2C4D1}"/>
              </a:ext>
            </a:extLst>
          </p:cNvPr>
          <p:cNvSpPr txBox="1"/>
          <p:nvPr/>
        </p:nvSpPr>
        <p:spPr>
          <a:xfrm>
            <a:off x="3519970" y="2709128"/>
            <a:ext cx="74816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Đánh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dấu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nói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trực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tiếp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E57F49F-9064-FCCC-1E6B-88D915EF9982}"/>
              </a:ext>
            </a:extLst>
          </p:cNvPr>
          <p:cNvSpPr txBox="1"/>
          <p:nvPr/>
        </p:nvSpPr>
        <p:spPr>
          <a:xfrm>
            <a:off x="3519970" y="3458368"/>
            <a:ext cx="74816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Đánh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dấu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ý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liệt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kê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D9C6519-5554-36C3-7A44-58FA7EAE6591}"/>
              </a:ext>
            </a:extLst>
          </p:cNvPr>
          <p:cNvSpPr txBox="1"/>
          <p:nvPr/>
        </p:nvSpPr>
        <p:spPr>
          <a:xfrm>
            <a:off x="3519970" y="4322454"/>
            <a:ext cx="74816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Nối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ngữ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liên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danh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504EBD5-6A6E-51BF-423F-45FA1A54640A}"/>
              </a:ext>
            </a:extLst>
          </p:cNvPr>
          <p:cNvSpPr txBox="1"/>
          <p:nvPr/>
        </p:nvSpPr>
        <p:spPr>
          <a:xfrm>
            <a:off x="3519970" y="5156692"/>
            <a:ext cx="74816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Đánh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dấu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bộ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phận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thích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giải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thích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903C5AA8-4D59-6E46-89B6-C7EDE0C79F72}"/>
              </a:ext>
            </a:extLst>
          </p:cNvPr>
          <p:cNvSpPr/>
          <p:nvPr/>
        </p:nvSpPr>
        <p:spPr>
          <a:xfrm>
            <a:off x="2684063" y="4979028"/>
            <a:ext cx="878111" cy="852928"/>
          </a:xfrm>
          <a:prstGeom prst="ellipse">
            <a:avLst/>
          </a:prstGeom>
          <a:noFill/>
          <a:ln w="57150">
            <a:solidFill>
              <a:srgbClr val="DC2F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76AC3E0-3FAA-7E61-833E-7E6E726FCAF4}"/>
              </a:ext>
            </a:extLst>
          </p:cNvPr>
          <p:cNvSpPr txBox="1"/>
          <p:nvPr/>
        </p:nvSpPr>
        <p:spPr>
          <a:xfrm>
            <a:off x="1525094" y="5825055"/>
            <a:ext cx="93056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kiện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văn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hóa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trọng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đối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yêu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thích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sách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n-US" sz="28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giải</a:t>
            </a:r>
            <a:r>
              <a:rPr lang="en-US" sz="28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thích</a:t>
            </a:r>
            <a:r>
              <a:rPr lang="en-US" sz="28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sz="28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Ngày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Sách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Văn </a:t>
            </a:r>
            <a:r>
              <a:rPr lang="en-US" sz="28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hóa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đọc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Việt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Nam)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76484211-0320-650D-C278-B44A22AE172D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61" b="47132"/>
          <a:stretch/>
        </p:blipFill>
        <p:spPr>
          <a:xfrm>
            <a:off x="196150" y="2656539"/>
            <a:ext cx="2549834" cy="275349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A1FCD07-3949-EA31-4621-28CE229C1812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46" t="54564"/>
          <a:stretch/>
        </p:blipFill>
        <p:spPr>
          <a:xfrm>
            <a:off x="9467200" y="3406134"/>
            <a:ext cx="2727165" cy="2273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97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B670AC8-667A-A810-D6FA-966DC4C039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77E5DE7-1AB9-6439-EE24-B7AC48194DEC}"/>
              </a:ext>
            </a:extLst>
          </p:cNvPr>
          <p:cNvSpPr/>
          <p:nvPr/>
        </p:nvSpPr>
        <p:spPr>
          <a:xfrm>
            <a:off x="116115" y="145143"/>
            <a:ext cx="11959772" cy="6712856"/>
          </a:xfrm>
          <a:prstGeom prst="roundRect">
            <a:avLst/>
          </a:prstGeom>
          <a:ln w="28575"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5CA7E3-E0B0-667E-0B62-8D8CF3250C91}"/>
              </a:ext>
            </a:extLst>
          </p:cNvPr>
          <p:cNvSpPr txBox="1"/>
          <p:nvPr/>
        </p:nvSpPr>
        <p:spPr>
          <a:xfrm>
            <a:off x="290285" y="543702"/>
            <a:ext cx="119597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Dấu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gạch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ngang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dưới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đây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dùng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F3F3237-FFF8-D916-2AC2-272CB740A68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96" t="48574" r="33213" b="30794"/>
          <a:stretch/>
        </p:blipFill>
        <p:spPr>
          <a:xfrm>
            <a:off x="2750715" y="2199973"/>
            <a:ext cx="745937" cy="7736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254CF61-FA7E-CE26-A3A7-B80BCFB58E5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34" t="71110" r="44404" b="9208"/>
          <a:stretch/>
        </p:blipFill>
        <p:spPr>
          <a:xfrm>
            <a:off x="2736201" y="3010203"/>
            <a:ext cx="745937" cy="8460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E47FCE8-968F-8E8E-A85B-AB52B0B9473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72" t="48574" r="44999" b="31429"/>
          <a:stretch/>
        </p:blipFill>
        <p:spPr>
          <a:xfrm>
            <a:off x="2641859" y="3730599"/>
            <a:ext cx="859543" cy="8460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CD0242F-E4BF-6E77-C082-92F3FE8E321B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72" t="71447" r="31309" b="4991"/>
          <a:stretch/>
        </p:blipFill>
        <p:spPr>
          <a:xfrm>
            <a:off x="2851272" y="4745088"/>
            <a:ext cx="786723" cy="82629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0257751-ED19-FD58-6B0A-85FA1FA2C4D1}"/>
              </a:ext>
            </a:extLst>
          </p:cNvPr>
          <p:cNvSpPr txBox="1"/>
          <p:nvPr/>
        </p:nvSpPr>
        <p:spPr>
          <a:xfrm>
            <a:off x="3519970" y="2385568"/>
            <a:ext cx="74816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Đánh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dấu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nói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trực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tiếp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E57F49F-9064-FCCC-1E6B-88D915EF9982}"/>
              </a:ext>
            </a:extLst>
          </p:cNvPr>
          <p:cNvSpPr txBox="1"/>
          <p:nvPr/>
        </p:nvSpPr>
        <p:spPr>
          <a:xfrm>
            <a:off x="3519970" y="3134808"/>
            <a:ext cx="74816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Đánh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dấu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ý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liệt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kê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D9C6519-5554-36C3-7A44-58FA7EAE6591}"/>
              </a:ext>
            </a:extLst>
          </p:cNvPr>
          <p:cNvSpPr txBox="1"/>
          <p:nvPr/>
        </p:nvSpPr>
        <p:spPr>
          <a:xfrm>
            <a:off x="3519970" y="3998894"/>
            <a:ext cx="74816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Nối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ngữ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liên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danh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504EBD5-6A6E-51BF-423F-45FA1A54640A}"/>
              </a:ext>
            </a:extLst>
          </p:cNvPr>
          <p:cNvSpPr txBox="1"/>
          <p:nvPr/>
        </p:nvSpPr>
        <p:spPr>
          <a:xfrm>
            <a:off x="3519970" y="4833132"/>
            <a:ext cx="74816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Đánh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dấu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bộ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phận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thích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giải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thích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CA6B638-28E9-6624-224F-FA72428F4B1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406" r="74846"/>
          <a:stretch/>
        </p:blipFill>
        <p:spPr>
          <a:xfrm rot="207913">
            <a:off x="-368160" y="2023115"/>
            <a:ext cx="3117169" cy="366618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920FD5F-9D32-8522-85CB-24FC44E5365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13" t="67383" r="56935" b="2117"/>
          <a:stretch/>
        </p:blipFill>
        <p:spPr>
          <a:xfrm>
            <a:off x="8991525" y="3860481"/>
            <a:ext cx="3719239" cy="3331459"/>
          </a:xfrm>
          <a:prstGeom prst="rect">
            <a:avLst/>
          </a:prstGeom>
        </p:spPr>
      </p:pic>
      <p:sp>
        <p:nvSpPr>
          <p:cNvPr id="23" name="Oval 22">
            <a:extLst>
              <a:ext uri="{FF2B5EF4-FFF2-40B4-BE49-F238E27FC236}">
                <a16:creationId xmlns:a16="http://schemas.microsoft.com/office/drawing/2014/main" id="{903C5AA8-4D59-6E46-89B6-C7EDE0C79F72}"/>
              </a:ext>
            </a:extLst>
          </p:cNvPr>
          <p:cNvSpPr/>
          <p:nvPr/>
        </p:nvSpPr>
        <p:spPr>
          <a:xfrm>
            <a:off x="2684063" y="4655468"/>
            <a:ext cx="878111" cy="852928"/>
          </a:xfrm>
          <a:prstGeom prst="ellipse">
            <a:avLst/>
          </a:prstGeom>
          <a:noFill/>
          <a:ln w="57150">
            <a:solidFill>
              <a:srgbClr val="DC2F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76AC3E0-3FAA-7E61-833E-7E6E726FCAF4}"/>
              </a:ext>
            </a:extLst>
          </p:cNvPr>
          <p:cNvSpPr txBox="1"/>
          <p:nvPr/>
        </p:nvSpPr>
        <p:spPr>
          <a:xfrm>
            <a:off x="3071630" y="5627369"/>
            <a:ext cx="65749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Bộ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truyện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nhà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văn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Giô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-an </a:t>
            </a:r>
            <a:r>
              <a:rPr lang="en-US" sz="28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Rô-linh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n-US" sz="28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giải</a:t>
            </a:r>
            <a:r>
              <a:rPr lang="en-US" sz="28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thích</a:t>
            </a:r>
            <a:r>
              <a:rPr lang="en-US" sz="28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sz="28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US" sz="28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cuốn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Ha-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ri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Pót-tơ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en-US" sz="2800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5CF05F3-2DFE-D81F-F272-020B56589132}"/>
              </a:ext>
            </a:extLst>
          </p:cNvPr>
          <p:cNvGrpSpPr/>
          <p:nvPr/>
        </p:nvGrpSpPr>
        <p:grpSpPr>
          <a:xfrm>
            <a:off x="551796" y="1145788"/>
            <a:ext cx="11088407" cy="980136"/>
            <a:chOff x="586973" y="2548799"/>
            <a:chExt cx="11088407" cy="980136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3E63D0AB-E09E-4905-A894-575639EF2E86}"/>
                </a:ext>
              </a:extLst>
            </p:cNvPr>
            <p:cNvSpPr/>
            <p:nvPr/>
          </p:nvSpPr>
          <p:spPr>
            <a:xfrm>
              <a:off x="586973" y="2617558"/>
              <a:ext cx="11088407" cy="911377"/>
            </a:xfrm>
            <a:prstGeom prst="roundRect">
              <a:avLst/>
            </a:prstGeom>
            <a:gradFill>
              <a:gsLst>
                <a:gs pos="90000">
                  <a:srgbClr val="E5EBF7"/>
                </a:gs>
                <a:gs pos="21000">
                  <a:schemeClr val="bg1"/>
                </a:gs>
              </a:gsLst>
              <a:lin ang="2700000" scaled="1"/>
            </a:gra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094FEF6-F7C9-7673-43E6-59A7F9EFE0C1}"/>
                </a:ext>
              </a:extLst>
            </p:cNvPr>
            <p:cNvSpPr txBox="1"/>
            <p:nvPr/>
          </p:nvSpPr>
          <p:spPr>
            <a:xfrm>
              <a:off x="777021" y="2548799"/>
              <a:ext cx="1049281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Ha-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ri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Pót-tơ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–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bộ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truyện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của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nhà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văn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Giô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-an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Rô-linh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–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có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sức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hấp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dẫn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kì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lạ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với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nhiều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trẻ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em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trên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thế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giới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3AAE6769-980F-EC1E-407B-265F231202A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43" t="38975" r="57539" b="31171"/>
          <a:stretch/>
        </p:blipFill>
        <p:spPr>
          <a:xfrm flipH="1">
            <a:off x="10041824" y="1986501"/>
            <a:ext cx="2282122" cy="2047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360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B670AC8-667A-A810-D6FA-966DC4C039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77E5DE7-1AB9-6439-EE24-B7AC48194DEC}"/>
              </a:ext>
            </a:extLst>
          </p:cNvPr>
          <p:cNvSpPr/>
          <p:nvPr/>
        </p:nvSpPr>
        <p:spPr>
          <a:xfrm>
            <a:off x="116114" y="72572"/>
            <a:ext cx="11959772" cy="6712856"/>
          </a:xfrm>
          <a:prstGeom prst="roundRect">
            <a:avLst/>
          </a:prstGeom>
          <a:ln w="28575"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5CA7E3-E0B0-667E-0B62-8D8CF3250C91}"/>
              </a:ext>
            </a:extLst>
          </p:cNvPr>
          <p:cNvSpPr txBox="1"/>
          <p:nvPr/>
        </p:nvSpPr>
        <p:spPr>
          <a:xfrm>
            <a:off x="925302" y="165139"/>
            <a:ext cx="106825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Nêu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đặc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vị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trí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công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dụng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dấu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gạch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ngang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mỗi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trường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hợp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dưới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đây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0332BD0-916A-2D9E-0D41-61F6B6AA66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641" y="1119246"/>
            <a:ext cx="9485021" cy="14497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13E3B3B-3A4F-403C-7C48-1CAC3EFB26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090" y="2506762"/>
            <a:ext cx="9514081" cy="28330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1C213E4-4E99-81CB-15FC-D8D9C27C05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090" y="5210629"/>
            <a:ext cx="9514081" cy="161108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26E06F0-B5E8-392F-8DBB-BA01A5BA46D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4111" y="1959429"/>
            <a:ext cx="2697889" cy="1863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434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B670AC8-667A-A810-D6FA-966DC4C039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77E5DE7-1AB9-6439-EE24-B7AC48194DEC}"/>
              </a:ext>
            </a:extLst>
          </p:cNvPr>
          <p:cNvSpPr/>
          <p:nvPr/>
        </p:nvSpPr>
        <p:spPr>
          <a:xfrm>
            <a:off x="116114" y="72572"/>
            <a:ext cx="11959772" cy="6712856"/>
          </a:xfrm>
          <a:prstGeom prst="roundRect">
            <a:avLst/>
          </a:prstGeom>
          <a:ln w="28575"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5CA7E3-E0B0-667E-0B62-8D8CF3250C91}"/>
              </a:ext>
            </a:extLst>
          </p:cNvPr>
          <p:cNvSpPr txBox="1"/>
          <p:nvPr/>
        </p:nvSpPr>
        <p:spPr>
          <a:xfrm>
            <a:off x="698470" y="177942"/>
            <a:ext cx="107950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Nêu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đặc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vị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trí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công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dụng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dấu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gạch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ngang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mỗi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trường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hợp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dưới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đây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5CF05F3-2DFE-D81F-F272-020B56589132}"/>
              </a:ext>
            </a:extLst>
          </p:cNvPr>
          <p:cNvGrpSpPr/>
          <p:nvPr/>
        </p:nvGrpSpPr>
        <p:grpSpPr>
          <a:xfrm>
            <a:off x="551794" y="1237419"/>
            <a:ext cx="11088407" cy="1411550"/>
            <a:chOff x="586973" y="2591003"/>
            <a:chExt cx="11088407" cy="1411550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3E63D0AB-E09E-4905-A894-575639EF2E86}"/>
                </a:ext>
              </a:extLst>
            </p:cNvPr>
            <p:cNvSpPr/>
            <p:nvPr/>
          </p:nvSpPr>
          <p:spPr>
            <a:xfrm>
              <a:off x="586973" y="2617558"/>
              <a:ext cx="11088407" cy="1384995"/>
            </a:xfrm>
            <a:prstGeom prst="roundRect">
              <a:avLst/>
            </a:prstGeom>
            <a:gradFill>
              <a:gsLst>
                <a:gs pos="90000">
                  <a:srgbClr val="E5EBF7"/>
                </a:gs>
                <a:gs pos="21000">
                  <a:schemeClr val="bg1"/>
                </a:gs>
              </a:gsLst>
              <a:lin ang="2700000" scaled="1"/>
            </a:gra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094FEF6-F7C9-7673-43E6-59A7F9EFE0C1}"/>
                </a:ext>
              </a:extLst>
            </p:cNvPr>
            <p:cNvSpPr txBox="1"/>
            <p:nvPr/>
          </p:nvSpPr>
          <p:spPr>
            <a:xfrm>
              <a:off x="777021" y="2591003"/>
              <a:ext cx="10492813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a, Lê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Quý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Đôn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–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tên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lúc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nhỏ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là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Lê Danh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Phương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–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nổi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tiếng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ham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học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thông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minh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có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trí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nhớ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tốt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 </a:t>
              </a:r>
            </a:p>
            <a:p>
              <a:pPr algn="just"/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								(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Thế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An)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AD8E59FE-AC0F-68B2-6707-373376C3B5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842" y="2544149"/>
            <a:ext cx="3068098" cy="41089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84A1F31-AF7A-A4AC-4EA4-3BFBFA85B05A}"/>
              </a:ext>
            </a:extLst>
          </p:cNvPr>
          <p:cNvSpPr txBox="1"/>
          <p:nvPr/>
        </p:nvSpPr>
        <p:spPr>
          <a:xfrm>
            <a:off x="4112576" y="3813815"/>
            <a:ext cx="775751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i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Dấu</a:t>
            </a:r>
            <a:r>
              <a:rPr lang="en-US" sz="3200" i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gạch</a:t>
            </a:r>
            <a:r>
              <a:rPr lang="en-US" sz="3200" i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ngang</a:t>
            </a:r>
            <a:r>
              <a:rPr lang="en-US" sz="3200" i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đứng</a:t>
            </a:r>
            <a:r>
              <a:rPr lang="en-US" sz="3200" i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ở </a:t>
            </a:r>
            <a:r>
              <a:rPr lang="en-US" sz="3200" i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giữa</a:t>
            </a:r>
            <a:r>
              <a:rPr lang="en-US" sz="3200" i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3200" i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</a:p>
          <a:p>
            <a:pPr algn="just"/>
            <a:r>
              <a:rPr lang="en-US" sz="3200" i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dùng</a:t>
            </a:r>
            <a:r>
              <a:rPr lang="en-US" sz="3200" i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i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3200" i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i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đánh</a:t>
            </a:r>
            <a:r>
              <a:rPr lang="en-US" sz="3200" i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i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dấu</a:t>
            </a:r>
            <a:r>
              <a:rPr lang="en-US" sz="3200" i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i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bộ</a:t>
            </a:r>
            <a:r>
              <a:rPr lang="en-US" sz="3200" i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i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phận</a:t>
            </a:r>
            <a:r>
              <a:rPr lang="en-US" sz="3200" i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i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</a:t>
            </a:r>
            <a:r>
              <a:rPr lang="en-US" sz="3200" i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i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thích</a:t>
            </a:r>
            <a:r>
              <a:rPr lang="en-US" sz="3200" i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i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3200" i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i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3200" i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901F449-FC4B-74A7-E91F-04347F9B91A1}"/>
              </a:ext>
            </a:extLst>
          </p:cNvPr>
          <p:cNvSpPr/>
          <p:nvPr/>
        </p:nvSpPr>
        <p:spPr>
          <a:xfrm>
            <a:off x="3629464" y="1336430"/>
            <a:ext cx="379828" cy="381945"/>
          </a:xfrm>
          <a:prstGeom prst="ellipse">
            <a:avLst/>
          </a:prstGeom>
          <a:noFill/>
          <a:ln w="38100">
            <a:solidFill>
              <a:srgbClr val="DC2F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D04A1B0-4398-08E1-D6A0-88344B5366C8}"/>
              </a:ext>
            </a:extLst>
          </p:cNvPr>
          <p:cNvSpPr/>
          <p:nvPr/>
        </p:nvSpPr>
        <p:spPr>
          <a:xfrm>
            <a:off x="9296400" y="1332527"/>
            <a:ext cx="379828" cy="381945"/>
          </a:xfrm>
          <a:prstGeom prst="ellipse">
            <a:avLst/>
          </a:prstGeom>
          <a:noFill/>
          <a:ln w="38100">
            <a:solidFill>
              <a:srgbClr val="DC2F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104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2D6436D94D443A42ABF207960281DE1A" ma:contentTypeVersion="9" ma:contentTypeDescription="Tạo tài liệu mới." ma:contentTypeScope="" ma:versionID="932985f486942d5316c01bedf14e4c49">
  <xsd:schema xmlns:xsd="http://www.w3.org/2001/XMLSchema" xmlns:xs="http://www.w3.org/2001/XMLSchema" xmlns:p="http://schemas.microsoft.com/office/2006/metadata/properties" xmlns:ns3="19bb787a-eb0d-433f-81cf-5f3324dfe6c3" xmlns:ns4="c9582b90-ffa3-483f-834e-d8ba5917297d" targetNamespace="http://schemas.microsoft.com/office/2006/metadata/properties" ma:root="true" ma:fieldsID="4bd6bcfb93faacaa454e595a99294f15" ns3:_="" ns4:_="">
    <xsd:import namespace="19bb787a-eb0d-433f-81cf-5f3324dfe6c3"/>
    <xsd:import namespace="c9582b90-ffa3-483f-834e-d8ba5917297d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KeyPoints" minOccurs="0"/>
                <xsd:element ref="ns4:MediaServiceKeyPoints" minOccurs="0"/>
                <xsd:element ref="ns4:MediaServiceSearchProperties" minOccurs="0"/>
                <xsd:element ref="ns4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9bb787a-eb0d-433f-81cf-5f3324dfe6c3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Hàm băm Gợi ý Chia sẻ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582b90-ffa3-483f-834e-d8ba5917297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SearchProperties" ma:index="1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3031761-7367-434A-8A57-0E9F8F0DDFA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2A2530E-7B60-4EDD-BD4A-3DDA3F1CE1D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9bb787a-eb0d-433f-81cf-5f3324dfe6c3"/>
    <ds:schemaRef ds:uri="c9582b90-ffa3-483f-834e-d8ba5917297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F4D81E1-A7D6-47CC-BBB2-D26831F152D0}">
  <ds:schemaRefs>
    <ds:schemaRef ds:uri="http://purl.org/dc/elements/1.1/"/>
    <ds:schemaRef ds:uri="http://schemas.microsoft.com/office/2006/metadata/properties"/>
    <ds:schemaRef ds:uri="c9582b90-ffa3-483f-834e-d8ba5917297d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19bb787a-eb0d-433f-81cf-5f3324dfe6c3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230</TotalTime>
  <Words>898</Words>
  <Application>Microsoft Office PowerPoint</Application>
  <PresentationFormat>Widescreen</PresentationFormat>
  <Paragraphs>54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Calibri</vt:lpstr>
      <vt:lpstr>Calibri Light</vt:lpstr>
      <vt:lpstr>Cambria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Thi Thao Ly_GV</dc:creator>
  <cp:lastModifiedBy>admin</cp:lastModifiedBy>
  <cp:revision>8</cp:revision>
  <dcterms:created xsi:type="dcterms:W3CDTF">2024-09-29T17:30:44Z</dcterms:created>
  <dcterms:modified xsi:type="dcterms:W3CDTF">2025-04-10T15:50:48Z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0x0101002D6436D94D443A42ABF207960281DE1A</vt:lpwstr>
  </property>
</Properties>
</file>