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30"/>
  </p:notesMasterIdLst>
  <p:sldIdLst>
    <p:sldId id="258" r:id="rId4"/>
    <p:sldId id="259" r:id="rId5"/>
    <p:sldId id="257" r:id="rId6"/>
    <p:sldId id="260" r:id="rId7"/>
    <p:sldId id="261" r:id="rId8"/>
    <p:sldId id="262" r:id="rId9"/>
    <p:sldId id="264" r:id="rId10"/>
    <p:sldId id="265" r:id="rId11"/>
    <p:sldId id="266" r:id="rId12"/>
    <p:sldId id="267" r:id="rId13"/>
    <p:sldId id="268"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3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87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80DA49-24C4-4052-A165-4DCC6F0BE762}" v="822" dt="2024-10-07T15:45:18.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9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E180DA49-24C4-4052-A165-4DCC6F0BE762}"/>
    <pc:docChg chg="undo redo custSel addSld delSld modSld sldOrd modMainMaster">
      <pc:chgData name="Trần Thị Bích" userId="9d8effc8-766d-4e1d-b902-18f00c0dc3e8" providerId="ADAL" clId="{E180DA49-24C4-4052-A165-4DCC6F0BE762}" dt="2024-10-07T15:45:26.169" v="2176" actId="478"/>
      <pc:docMkLst>
        <pc:docMk/>
      </pc:docMkLst>
      <pc:sldChg chg="addSp delSp modSp add mod delAnim modAnim">
        <pc:chgData name="Trần Thị Bích" userId="9d8effc8-766d-4e1d-b902-18f00c0dc3e8" providerId="ADAL" clId="{E180DA49-24C4-4052-A165-4DCC6F0BE762}" dt="2024-10-06T14:04:02.424" v="113"/>
        <pc:sldMkLst>
          <pc:docMk/>
          <pc:sldMk cId="0" sldId="256"/>
        </pc:sldMkLst>
        <pc:spChg chg="add mod">
          <ac:chgData name="Trần Thị Bích" userId="9d8effc8-766d-4e1d-b902-18f00c0dc3e8" providerId="ADAL" clId="{E180DA49-24C4-4052-A165-4DCC6F0BE762}" dt="2024-10-06T14:03:44.754" v="108" actId="164"/>
          <ac:spMkLst>
            <pc:docMk/>
            <pc:sldMk cId="0" sldId="256"/>
            <ac:spMk id="14" creationId="{00000000-0000-0000-0000-000000000000}"/>
          </ac:spMkLst>
        </pc:spChg>
        <pc:spChg chg="add mod">
          <ac:chgData name="Trần Thị Bích" userId="9d8effc8-766d-4e1d-b902-18f00c0dc3e8" providerId="ADAL" clId="{E180DA49-24C4-4052-A165-4DCC6F0BE762}" dt="2024-10-06T14:03:44.754" v="108" actId="164"/>
          <ac:spMkLst>
            <pc:docMk/>
            <pc:sldMk cId="0" sldId="256"/>
            <ac:spMk id="15" creationId="{00000000-0000-0000-0000-000000000000}"/>
          </ac:spMkLst>
        </pc:spChg>
        <pc:spChg chg="del">
          <ac:chgData name="Trần Thị Bích" userId="9d8effc8-766d-4e1d-b902-18f00c0dc3e8" providerId="ADAL" clId="{E180DA49-24C4-4052-A165-4DCC6F0BE762}" dt="2024-10-06T14:03:13.257" v="105" actId="21"/>
          <ac:spMkLst>
            <pc:docMk/>
            <pc:sldMk cId="0" sldId="256"/>
            <ac:spMk id="24" creationId="{00000000-0000-0000-0000-000000000000}"/>
          </ac:spMkLst>
        </pc:spChg>
        <pc:spChg chg="del">
          <ac:chgData name="Trần Thị Bích" userId="9d8effc8-766d-4e1d-b902-18f00c0dc3e8" providerId="ADAL" clId="{E180DA49-24C4-4052-A165-4DCC6F0BE762}" dt="2024-10-06T14:03:13.257" v="105" actId="21"/>
          <ac:spMkLst>
            <pc:docMk/>
            <pc:sldMk cId="0" sldId="256"/>
            <ac:spMk id="26" creationId="{00000000-0000-0000-0000-000000000000}"/>
          </ac:spMkLst>
        </pc:spChg>
        <pc:grpChg chg="add mod">
          <ac:chgData name="Trần Thị Bích" userId="9d8effc8-766d-4e1d-b902-18f00c0dc3e8" providerId="ADAL" clId="{E180DA49-24C4-4052-A165-4DCC6F0BE762}" dt="2024-10-06T14:03:44.754" v="108" actId="164"/>
          <ac:grpSpMkLst>
            <pc:docMk/>
            <pc:sldMk cId="0" sldId="256"/>
            <ac:grpSpMk id="16" creationId="{0DF21F6E-C2E3-7B63-CBF7-19E543B5DF66}"/>
          </ac:grpSpMkLst>
        </pc:grpChg>
        <pc:grpChg chg="mod ord">
          <ac:chgData name="Trần Thị Bích" userId="9d8effc8-766d-4e1d-b902-18f00c0dc3e8" providerId="ADAL" clId="{E180DA49-24C4-4052-A165-4DCC6F0BE762}" dt="2024-10-06T14:03:44.754" v="108" actId="164"/>
          <ac:grpSpMkLst>
            <pc:docMk/>
            <pc:sldMk cId="0" sldId="256"/>
            <ac:grpSpMk id="37" creationId="{00000000-0000-0000-0000-000000000000}"/>
          </ac:grpSpMkLst>
        </pc:grpChg>
        <pc:picChg chg="del">
          <ac:chgData name="Trần Thị Bích" userId="9d8effc8-766d-4e1d-b902-18f00c0dc3e8" providerId="ADAL" clId="{E180DA49-24C4-4052-A165-4DCC6F0BE762}" dt="2024-10-06T14:04:01.617" v="112" actId="21"/>
          <ac:picMkLst>
            <pc:docMk/>
            <pc:sldMk cId="0" sldId="256"/>
            <ac:picMk id="11" creationId="{00000000-0000-0000-0000-000000000000}"/>
          </ac:picMkLst>
        </pc:picChg>
        <pc:picChg chg="add mod ord">
          <ac:chgData name="Trần Thị Bích" userId="9d8effc8-766d-4e1d-b902-18f00c0dc3e8" providerId="ADAL" clId="{E180DA49-24C4-4052-A165-4DCC6F0BE762}" dt="2024-10-06T14:03:44.754" v="108" actId="164"/>
          <ac:picMkLst>
            <pc:docMk/>
            <pc:sldMk cId="0" sldId="256"/>
            <ac:picMk id="13" creationId="{17FE668B-7C77-9138-8D04-65912C6D801F}"/>
          </ac:picMkLst>
        </pc:picChg>
        <pc:picChg chg="add mod">
          <ac:chgData name="Trần Thị Bích" userId="9d8effc8-766d-4e1d-b902-18f00c0dc3e8" providerId="ADAL" clId="{E180DA49-24C4-4052-A165-4DCC6F0BE762}" dt="2024-10-06T14:04:02.424" v="113"/>
          <ac:picMkLst>
            <pc:docMk/>
            <pc:sldMk cId="0" sldId="256"/>
            <ac:picMk id="21" creationId="{00000000-0000-0000-0000-000000000000}"/>
          </ac:picMkLst>
        </pc:picChg>
      </pc:sldChg>
      <pc:sldChg chg="del">
        <pc:chgData name="Trần Thị Bích" userId="9d8effc8-766d-4e1d-b902-18f00c0dc3e8" providerId="ADAL" clId="{E180DA49-24C4-4052-A165-4DCC6F0BE762}" dt="2024-10-06T13:53:26.241" v="75" actId="47"/>
        <pc:sldMkLst>
          <pc:docMk/>
          <pc:sldMk cId="2164932642" sldId="256"/>
        </pc:sldMkLst>
      </pc:sldChg>
      <pc:sldChg chg="addSp delSp modSp new mod setBg">
        <pc:chgData name="Trần Thị Bích" userId="9d8effc8-766d-4e1d-b902-18f00c0dc3e8" providerId="ADAL" clId="{E180DA49-24C4-4052-A165-4DCC6F0BE762}" dt="2024-10-06T14:33:13.023" v="345" actId="478"/>
        <pc:sldMkLst>
          <pc:docMk/>
          <pc:sldMk cId="711960674" sldId="257"/>
        </pc:sldMkLst>
        <pc:spChg chg="add mod">
          <ac:chgData name="Trần Thị Bích" userId="9d8effc8-766d-4e1d-b902-18f00c0dc3e8" providerId="ADAL" clId="{E180DA49-24C4-4052-A165-4DCC6F0BE762}" dt="2024-10-06T14:32:06.119" v="341" actId="164"/>
          <ac:spMkLst>
            <pc:docMk/>
            <pc:sldMk cId="711960674" sldId="257"/>
            <ac:spMk id="6" creationId="{65DFCE3E-5C90-E9FF-C8A0-1377D89D1A09}"/>
          </ac:spMkLst>
        </pc:spChg>
        <pc:spChg chg="add">
          <ac:chgData name="Trần Thị Bích" userId="9d8effc8-766d-4e1d-b902-18f00c0dc3e8" providerId="ADAL" clId="{E180DA49-24C4-4052-A165-4DCC6F0BE762}" dt="2024-10-06T13:57:09.222" v="85" actId="26606"/>
          <ac:spMkLst>
            <pc:docMk/>
            <pc:sldMk cId="711960674" sldId="257"/>
            <ac:spMk id="7" creationId="{42A4FC2C-047E-45A5-965D-8E1E3BF09BC6}"/>
          </ac:spMkLst>
        </pc:spChg>
        <pc:spChg chg="add del">
          <ac:chgData name="Trần Thị Bích" userId="9d8effc8-766d-4e1d-b902-18f00c0dc3e8" providerId="ADAL" clId="{E180DA49-24C4-4052-A165-4DCC6F0BE762}" dt="2024-10-06T13:43:09.312" v="5" actId="26606"/>
          <ac:spMkLst>
            <pc:docMk/>
            <pc:sldMk cId="711960674" sldId="257"/>
            <ac:spMk id="8" creationId="{AB8C311F-7253-4AED-9701-7FC0708C41C7}"/>
          </ac:spMkLst>
        </pc:spChg>
        <pc:spChg chg="add del mod">
          <ac:chgData name="Trần Thị Bích" userId="9d8effc8-766d-4e1d-b902-18f00c0dc3e8" providerId="ADAL" clId="{E180DA49-24C4-4052-A165-4DCC6F0BE762}" dt="2024-10-06T14:30:33.639" v="285" actId="478"/>
          <ac:spMkLst>
            <pc:docMk/>
            <pc:sldMk cId="711960674" sldId="257"/>
            <ac:spMk id="9" creationId="{27EE7964-2F89-94E0-E813-2E09879E30D1}"/>
          </ac:spMkLst>
        </pc:spChg>
        <pc:spChg chg="add del">
          <ac:chgData name="Trần Thị Bích" userId="9d8effc8-766d-4e1d-b902-18f00c0dc3e8" providerId="ADAL" clId="{E180DA49-24C4-4052-A165-4DCC6F0BE762}" dt="2024-10-06T13:43:09.312" v="5" actId="26606"/>
          <ac:spMkLst>
            <pc:docMk/>
            <pc:sldMk cId="711960674" sldId="257"/>
            <ac:spMk id="10" creationId="{E2384209-CB15-4CDF-9D31-C44FD9A3F20D}"/>
          </ac:spMkLst>
        </pc:spChg>
        <pc:spChg chg="add mod">
          <ac:chgData name="Trần Thị Bích" userId="9d8effc8-766d-4e1d-b902-18f00c0dc3e8" providerId="ADAL" clId="{E180DA49-24C4-4052-A165-4DCC6F0BE762}" dt="2024-10-06T14:32:06.119" v="341" actId="164"/>
          <ac:spMkLst>
            <pc:docMk/>
            <pc:sldMk cId="711960674" sldId="257"/>
            <ac:spMk id="11" creationId="{5B7C7211-7B95-E352-09B4-FF5C05AF923F}"/>
          </ac:spMkLst>
        </pc:spChg>
        <pc:spChg chg="add del">
          <ac:chgData name="Trần Thị Bích" userId="9d8effc8-766d-4e1d-b902-18f00c0dc3e8" providerId="ADAL" clId="{E180DA49-24C4-4052-A165-4DCC6F0BE762}" dt="2024-10-06T13:43:09.312" v="5" actId="26606"/>
          <ac:spMkLst>
            <pc:docMk/>
            <pc:sldMk cId="711960674" sldId="257"/>
            <ac:spMk id="12" creationId="{2633B3B5-CC90-43F0-8714-D31D1F3F0209}"/>
          </ac:spMkLst>
        </pc:spChg>
        <pc:spChg chg="add mod">
          <ac:chgData name="Trần Thị Bích" userId="9d8effc8-766d-4e1d-b902-18f00c0dc3e8" providerId="ADAL" clId="{E180DA49-24C4-4052-A165-4DCC6F0BE762}" dt="2024-10-06T14:32:06.119" v="341" actId="164"/>
          <ac:spMkLst>
            <pc:docMk/>
            <pc:sldMk cId="711960674" sldId="257"/>
            <ac:spMk id="13" creationId="{3B6746F5-D98E-1CA0-2C66-18FBF231F04B}"/>
          </ac:spMkLst>
        </pc:spChg>
        <pc:spChg chg="add del">
          <ac:chgData name="Trần Thị Bích" userId="9d8effc8-766d-4e1d-b902-18f00c0dc3e8" providerId="ADAL" clId="{E180DA49-24C4-4052-A165-4DCC6F0BE762}" dt="2024-10-06T13:43:09.312" v="5" actId="26606"/>
          <ac:spMkLst>
            <pc:docMk/>
            <pc:sldMk cId="711960674" sldId="257"/>
            <ac:spMk id="14" creationId="{A8D57A06-A426-446D-B02C-A2DC6B62E45E}"/>
          </ac:spMkLst>
        </pc:spChg>
        <pc:spChg chg="add del">
          <ac:chgData name="Trần Thị Bích" userId="9d8effc8-766d-4e1d-b902-18f00c0dc3e8" providerId="ADAL" clId="{E180DA49-24C4-4052-A165-4DCC6F0BE762}" dt="2024-10-06T13:43:13.134" v="7" actId="26606"/>
          <ac:spMkLst>
            <pc:docMk/>
            <pc:sldMk cId="711960674" sldId="257"/>
            <ac:spMk id="16" creationId="{42A4FC2C-047E-45A5-965D-8E1E3BF09BC6}"/>
          </ac:spMkLst>
        </pc:spChg>
        <pc:grpChg chg="add mod">
          <ac:chgData name="Trần Thị Bích" userId="9d8effc8-766d-4e1d-b902-18f00c0dc3e8" providerId="ADAL" clId="{E180DA49-24C4-4052-A165-4DCC6F0BE762}" dt="2024-10-06T14:32:06.119" v="341" actId="164"/>
          <ac:grpSpMkLst>
            <pc:docMk/>
            <pc:sldMk cId="711960674" sldId="257"/>
            <ac:grpSpMk id="15" creationId="{DD14F0FF-5BE0-056A-C865-864442093000}"/>
          </ac:grpSpMkLst>
        </pc:grpChg>
        <pc:picChg chg="add del mod">
          <ac:chgData name="Trần Thị Bích" userId="9d8effc8-766d-4e1d-b902-18f00c0dc3e8" providerId="ADAL" clId="{E180DA49-24C4-4052-A165-4DCC6F0BE762}" dt="2024-10-06T13:56:57.102" v="81" actId="478"/>
          <ac:picMkLst>
            <pc:docMk/>
            <pc:sldMk cId="711960674" sldId="257"/>
            <ac:picMk id="3" creationId="{4AFDFE13-3139-8F49-313C-8304538E5C8D}"/>
          </ac:picMkLst>
        </pc:picChg>
        <pc:picChg chg="add del mod">
          <ac:chgData name="Trần Thị Bích" userId="9d8effc8-766d-4e1d-b902-18f00c0dc3e8" providerId="ADAL" clId="{E180DA49-24C4-4052-A165-4DCC6F0BE762}" dt="2024-10-06T14:33:13.023" v="345" actId="478"/>
          <ac:picMkLst>
            <pc:docMk/>
            <pc:sldMk cId="711960674" sldId="257"/>
            <ac:picMk id="5" creationId="{7FFE82F6-02C2-771E-FB89-101F3505AC7C}"/>
          </ac:picMkLst>
        </pc:picChg>
      </pc:sldChg>
      <pc:sldChg chg="addSp delSp modSp new mod ord delAnim modAnim">
        <pc:chgData name="Trần Thị Bích" userId="9d8effc8-766d-4e1d-b902-18f00c0dc3e8" providerId="ADAL" clId="{E180DA49-24C4-4052-A165-4DCC6F0BE762}" dt="2024-10-06T13:53:28.253" v="77"/>
        <pc:sldMkLst>
          <pc:docMk/>
          <pc:sldMk cId="3278176577" sldId="258"/>
        </pc:sldMkLst>
        <pc:spChg chg="mod">
          <ac:chgData name="Trần Thị Bích" userId="9d8effc8-766d-4e1d-b902-18f00c0dc3e8" providerId="ADAL" clId="{E180DA49-24C4-4052-A165-4DCC6F0BE762}" dt="2024-10-06T13:48:07.809" v="18"/>
          <ac:spMkLst>
            <pc:docMk/>
            <pc:sldMk cId="3278176577" sldId="258"/>
            <ac:spMk id="7" creationId="{7A11DCAA-6146-B6DE-D76A-BBC920D8294F}"/>
          </ac:spMkLst>
        </pc:spChg>
        <pc:spChg chg="mod">
          <ac:chgData name="Trần Thị Bích" userId="9d8effc8-766d-4e1d-b902-18f00c0dc3e8" providerId="ADAL" clId="{E180DA49-24C4-4052-A165-4DCC6F0BE762}" dt="2024-10-06T13:49:15.210" v="49" actId="207"/>
          <ac:spMkLst>
            <pc:docMk/>
            <pc:sldMk cId="3278176577" sldId="258"/>
            <ac:spMk id="8" creationId="{C961EEA4-1F2C-4823-5AF3-A7E4518BA507}"/>
          </ac:spMkLst>
        </pc:spChg>
        <pc:grpChg chg="add del mod">
          <ac:chgData name="Trần Thị Bích" userId="9d8effc8-766d-4e1d-b902-18f00c0dc3e8" providerId="ADAL" clId="{E180DA49-24C4-4052-A165-4DCC6F0BE762}" dt="2024-10-06T13:51:35.064" v="62" actId="21"/>
          <ac:grpSpMkLst>
            <pc:docMk/>
            <pc:sldMk cId="3278176577" sldId="258"/>
            <ac:grpSpMk id="6" creationId="{BE7D070C-BDDD-9A9C-3224-D738D1FE915B}"/>
          </ac:grpSpMkLst>
        </pc:grpChg>
        <pc:picChg chg="add mod modCrop">
          <ac:chgData name="Trần Thị Bích" userId="9d8effc8-766d-4e1d-b902-18f00c0dc3e8" providerId="ADAL" clId="{E180DA49-24C4-4052-A165-4DCC6F0BE762}" dt="2024-10-06T13:53:10.177" v="74"/>
          <ac:picMkLst>
            <pc:docMk/>
            <pc:sldMk cId="3278176577" sldId="258"/>
            <ac:picMk id="3" creationId="{C94C3619-8DE6-F81C-5D52-160FA235B651}"/>
          </ac:picMkLst>
        </pc:picChg>
        <pc:picChg chg="add del mod">
          <ac:chgData name="Trần Thị Bích" userId="9d8effc8-766d-4e1d-b902-18f00c0dc3e8" providerId="ADAL" clId="{E180DA49-24C4-4052-A165-4DCC6F0BE762}" dt="2024-10-06T13:49:25.898" v="50" actId="478"/>
          <ac:picMkLst>
            <pc:docMk/>
            <pc:sldMk cId="3278176577" sldId="258"/>
            <ac:picMk id="4" creationId="{3B81BBAB-B72F-AC84-6EFB-74D608EB5066}"/>
          </ac:picMkLst>
        </pc:picChg>
        <pc:picChg chg="add del mod">
          <ac:chgData name="Trần Thị Bích" userId="9d8effc8-766d-4e1d-b902-18f00c0dc3e8" providerId="ADAL" clId="{E180DA49-24C4-4052-A165-4DCC6F0BE762}" dt="2024-10-06T13:52:48.715" v="70" actId="21"/>
          <ac:picMkLst>
            <pc:docMk/>
            <pc:sldMk cId="3278176577" sldId="258"/>
            <ac:picMk id="5" creationId="{B3B0E44A-4191-50D3-F051-5BAB0107B5B6}"/>
          </ac:picMkLst>
        </pc:picChg>
        <pc:picChg chg="add mod">
          <ac:chgData name="Trần Thị Bích" userId="9d8effc8-766d-4e1d-b902-18f00c0dc3e8" providerId="ADAL" clId="{E180DA49-24C4-4052-A165-4DCC6F0BE762}" dt="2024-10-06T13:48:52.830" v="47" actId="1076"/>
          <ac:picMkLst>
            <pc:docMk/>
            <pc:sldMk cId="3278176577" sldId="258"/>
            <ac:picMk id="9" creationId="{86B0A663-D68C-385D-5992-3871F979E8A6}"/>
          </ac:picMkLst>
        </pc:picChg>
        <pc:picChg chg="add mod">
          <ac:chgData name="Trần Thị Bích" userId="9d8effc8-766d-4e1d-b902-18f00c0dc3e8" providerId="ADAL" clId="{E180DA49-24C4-4052-A165-4DCC6F0BE762}" dt="2024-10-06T13:50:21.125" v="55" actId="1076"/>
          <ac:picMkLst>
            <pc:docMk/>
            <pc:sldMk cId="3278176577" sldId="258"/>
            <ac:picMk id="10" creationId="{DC549B9F-CDAE-7C6E-D6DD-A371590CD230}"/>
          </ac:picMkLst>
        </pc:picChg>
        <pc:picChg chg="add mod">
          <ac:chgData name="Trần Thị Bích" userId="9d8effc8-766d-4e1d-b902-18f00c0dc3e8" providerId="ADAL" clId="{E180DA49-24C4-4052-A165-4DCC6F0BE762}" dt="2024-10-06T13:52:07.797" v="65" actId="1076"/>
          <ac:picMkLst>
            <pc:docMk/>
            <pc:sldMk cId="3278176577" sldId="258"/>
            <ac:picMk id="11" creationId="{FF8B0F24-C43F-D983-FD54-B1747893E112}"/>
          </ac:picMkLst>
        </pc:picChg>
        <pc:picChg chg="add mod">
          <ac:chgData name="Trần Thị Bích" userId="9d8effc8-766d-4e1d-b902-18f00c0dc3e8" providerId="ADAL" clId="{E180DA49-24C4-4052-A165-4DCC6F0BE762}" dt="2024-10-06T13:52:21.829" v="67" actId="1076"/>
          <ac:picMkLst>
            <pc:docMk/>
            <pc:sldMk cId="3278176577" sldId="258"/>
            <ac:picMk id="12" creationId="{B4304385-6B46-0196-F283-0CFEBBC05A22}"/>
          </ac:picMkLst>
        </pc:picChg>
        <pc:picChg chg="add mod">
          <ac:chgData name="Trần Thị Bích" userId="9d8effc8-766d-4e1d-b902-18f00c0dc3e8" providerId="ADAL" clId="{E180DA49-24C4-4052-A165-4DCC6F0BE762}" dt="2024-10-06T13:52:59.517" v="73" actId="1076"/>
          <ac:picMkLst>
            <pc:docMk/>
            <pc:sldMk cId="3278176577" sldId="258"/>
            <ac:picMk id="13" creationId="{B3B0E44A-4191-50D3-F051-5BAB0107B5B6}"/>
          </ac:picMkLst>
        </pc:picChg>
      </pc:sldChg>
      <pc:sldChg chg="addSp delSp modSp add mod delAnim modAnim">
        <pc:chgData name="Trần Thị Bích" userId="9d8effc8-766d-4e1d-b902-18f00c0dc3e8" providerId="ADAL" clId="{E180DA49-24C4-4052-A165-4DCC6F0BE762}" dt="2024-10-06T14:04:45.916" v="118" actId="1076"/>
        <pc:sldMkLst>
          <pc:docMk/>
          <pc:sldMk cId="1366705004" sldId="259"/>
        </pc:sldMkLst>
        <pc:picChg chg="add mod">
          <ac:chgData name="Trần Thị Bích" userId="9d8effc8-766d-4e1d-b902-18f00c0dc3e8" providerId="ADAL" clId="{E180DA49-24C4-4052-A165-4DCC6F0BE762}" dt="2024-10-06T14:04:45.916" v="118" actId="1076"/>
          <ac:picMkLst>
            <pc:docMk/>
            <pc:sldMk cId="1366705004" sldId="259"/>
            <ac:picMk id="11" creationId="{98BFFA11-F2D5-744D-0C7A-8C9655E30E63}"/>
          </ac:picMkLst>
        </pc:picChg>
        <pc:picChg chg="del">
          <ac:chgData name="Trần Thị Bích" userId="9d8effc8-766d-4e1d-b902-18f00c0dc3e8" providerId="ADAL" clId="{E180DA49-24C4-4052-A165-4DCC6F0BE762}" dt="2024-10-06T14:04:24.552" v="115" actId="478"/>
          <ac:picMkLst>
            <pc:docMk/>
            <pc:sldMk cId="1366705004" sldId="259"/>
            <ac:picMk id="21" creationId="{00000000-0000-0000-0000-000000000000}"/>
          </ac:picMkLst>
        </pc:picChg>
      </pc:sldChg>
      <pc:sldChg chg="addSp modSp new mod modAnim">
        <pc:chgData name="Trần Thị Bích" userId="9d8effc8-766d-4e1d-b902-18f00c0dc3e8" providerId="ADAL" clId="{E180DA49-24C4-4052-A165-4DCC6F0BE762}" dt="2024-10-07T13:18:29.953" v="1834"/>
        <pc:sldMkLst>
          <pc:docMk/>
          <pc:sldMk cId="3207212807" sldId="260"/>
        </pc:sldMkLst>
        <pc:spChg chg="add mod">
          <ac:chgData name="Trần Thị Bích" userId="9d8effc8-766d-4e1d-b902-18f00c0dc3e8" providerId="ADAL" clId="{E180DA49-24C4-4052-A165-4DCC6F0BE762}" dt="2024-10-06T14:38:04.829" v="366" actId="20577"/>
          <ac:spMkLst>
            <pc:docMk/>
            <pc:sldMk cId="3207212807" sldId="260"/>
            <ac:spMk id="3" creationId="{29A09C7A-645C-1C43-BAD8-314ADDE4958E}"/>
          </ac:spMkLst>
        </pc:spChg>
        <pc:picChg chg="add mod">
          <ac:chgData name="Trần Thị Bích" userId="9d8effc8-766d-4e1d-b902-18f00c0dc3e8" providerId="ADAL" clId="{E180DA49-24C4-4052-A165-4DCC6F0BE762}" dt="2024-10-06T14:37:26.307" v="363" actId="1036"/>
          <ac:picMkLst>
            <pc:docMk/>
            <pc:sldMk cId="3207212807" sldId="260"/>
            <ac:picMk id="2" creationId="{5D991A41-763B-CA08-ED06-A80207384013}"/>
          </ac:picMkLst>
        </pc:picChg>
        <pc:picChg chg="add mod">
          <ac:chgData name="Trần Thị Bích" userId="9d8effc8-766d-4e1d-b902-18f00c0dc3e8" providerId="ADAL" clId="{E180DA49-24C4-4052-A165-4DCC6F0BE762}" dt="2024-10-06T14:40:58.684" v="372" actId="1076"/>
          <ac:picMkLst>
            <pc:docMk/>
            <pc:sldMk cId="3207212807" sldId="260"/>
            <ac:picMk id="5" creationId="{E21D85F8-56C9-926A-8065-2960EEC0A57E}"/>
          </ac:picMkLst>
        </pc:picChg>
        <pc:picChg chg="add mod">
          <ac:chgData name="Trần Thị Bích" userId="9d8effc8-766d-4e1d-b902-18f00c0dc3e8" providerId="ADAL" clId="{E180DA49-24C4-4052-A165-4DCC6F0BE762}" dt="2024-10-06T14:41:45.723" v="380" actId="14100"/>
          <ac:picMkLst>
            <pc:docMk/>
            <pc:sldMk cId="3207212807" sldId="260"/>
            <ac:picMk id="6" creationId="{7C4C7C8D-B6B2-04E1-BC77-D013801AEECD}"/>
          </ac:picMkLst>
        </pc:picChg>
      </pc:sldChg>
      <pc:sldChg chg="addSp delSp modSp add mod ord delAnim modAnim">
        <pc:chgData name="Trần Thị Bích" userId="9d8effc8-766d-4e1d-b902-18f00c0dc3e8" providerId="ADAL" clId="{E180DA49-24C4-4052-A165-4DCC6F0BE762}" dt="2024-10-06T14:42:36.018" v="391" actId="1076"/>
        <pc:sldMkLst>
          <pc:docMk/>
          <pc:sldMk cId="933925873" sldId="261"/>
        </pc:sldMkLst>
        <pc:picChg chg="del">
          <ac:chgData name="Trần Thị Bích" userId="9d8effc8-766d-4e1d-b902-18f00c0dc3e8" providerId="ADAL" clId="{E180DA49-24C4-4052-A165-4DCC6F0BE762}" dt="2024-10-06T14:42:19.759" v="384" actId="478"/>
          <ac:picMkLst>
            <pc:docMk/>
            <pc:sldMk cId="933925873" sldId="261"/>
            <ac:picMk id="11" creationId="{98BFFA11-F2D5-744D-0C7A-8C9655E30E63}"/>
          </ac:picMkLst>
        </pc:picChg>
        <pc:picChg chg="add mod">
          <ac:chgData name="Trần Thị Bích" userId="9d8effc8-766d-4e1d-b902-18f00c0dc3e8" providerId="ADAL" clId="{E180DA49-24C4-4052-A165-4DCC6F0BE762}" dt="2024-10-06T14:42:36.018" v="391" actId="1076"/>
          <ac:picMkLst>
            <pc:docMk/>
            <pc:sldMk cId="933925873" sldId="261"/>
            <ac:picMk id="12" creationId="{0A449C60-BB07-B2FD-3C37-237E69A8E8A9}"/>
          </ac:picMkLst>
        </pc:picChg>
      </pc:sldChg>
      <pc:sldChg chg="addSp delSp modSp add mod ord delAnim modAnim">
        <pc:chgData name="Trần Thị Bích" userId="9d8effc8-766d-4e1d-b902-18f00c0dc3e8" providerId="ADAL" clId="{E180DA49-24C4-4052-A165-4DCC6F0BE762}" dt="2024-10-07T13:18:29.953" v="1834"/>
        <pc:sldMkLst>
          <pc:docMk/>
          <pc:sldMk cId="119788425" sldId="262"/>
        </pc:sldMkLst>
        <pc:spChg chg="mod">
          <ac:chgData name="Trần Thị Bích" userId="9d8effc8-766d-4e1d-b902-18f00c0dc3e8" providerId="ADAL" clId="{E180DA49-24C4-4052-A165-4DCC6F0BE762}" dt="2024-10-06T14:43:57.409" v="405" actId="207"/>
          <ac:spMkLst>
            <pc:docMk/>
            <pc:sldMk cId="119788425" sldId="262"/>
            <ac:spMk id="3" creationId="{29A09C7A-645C-1C43-BAD8-314ADDE4958E}"/>
          </ac:spMkLst>
        </pc:spChg>
        <pc:spChg chg="mod">
          <ac:chgData name="Trần Thị Bích" userId="9d8effc8-766d-4e1d-b902-18f00c0dc3e8" providerId="ADAL" clId="{E180DA49-24C4-4052-A165-4DCC6F0BE762}" dt="2024-10-06T14:47:23.472" v="435" actId="14100"/>
          <ac:spMkLst>
            <pc:docMk/>
            <pc:sldMk cId="119788425" sldId="262"/>
            <ac:spMk id="7" creationId="{32192E42-31D0-CB95-5124-CA14623991CD}"/>
          </ac:spMkLst>
        </pc:spChg>
        <pc:spChg chg="mod">
          <ac:chgData name="Trần Thị Bích" userId="9d8effc8-766d-4e1d-b902-18f00c0dc3e8" providerId="ADAL" clId="{E180DA49-24C4-4052-A165-4DCC6F0BE762}" dt="2024-10-06T14:47:31.907" v="437" actId="113"/>
          <ac:spMkLst>
            <pc:docMk/>
            <pc:sldMk cId="119788425" sldId="262"/>
            <ac:spMk id="8" creationId="{435665D8-9046-295F-B30F-C99B2BC87613}"/>
          </ac:spMkLst>
        </pc:spChg>
        <pc:grpChg chg="add mod">
          <ac:chgData name="Trần Thị Bích" userId="9d8effc8-766d-4e1d-b902-18f00c0dc3e8" providerId="ADAL" clId="{E180DA49-24C4-4052-A165-4DCC6F0BE762}" dt="2024-10-06T14:47:27.169" v="436" actId="1076"/>
          <ac:grpSpMkLst>
            <pc:docMk/>
            <pc:sldMk cId="119788425" sldId="262"/>
            <ac:grpSpMk id="4" creationId="{C8722FD1-9AEF-EC01-953A-06C78D9B0F40}"/>
          </ac:grpSpMkLst>
        </pc:grpChg>
        <pc:picChg chg="mod modCrop">
          <ac:chgData name="Trần Thị Bích" userId="9d8effc8-766d-4e1d-b902-18f00c0dc3e8" providerId="ADAL" clId="{E180DA49-24C4-4052-A165-4DCC6F0BE762}" dt="2024-10-06T14:44:55.145" v="415" actId="1076"/>
          <ac:picMkLst>
            <pc:docMk/>
            <pc:sldMk cId="119788425" sldId="262"/>
            <ac:picMk id="5" creationId="{E21D85F8-56C9-926A-8065-2960EEC0A57E}"/>
          </ac:picMkLst>
        </pc:picChg>
        <pc:picChg chg="del">
          <ac:chgData name="Trần Thị Bích" userId="9d8effc8-766d-4e1d-b902-18f00c0dc3e8" providerId="ADAL" clId="{E180DA49-24C4-4052-A165-4DCC6F0BE762}" dt="2024-10-06T14:44:00.927" v="406" actId="478"/>
          <ac:picMkLst>
            <pc:docMk/>
            <pc:sldMk cId="119788425" sldId="262"/>
            <ac:picMk id="6" creationId="{7C4C7C8D-B6B2-04E1-BC77-D013801AEECD}"/>
          </ac:picMkLst>
        </pc:picChg>
      </pc:sldChg>
      <pc:sldChg chg="addSp modSp new modAnim">
        <pc:chgData name="Trần Thị Bích" userId="9d8effc8-766d-4e1d-b902-18f00c0dc3e8" providerId="ADAL" clId="{E180DA49-24C4-4052-A165-4DCC6F0BE762}" dt="2024-10-07T13:18:29.953" v="1834"/>
        <pc:sldMkLst>
          <pc:docMk/>
          <pc:sldMk cId="593652502" sldId="263"/>
        </pc:sldMkLst>
        <pc:picChg chg="add mod">
          <ac:chgData name="Trần Thị Bích" userId="9d8effc8-766d-4e1d-b902-18f00c0dc3e8" providerId="ADAL" clId="{E180DA49-24C4-4052-A165-4DCC6F0BE762}" dt="2024-10-06T15:00:27.266" v="439"/>
          <ac:picMkLst>
            <pc:docMk/>
            <pc:sldMk cId="593652502" sldId="263"/>
            <ac:picMk id="2" creationId="{1C711830-281F-CFE6-A4FC-641C740C01CD}"/>
          </ac:picMkLst>
        </pc:picChg>
      </pc:sldChg>
      <pc:sldChg chg="modSp add mod ord modAnim">
        <pc:chgData name="Trần Thị Bích" userId="9d8effc8-766d-4e1d-b902-18f00c0dc3e8" providerId="ADAL" clId="{E180DA49-24C4-4052-A165-4DCC6F0BE762}" dt="2024-10-07T13:18:29.953" v="1834"/>
        <pc:sldMkLst>
          <pc:docMk/>
          <pc:sldMk cId="2493958223" sldId="264"/>
        </pc:sldMkLst>
        <pc:spChg chg="mod">
          <ac:chgData name="Trần Thị Bích" userId="9d8effc8-766d-4e1d-b902-18f00c0dc3e8" providerId="ADAL" clId="{E180DA49-24C4-4052-A165-4DCC6F0BE762}" dt="2024-10-06T15:01:54.730" v="453" actId="14100"/>
          <ac:spMkLst>
            <pc:docMk/>
            <pc:sldMk cId="2493958223" sldId="264"/>
            <ac:spMk id="7" creationId="{32192E42-31D0-CB95-5124-CA14623991CD}"/>
          </ac:spMkLst>
        </pc:spChg>
        <pc:spChg chg="mod">
          <ac:chgData name="Trần Thị Bích" userId="9d8effc8-766d-4e1d-b902-18f00c0dc3e8" providerId="ADAL" clId="{E180DA49-24C4-4052-A165-4DCC6F0BE762}" dt="2024-10-06T15:02:59.797" v="465" actId="20577"/>
          <ac:spMkLst>
            <pc:docMk/>
            <pc:sldMk cId="2493958223" sldId="264"/>
            <ac:spMk id="8" creationId="{435665D8-9046-295F-B30F-C99B2BC87613}"/>
          </ac:spMkLst>
        </pc:spChg>
        <pc:grpChg chg="mod">
          <ac:chgData name="Trần Thị Bích" userId="9d8effc8-766d-4e1d-b902-18f00c0dc3e8" providerId="ADAL" clId="{E180DA49-24C4-4052-A165-4DCC6F0BE762}" dt="2024-10-06T15:01:58.481" v="454" actId="1076"/>
          <ac:grpSpMkLst>
            <pc:docMk/>
            <pc:sldMk cId="2493958223" sldId="264"/>
            <ac:grpSpMk id="4" creationId="{C8722FD1-9AEF-EC01-953A-06C78D9B0F40}"/>
          </ac:grpSpMkLst>
        </pc:grpChg>
        <pc:picChg chg="mod modCrop">
          <ac:chgData name="Trần Thị Bích" userId="9d8effc8-766d-4e1d-b902-18f00c0dc3e8" providerId="ADAL" clId="{E180DA49-24C4-4052-A165-4DCC6F0BE762}" dt="2024-10-06T15:01:20.577" v="449" actId="1076"/>
          <ac:picMkLst>
            <pc:docMk/>
            <pc:sldMk cId="2493958223" sldId="264"/>
            <ac:picMk id="5" creationId="{E21D85F8-56C9-926A-8065-2960EEC0A57E}"/>
          </ac:picMkLst>
        </pc:picChg>
      </pc:sldChg>
      <pc:sldChg chg="modSp add mod modAnim">
        <pc:chgData name="Trần Thị Bích" userId="9d8effc8-766d-4e1d-b902-18f00c0dc3e8" providerId="ADAL" clId="{E180DA49-24C4-4052-A165-4DCC6F0BE762}" dt="2024-10-07T13:18:29.953" v="1834"/>
        <pc:sldMkLst>
          <pc:docMk/>
          <pc:sldMk cId="2422877517" sldId="265"/>
        </pc:sldMkLst>
        <pc:spChg chg="mod">
          <ac:chgData name="Trần Thị Bích" userId="9d8effc8-766d-4e1d-b902-18f00c0dc3e8" providerId="ADAL" clId="{E180DA49-24C4-4052-A165-4DCC6F0BE762}" dt="2024-10-06T15:05:48.566" v="468" actId="1076"/>
          <ac:spMkLst>
            <pc:docMk/>
            <pc:sldMk cId="2422877517" sldId="265"/>
            <ac:spMk id="7" creationId="{32192E42-31D0-CB95-5124-CA14623991CD}"/>
          </ac:spMkLst>
        </pc:spChg>
        <pc:spChg chg="mod">
          <ac:chgData name="Trần Thị Bích" userId="9d8effc8-766d-4e1d-b902-18f00c0dc3e8" providerId="ADAL" clId="{E180DA49-24C4-4052-A165-4DCC6F0BE762}" dt="2024-10-06T15:05:44.929" v="467"/>
          <ac:spMkLst>
            <pc:docMk/>
            <pc:sldMk cId="2422877517" sldId="265"/>
            <ac:spMk id="8" creationId="{435665D8-9046-295F-B30F-C99B2BC87613}"/>
          </ac:spMkLst>
        </pc:spChg>
        <pc:picChg chg="mod modCrop">
          <ac:chgData name="Trần Thị Bích" userId="9d8effc8-766d-4e1d-b902-18f00c0dc3e8" providerId="ADAL" clId="{E180DA49-24C4-4052-A165-4DCC6F0BE762}" dt="2024-10-06T15:02:52.407" v="464" actId="1076"/>
          <ac:picMkLst>
            <pc:docMk/>
            <pc:sldMk cId="2422877517" sldId="265"/>
            <ac:picMk id="5" creationId="{E21D85F8-56C9-926A-8065-2960EEC0A57E}"/>
          </ac:picMkLst>
        </pc:picChg>
      </pc:sldChg>
      <pc:sldChg chg="modSp add mod modAnim">
        <pc:chgData name="Trần Thị Bích" userId="9d8effc8-766d-4e1d-b902-18f00c0dc3e8" providerId="ADAL" clId="{E180DA49-24C4-4052-A165-4DCC6F0BE762}" dt="2024-10-07T13:18:29.953" v="1834"/>
        <pc:sldMkLst>
          <pc:docMk/>
          <pc:sldMk cId="3688012258" sldId="266"/>
        </pc:sldMkLst>
        <pc:spChg chg="mod">
          <ac:chgData name="Trần Thị Bích" userId="9d8effc8-766d-4e1d-b902-18f00c0dc3e8" providerId="ADAL" clId="{E180DA49-24C4-4052-A165-4DCC6F0BE762}" dt="2024-10-06T15:06:51.416" v="485" actId="14100"/>
          <ac:spMkLst>
            <pc:docMk/>
            <pc:sldMk cId="3688012258" sldId="266"/>
            <ac:spMk id="7" creationId="{32192E42-31D0-CB95-5124-CA14623991CD}"/>
          </ac:spMkLst>
        </pc:spChg>
        <pc:spChg chg="mod">
          <ac:chgData name="Trần Thị Bích" userId="9d8effc8-766d-4e1d-b902-18f00c0dc3e8" providerId="ADAL" clId="{E180DA49-24C4-4052-A165-4DCC6F0BE762}" dt="2024-10-06T15:06:43.664" v="483" actId="14100"/>
          <ac:spMkLst>
            <pc:docMk/>
            <pc:sldMk cId="3688012258" sldId="266"/>
            <ac:spMk id="8" creationId="{435665D8-9046-295F-B30F-C99B2BC87613}"/>
          </ac:spMkLst>
        </pc:spChg>
        <pc:grpChg chg="mod">
          <ac:chgData name="Trần Thị Bích" userId="9d8effc8-766d-4e1d-b902-18f00c0dc3e8" providerId="ADAL" clId="{E180DA49-24C4-4052-A165-4DCC6F0BE762}" dt="2024-10-06T15:06:53.432" v="486" actId="1076"/>
          <ac:grpSpMkLst>
            <pc:docMk/>
            <pc:sldMk cId="3688012258" sldId="266"/>
            <ac:grpSpMk id="4" creationId="{C8722FD1-9AEF-EC01-953A-06C78D9B0F40}"/>
          </ac:grpSpMkLst>
        </pc:grpChg>
        <pc:picChg chg="mod modCrop">
          <ac:chgData name="Trần Thị Bích" userId="9d8effc8-766d-4e1d-b902-18f00c0dc3e8" providerId="ADAL" clId="{E180DA49-24C4-4052-A165-4DCC6F0BE762}" dt="2024-10-06T15:06:13.598" v="475" actId="1076"/>
          <ac:picMkLst>
            <pc:docMk/>
            <pc:sldMk cId="3688012258" sldId="266"/>
            <ac:picMk id="5" creationId="{E21D85F8-56C9-926A-8065-2960EEC0A57E}"/>
          </ac:picMkLst>
        </pc:picChg>
      </pc:sldChg>
      <pc:sldChg chg="addSp modSp new mod modAnim">
        <pc:chgData name="Trần Thị Bích" userId="9d8effc8-766d-4e1d-b902-18f00c0dc3e8" providerId="ADAL" clId="{E180DA49-24C4-4052-A165-4DCC6F0BE762}" dt="2024-10-07T13:18:29.953" v="1834"/>
        <pc:sldMkLst>
          <pc:docMk/>
          <pc:sldMk cId="1908196109" sldId="267"/>
        </pc:sldMkLst>
        <pc:spChg chg="add mod">
          <ac:chgData name="Trần Thị Bích" userId="9d8effc8-766d-4e1d-b902-18f00c0dc3e8" providerId="ADAL" clId="{E180DA49-24C4-4052-A165-4DCC6F0BE762}" dt="2024-10-06T15:11:18.463" v="500" actId="113"/>
          <ac:spMkLst>
            <pc:docMk/>
            <pc:sldMk cId="1908196109" sldId="267"/>
            <ac:spMk id="3" creationId="{7F101F6C-DB19-0AB8-43C9-1949C3D22FC2}"/>
          </ac:spMkLst>
        </pc:spChg>
        <pc:picChg chg="add mod">
          <ac:chgData name="Trần Thị Bích" userId="9d8effc8-766d-4e1d-b902-18f00c0dc3e8" providerId="ADAL" clId="{E180DA49-24C4-4052-A165-4DCC6F0BE762}" dt="2024-10-06T15:10:25.821" v="488"/>
          <ac:picMkLst>
            <pc:docMk/>
            <pc:sldMk cId="1908196109" sldId="267"/>
            <ac:picMk id="2" creationId="{244358BD-17B7-7C78-3FA1-FBFC86F39958}"/>
          </ac:picMkLst>
        </pc:picChg>
        <pc:picChg chg="add mod">
          <ac:chgData name="Trần Thị Bích" userId="9d8effc8-766d-4e1d-b902-18f00c0dc3e8" providerId="ADAL" clId="{E180DA49-24C4-4052-A165-4DCC6F0BE762}" dt="2024-10-06T15:11:52.945" v="506" actId="1076"/>
          <ac:picMkLst>
            <pc:docMk/>
            <pc:sldMk cId="1908196109" sldId="267"/>
            <ac:picMk id="5" creationId="{EA0D8533-B4C2-C9ED-BF58-00ABF3049AE5}"/>
          </ac:picMkLst>
        </pc:picChg>
      </pc:sldChg>
      <pc:sldChg chg="addSp modSp new mod modAnim">
        <pc:chgData name="Trần Thị Bích" userId="9d8effc8-766d-4e1d-b902-18f00c0dc3e8" providerId="ADAL" clId="{E180DA49-24C4-4052-A165-4DCC6F0BE762}" dt="2024-10-07T13:18:29.953" v="1834"/>
        <pc:sldMkLst>
          <pc:docMk/>
          <pc:sldMk cId="2358884132" sldId="268"/>
        </pc:sldMkLst>
        <pc:spChg chg="add mod">
          <ac:chgData name="Trần Thị Bích" userId="9d8effc8-766d-4e1d-b902-18f00c0dc3e8" providerId="ADAL" clId="{E180DA49-24C4-4052-A165-4DCC6F0BE762}" dt="2024-10-06T15:18:10.934" v="968" actId="20577"/>
          <ac:spMkLst>
            <pc:docMk/>
            <pc:sldMk cId="2358884132" sldId="268"/>
            <ac:spMk id="4" creationId="{C78A008F-7D72-F969-CA48-1D588EFD27DD}"/>
          </ac:spMkLst>
        </pc:spChg>
        <pc:graphicFrameChg chg="add mod modGraphic">
          <ac:chgData name="Trần Thị Bích" userId="9d8effc8-766d-4e1d-b902-18f00c0dc3e8" providerId="ADAL" clId="{E180DA49-24C4-4052-A165-4DCC6F0BE762}" dt="2024-10-07T13:09:34.539" v="1590" actId="798"/>
          <ac:graphicFrameMkLst>
            <pc:docMk/>
            <pc:sldMk cId="2358884132" sldId="268"/>
            <ac:graphicFrameMk id="5" creationId="{80B3ECAF-26DA-5861-23B5-311363D6571E}"/>
          </ac:graphicFrameMkLst>
        </pc:graphicFrameChg>
        <pc:picChg chg="add mod">
          <ac:chgData name="Trần Thị Bích" userId="9d8effc8-766d-4e1d-b902-18f00c0dc3e8" providerId="ADAL" clId="{E180DA49-24C4-4052-A165-4DCC6F0BE762}" dt="2024-10-06T15:16:07.990" v="852" actId="1076"/>
          <ac:picMkLst>
            <pc:docMk/>
            <pc:sldMk cId="2358884132" sldId="268"/>
            <ac:picMk id="2" creationId="{20705418-3FB6-4411-07D6-5470051C35B4}"/>
          </ac:picMkLst>
        </pc:picChg>
        <pc:picChg chg="add mod">
          <ac:chgData name="Trần Thị Bích" userId="9d8effc8-766d-4e1d-b902-18f00c0dc3e8" providerId="ADAL" clId="{E180DA49-24C4-4052-A165-4DCC6F0BE762}" dt="2024-10-06T15:19:22.674" v="1171" actId="14100"/>
          <ac:picMkLst>
            <pc:docMk/>
            <pc:sldMk cId="2358884132" sldId="268"/>
            <ac:picMk id="3" creationId="{9BC67A11-D336-8C5C-371B-8483C00F1CBF}"/>
          </ac:picMkLst>
        </pc:picChg>
      </pc:sldChg>
      <pc:sldChg chg="add">
        <pc:chgData name="Trần Thị Bích" userId="9d8effc8-766d-4e1d-b902-18f00c0dc3e8" providerId="ADAL" clId="{E180DA49-24C4-4052-A165-4DCC6F0BE762}" dt="2024-10-07T01:38:07.761" v="1401"/>
        <pc:sldMkLst>
          <pc:docMk/>
          <pc:sldMk cId="2124126951" sldId="269"/>
        </pc:sldMkLst>
      </pc:sldChg>
      <pc:sldChg chg="delSp modSp add mod delAnim">
        <pc:chgData name="Trần Thị Bích" userId="9d8effc8-766d-4e1d-b902-18f00c0dc3e8" providerId="ADAL" clId="{E180DA49-24C4-4052-A165-4DCC6F0BE762}" dt="2024-10-07T01:44:03.539" v="1510" actId="1037"/>
        <pc:sldMkLst>
          <pc:docMk/>
          <pc:sldMk cId="2853007988" sldId="270"/>
        </pc:sldMkLst>
        <pc:spChg chg="mod">
          <ac:chgData name="Trần Thị Bích" userId="9d8effc8-766d-4e1d-b902-18f00c0dc3e8" providerId="ADAL" clId="{E180DA49-24C4-4052-A165-4DCC6F0BE762}" dt="2024-10-07T01:44:03.539" v="1510" actId="1037"/>
          <ac:spMkLst>
            <pc:docMk/>
            <pc:sldMk cId="2853007988" sldId="270"/>
            <ac:spMk id="4" creationId="{00000000-0000-0000-0000-000000000000}"/>
          </ac:spMkLst>
        </pc:spChg>
        <pc:spChg chg="mod">
          <ac:chgData name="Trần Thị Bích" userId="9d8effc8-766d-4e1d-b902-18f00c0dc3e8" providerId="ADAL" clId="{E180DA49-24C4-4052-A165-4DCC6F0BE762}" dt="2024-10-07T01:42:16.684" v="1434" actId="1035"/>
          <ac:spMkLst>
            <pc:docMk/>
            <pc:sldMk cId="2853007988" sldId="270"/>
            <ac:spMk id="11" creationId="{00000000-0000-0000-0000-000000000000}"/>
          </ac:spMkLst>
        </pc:spChg>
        <pc:spChg chg="mod">
          <ac:chgData name="Trần Thị Bích" userId="9d8effc8-766d-4e1d-b902-18f00c0dc3e8" providerId="ADAL" clId="{E180DA49-24C4-4052-A165-4DCC6F0BE762}" dt="2024-10-07T01:42:45.584" v="1436" actId="404"/>
          <ac:spMkLst>
            <pc:docMk/>
            <pc:sldMk cId="2853007988" sldId="270"/>
            <ac:spMk id="19" creationId="{00000000-0000-0000-0000-000000000000}"/>
          </ac:spMkLst>
        </pc:spChg>
        <pc:spChg chg="mod">
          <ac:chgData name="Trần Thị Bích" userId="9d8effc8-766d-4e1d-b902-18f00c0dc3e8" providerId="ADAL" clId="{E180DA49-24C4-4052-A165-4DCC6F0BE762}" dt="2024-10-07T01:43:10.636" v="1451" actId="404"/>
          <ac:spMkLst>
            <pc:docMk/>
            <pc:sldMk cId="2853007988" sldId="270"/>
            <ac:spMk id="23" creationId="{00000000-0000-0000-0000-000000000000}"/>
          </ac:spMkLst>
        </pc:spChg>
        <pc:spChg chg="mod">
          <ac:chgData name="Trần Thị Bích" userId="9d8effc8-766d-4e1d-b902-18f00c0dc3e8" providerId="ADAL" clId="{E180DA49-24C4-4052-A165-4DCC6F0BE762}" dt="2024-10-07T01:43:38.813" v="1477" actId="20577"/>
          <ac:spMkLst>
            <pc:docMk/>
            <pc:sldMk cId="2853007988" sldId="270"/>
            <ac:spMk id="27" creationId="{00000000-0000-0000-0000-000000000000}"/>
          </ac:spMkLst>
        </pc:spChg>
        <pc:grpChg chg="mod">
          <ac:chgData name="Trần Thị Bích" userId="9d8effc8-766d-4e1d-b902-18f00c0dc3e8" providerId="ADAL" clId="{E180DA49-24C4-4052-A165-4DCC6F0BE762}" dt="2024-10-07T01:40:26.870" v="1414" actId="14100"/>
          <ac:grpSpMkLst>
            <pc:docMk/>
            <pc:sldMk cId="2853007988" sldId="270"/>
            <ac:grpSpMk id="12" creationId="{00000000-0000-0000-0000-000000000000}"/>
          </ac:grpSpMkLst>
        </pc:grpChg>
        <pc:picChg chg="mod">
          <ac:chgData name="Trần Thị Bích" userId="9d8effc8-766d-4e1d-b902-18f00c0dc3e8" providerId="ADAL" clId="{E180DA49-24C4-4052-A165-4DCC6F0BE762}" dt="2024-10-07T01:42:05.859" v="1420" actId="1076"/>
          <ac:picMkLst>
            <pc:docMk/>
            <pc:sldMk cId="2853007988" sldId="270"/>
            <ac:picMk id="2" creationId="{00000000-0000-0000-0000-000000000000}"/>
          </ac:picMkLst>
        </pc:picChg>
        <pc:picChg chg="del">
          <ac:chgData name="Trần Thị Bích" userId="9d8effc8-766d-4e1d-b902-18f00c0dc3e8" providerId="ADAL" clId="{E180DA49-24C4-4052-A165-4DCC6F0BE762}" dt="2024-10-07T01:39:06.298" v="1406" actId="478"/>
          <ac:picMkLst>
            <pc:docMk/>
            <pc:sldMk cId="2853007988" sldId="270"/>
            <ac:picMk id="49" creationId="{00000000-0000-0000-0000-000000000000}"/>
          </ac:picMkLst>
        </pc:picChg>
      </pc:sldChg>
      <pc:sldChg chg="delSp add mod delAnim">
        <pc:chgData name="Trần Thị Bích" userId="9d8effc8-766d-4e1d-b902-18f00c0dc3e8" providerId="ADAL" clId="{E180DA49-24C4-4052-A165-4DCC6F0BE762}" dt="2024-10-07T01:39:09.389" v="1407" actId="478"/>
        <pc:sldMkLst>
          <pc:docMk/>
          <pc:sldMk cId="2293507442" sldId="271"/>
        </pc:sldMkLst>
        <pc:picChg chg="del">
          <ac:chgData name="Trần Thị Bích" userId="9d8effc8-766d-4e1d-b902-18f00c0dc3e8" providerId="ADAL" clId="{E180DA49-24C4-4052-A165-4DCC6F0BE762}" dt="2024-10-07T01:39:09.389" v="1407" actId="478"/>
          <ac:picMkLst>
            <pc:docMk/>
            <pc:sldMk cId="2293507442" sldId="271"/>
            <ac:picMk id="49" creationId="{00000000-0000-0000-0000-000000000000}"/>
          </ac:picMkLst>
        </pc:picChg>
      </pc:sldChg>
      <pc:sldChg chg="delSp add mod delAnim">
        <pc:chgData name="Trần Thị Bích" userId="9d8effc8-766d-4e1d-b902-18f00c0dc3e8" providerId="ADAL" clId="{E180DA49-24C4-4052-A165-4DCC6F0BE762}" dt="2024-10-07T01:39:11.722" v="1408" actId="478"/>
        <pc:sldMkLst>
          <pc:docMk/>
          <pc:sldMk cId="1526168763" sldId="272"/>
        </pc:sldMkLst>
        <pc:picChg chg="del">
          <ac:chgData name="Trần Thị Bích" userId="9d8effc8-766d-4e1d-b902-18f00c0dc3e8" providerId="ADAL" clId="{E180DA49-24C4-4052-A165-4DCC6F0BE762}" dt="2024-10-07T01:39:11.722" v="1408" actId="478"/>
          <ac:picMkLst>
            <pc:docMk/>
            <pc:sldMk cId="1526168763" sldId="272"/>
            <ac:picMk id="79" creationId="{00000000-0000-0000-0000-000000000000}"/>
          </ac:picMkLst>
        </pc:picChg>
      </pc:sldChg>
      <pc:sldChg chg="delSp add mod delAnim">
        <pc:chgData name="Trần Thị Bích" userId="9d8effc8-766d-4e1d-b902-18f00c0dc3e8" providerId="ADAL" clId="{E180DA49-24C4-4052-A165-4DCC6F0BE762}" dt="2024-10-07T01:39:13.941" v="1409" actId="478"/>
        <pc:sldMkLst>
          <pc:docMk/>
          <pc:sldMk cId="2962555079" sldId="273"/>
        </pc:sldMkLst>
        <pc:picChg chg="del">
          <ac:chgData name="Trần Thị Bích" userId="9d8effc8-766d-4e1d-b902-18f00c0dc3e8" providerId="ADAL" clId="{E180DA49-24C4-4052-A165-4DCC6F0BE762}" dt="2024-10-07T01:39:13.941" v="1409" actId="478"/>
          <ac:picMkLst>
            <pc:docMk/>
            <pc:sldMk cId="2962555079" sldId="273"/>
            <ac:picMk id="50" creationId="{00000000-0000-0000-0000-000000000000}"/>
          </ac:picMkLst>
        </pc:picChg>
      </pc:sldChg>
      <pc:sldChg chg="add">
        <pc:chgData name="Trần Thị Bích" userId="9d8effc8-766d-4e1d-b902-18f00c0dc3e8" providerId="ADAL" clId="{E180DA49-24C4-4052-A165-4DCC6F0BE762}" dt="2024-10-07T13:03:15.185" v="1511"/>
        <pc:sldMkLst>
          <pc:docMk/>
          <pc:sldMk cId="2756778067" sldId="274"/>
        </pc:sldMkLst>
      </pc:sldChg>
      <pc:sldChg chg="addSp modSp new mod modAnim">
        <pc:chgData name="Trần Thị Bích" userId="9d8effc8-766d-4e1d-b902-18f00c0dc3e8" providerId="ADAL" clId="{E180DA49-24C4-4052-A165-4DCC6F0BE762}" dt="2024-10-07T13:19:25.305" v="1838"/>
        <pc:sldMkLst>
          <pc:docMk/>
          <pc:sldMk cId="704399314" sldId="275"/>
        </pc:sldMkLst>
        <pc:spChg chg="add mod">
          <ac:chgData name="Trần Thị Bích" userId="9d8effc8-766d-4e1d-b902-18f00c0dc3e8" providerId="ADAL" clId="{E180DA49-24C4-4052-A165-4DCC6F0BE762}" dt="2024-10-07T13:11:08.562" v="1605" actId="207"/>
          <ac:spMkLst>
            <pc:docMk/>
            <pc:sldMk cId="704399314" sldId="275"/>
            <ac:spMk id="3" creationId="{440F124E-7113-D541-1B73-C0BC37E65900}"/>
          </ac:spMkLst>
        </pc:spChg>
        <pc:spChg chg="add mod">
          <ac:chgData name="Trần Thị Bích" userId="9d8effc8-766d-4e1d-b902-18f00c0dc3e8" providerId="ADAL" clId="{E180DA49-24C4-4052-A165-4DCC6F0BE762}" dt="2024-10-07T13:14:33.224" v="1644" actId="1076"/>
          <ac:spMkLst>
            <pc:docMk/>
            <pc:sldMk cId="704399314" sldId="275"/>
            <ac:spMk id="4" creationId="{353CD695-ACBB-2291-680F-87161953D881}"/>
          </ac:spMkLst>
        </pc:spChg>
        <pc:spChg chg="add mod">
          <ac:chgData name="Trần Thị Bích" userId="9d8effc8-766d-4e1d-b902-18f00c0dc3e8" providerId="ADAL" clId="{E180DA49-24C4-4052-A165-4DCC6F0BE762}" dt="2024-10-07T13:14:43.458" v="1647" actId="1076"/>
          <ac:spMkLst>
            <pc:docMk/>
            <pc:sldMk cId="704399314" sldId="275"/>
            <ac:spMk id="5" creationId="{5D886CA7-F699-1B1E-EB7B-5369AFE6730F}"/>
          </ac:spMkLst>
        </pc:spChg>
        <pc:spChg chg="add mod">
          <ac:chgData name="Trần Thị Bích" userId="9d8effc8-766d-4e1d-b902-18f00c0dc3e8" providerId="ADAL" clId="{E180DA49-24C4-4052-A165-4DCC6F0BE762}" dt="2024-10-07T13:15:02.294" v="1690" actId="20577"/>
          <ac:spMkLst>
            <pc:docMk/>
            <pc:sldMk cId="704399314" sldId="275"/>
            <ac:spMk id="6" creationId="{00A06E32-5F2E-0354-D8D9-B003624CBDB7}"/>
          </ac:spMkLst>
        </pc:spChg>
        <pc:spChg chg="add mod">
          <ac:chgData name="Trần Thị Bích" userId="9d8effc8-766d-4e1d-b902-18f00c0dc3e8" providerId="ADAL" clId="{E180DA49-24C4-4052-A165-4DCC6F0BE762}" dt="2024-10-07T13:15:53.129" v="1815" actId="1035"/>
          <ac:spMkLst>
            <pc:docMk/>
            <pc:sldMk cId="704399314" sldId="275"/>
            <ac:spMk id="7" creationId="{BDB25108-A9A0-CFD7-93CD-70E7253AD102}"/>
          </ac:spMkLst>
        </pc:spChg>
        <pc:spChg chg="add mod">
          <ac:chgData name="Trần Thị Bích" userId="9d8effc8-766d-4e1d-b902-18f00c0dc3e8" providerId="ADAL" clId="{E180DA49-24C4-4052-A165-4DCC6F0BE762}" dt="2024-10-07T13:19:16.398" v="1835" actId="1076"/>
          <ac:spMkLst>
            <pc:docMk/>
            <pc:sldMk cId="704399314" sldId="275"/>
            <ac:spMk id="8" creationId="{C2BA95CE-1EB6-D45B-F9EF-F83E50F5557E}"/>
          </ac:spMkLst>
        </pc:spChg>
        <pc:graphicFrameChg chg="add mod modGraphic">
          <ac:chgData name="Trần Thị Bích" userId="9d8effc8-766d-4e1d-b902-18f00c0dc3e8" providerId="ADAL" clId="{E180DA49-24C4-4052-A165-4DCC6F0BE762}" dt="2024-10-07T13:14:38.067" v="1646" actId="14734"/>
          <ac:graphicFrameMkLst>
            <pc:docMk/>
            <pc:sldMk cId="704399314" sldId="275"/>
            <ac:graphicFrameMk id="2" creationId="{8E6E53BC-AEEA-2D94-5B57-ECE62AFFEE72}"/>
          </ac:graphicFrameMkLst>
        </pc:graphicFrameChg>
      </pc:sldChg>
      <pc:sldChg chg="addSp modSp new mod modAnim">
        <pc:chgData name="Trần Thị Bích" userId="9d8effc8-766d-4e1d-b902-18f00c0dc3e8" providerId="ADAL" clId="{E180DA49-24C4-4052-A165-4DCC6F0BE762}" dt="2024-10-07T13:44:04.106" v="1877"/>
        <pc:sldMkLst>
          <pc:docMk/>
          <pc:sldMk cId="1299899823" sldId="276"/>
        </pc:sldMkLst>
        <pc:spChg chg="add mod">
          <ac:chgData name="Trần Thị Bích" userId="9d8effc8-766d-4e1d-b902-18f00c0dc3e8" providerId="ADAL" clId="{E180DA49-24C4-4052-A165-4DCC6F0BE762}" dt="2024-10-07T13:43:52.581" v="1874" actId="1076"/>
          <ac:spMkLst>
            <pc:docMk/>
            <pc:sldMk cId="1299899823" sldId="276"/>
            <ac:spMk id="3" creationId="{37066F1A-42A1-4FF3-831F-4E2199F8DF94}"/>
          </ac:spMkLst>
        </pc:spChg>
        <pc:picChg chg="add mod">
          <ac:chgData name="Trần Thị Bích" userId="9d8effc8-766d-4e1d-b902-18f00c0dc3e8" providerId="ADAL" clId="{E180DA49-24C4-4052-A165-4DCC6F0BE762}" dt="2024-10-07T13:43:33.080" v="1868" actId="1076"/>
          <ac:picMkLst>
            <pc:docMk/>
            <pc:sldMk cId="1299899823" sldId="276"/>
            <ac:picMk id="2" creationId="{BF0C82BA-5634-9879-FEB1-FE9BE87F5CB5}"/>
          </ac:picMkLst>
        </pc:picChg>
        <pc:picChg chg="add mod">
          <ac:chgData name="Trần Thị Bích" userId="9d8effc8-766d-4e1d-b902-18f00c0dc3e8" providerId="ADAL" clId="{E180DA49-24C4-4052-A165-4DCC6F0BE762}" dt="2024-10-07T13:43:59.420" v="1876" actId="1440"/>
          <ac:picMkLst>
            <pc:docMk/>
            <pc:sldMk cId="1299899823" sldId="276"/>
            <ac:picMk id="1026" creationId="{8FEE34ED-43CC-0070-979B-A5FC54DBF486}"/>
          </ac:picMkLst>
        </pc:picChg>
      </pc:sldChg>
      <pc:sldChg chg="addSp delSp modSp add mod ord delAnim modAnim">
        <pc:chgData name="Trần Thị Bích" userId="9d8effc8-766d-4e1d-b902-18f00c0dc3e8" providerId="ADAL" clId="{E180DA49-24C4-4052-A165-4DCC6F0BE762}" dt="2024-10-07T13:46:23.201" v="1891" actId="1076"/>
        <pc:sldMkLst>
          <pc:docMk/>
          <pc:sldMk cId="339156333" sldId="277"/>
        </pc:sldMkLst>
        <pc:picChg chg="add mod">
          <ac:chgData name="Trần Thị Bích" userId="9d8effc8-766d-4e1d-b902-18f00c0dc3e8" providerId="ADAL" clId="{E180DA49-24C4-4052-A165-4DCC6F0BE762}" dt="2024-10-07T13:46:23.201" v="1891" actId="1076"/>
          <ac:picMkLst>
            <pc:docMk/>
            <pc:sldMk cId="339156333" sldId="277"/>
            <ac:picMk id="11" creationId="{599815B0-D189-D5EF-A1A9-090ACDB099CD}"/>
          </ac:picMkLst>
        </pc:picChg>
        <pc:picChg chg="del mod">
          <ac:chgData name="Trần Thị Bích" userId="9d8effc8-766d-4e1d-b902-18f00c0dc3e8" providerId="ADAL" clId="{E180DA49-24C4-4052-A165-4DCC6F0BE762}" dt="2024-10-07T13:45:56.256" v="1884" actId="478"/>
          <ac:picMkLst>
            <pc:docMk/>
            <pc:sldMk cId="339156333" sldId="277"/>
            <ac:picMk id="12" creationId="{0A449C60-BB07-B2FD-3C37-237E69A8E8A9}"/>
          </ac:picMkLst>
        </pc:picChg>
      </pc:sldChg>
      <pc:sldChg chg="add del">
        <pc:chgData name="Trần Thị Bích" userId="9d8effc8-766d-4e1d-b902-18f00c0dc3e8" providerId="ADAL" clId="{E180DA49-24C4-4052-A165-4DCC6F0BE762}" dt="2024-10-07T13:45:38.469" v="1879" actId="47"/>
        <pc:sldMkLst>
          <pc:docMk/>
          <pc:sldMk cId="987184965" sldId="277"/>
        </pc:sldMkLst>
      </pc:sldChg>
      <pc:sldChg chg="addSp modSp new mod modAnim">
        <pc:chgData name="Trần Thị Bích" userId="9d8effc8-766d-4e1d-b902-18f00c0dc3e8" providerId="ADAL" clId="{E180DA49-24C4-4052-A165-4DCC6F0BE762}" dt="2024-10-07T13:50:21.385" v="1910" actId="1076"/>
        <pc:sldMkLst>
          <pc:docMk/>
          <pc:sldMk cId="3483813016" sldId="278"/>
        </pc:sldMkLst>
        <pc:spChg chg="mod">
          <ac:chgData name="Trần Thị Bích" userId="9d8effc8-766d-4e1d-b902-18f00c0dc3e8" providerId="ADAL" clId="{E180DA49-24C4-4052-A165-4DCC6F0BE762}" dt="2024-10-07T13:49:58.340" v="1904" actId="14100"/>
          <ac:spMkLst>
            <pc:docMk/>
            <pc:sldMk cId="3483813016" sldId="278"/>
            <ac:spMk id="3" creationId="{4FF3CF9A-C88C-D891-50B5-E2CBA9935D5C}"/>
          </ac:spMkLst>
        </pc:spChg>
        <pc:spChg chg="mod">
          <ac:chgData name="Trần Thị Bích" userId="9d8effc8-766d-4e1d-b902-18f00c0dc3e8" providerId="ADAL" clId="{E180DA49-24C4-4052-A165-4DCC6F0BE762}" dt="2024-10-07T13:50:08.380" v="1908" actId="20577"/>
          <ac:spMkLst>
            <pc:docMk/>
            <pc:sldMk cId="3483813016" sldId="278"/>
            <ac:spMk id="4" creationId="{A3E858A5-52AF-0DB5-F3CA-27B46E6488C5}"/>
          </ac:spMkLst>
        </pc:spChg>
        <pc:grpChg chg="add mod">
          <ac:chgData name="Trần Thị Bích" userId="9d8effc8-766d-4e1d-b902-18f00c0dc3e8" providerId="ADAL" clId="{E180DA49-24C4-4052-A165-4DCC6F0BE762}" dt="2024-10-07T13:49:18.417" v="1896" actId="14100"/>
          <ac:grpSpMkLst>
            <pc:docMk/>
            <pc:sldMk cId="3483813016" sldId="278"/>
            <ac:grpSpMk id="2" creationId="{574D2175-3D7A-4CF4-A97F-B30604D03C69}"/>
          </ac:grpSpMkLst>
        </pc:grpChg>
        <pc:picChg chg="add mod">
          <ac:chgData name="Trần Thị Bích" userId="9d8effc8-766d-4e1d-b902-18f00c0dc3e8" providerId="ADAL" clId="{E180DA49-24C4-4052-A165-4DCC6F0BE762}" dt="2024-10-07T13:50:21.385" v="1910" actId="1076"/>
          <ac:picMkLst>
            <pc:docMk/>
            <pc:sldMk cId="3483813016" sldId="278"/>
            <ac:picMk id="5" creationId="{95FDE70F-7DFE-4754-B61F-7D8B32D8B064}"/>
          </ac:picMkLst>
        </pc:picChg>
      </pc:sldChg>
      <pc:sldChg chg="addSp modSp new mod modAnim">
        <pc:chgData name="Trần Thị Bích" userId="9d8effc8-766d-4e1d-b902-18f00c0dc3e8" providerId="ADAL" clId="{E180DA49-24C4-4052-A165-4DCC6F0BE762}" dt="2024-10-07T15:16:11.517" v="1951"/>
        <pc:sldMkLst>
          <pc:docMk/>
          <pc:sldMk cId="2311267965" sldId="279"/>
        </pc:sldMkLst>
        <pc:spChg chg="mod">
          <ac:chgData name="Trần Thị Bích" userId="9d8effc8-766d-4e1d-b902-18f00c0dc3e8" providerId="ADAL" clId="{E180DA49-24C4-4052-A165-4DCC6F0BE762}" dt="2024-10-07T15:14:21.952" v="1938" actId="14100"/>
          <ac:spMkLst>
            <pc:docMk/>
            <pc:sldMk cId="2311267965" sldId="279"/>
            <ac:spMk id="5" creationId="{F921E23B-30FB-69A5-42AA-5DB5C097648A}"/>
          </ac:spMkLst>
        </pc:spChg>
        <pc:spChg chg="mod">
          <ac:chgData name="Trần Thị Bích" userId="9d8effc8-766d-4e1d-b902-18f00c0dc3e8" providerId="ADAL" clId="{E180DA49-24C4-4052-A165-4DCC6F0BE762}" dt="2024-10-07T15:14:28.541" v="1940" actId="113"/>
          <ac:spMkLst>
            <pc:docMk/>
            <pc:sldMk cId="2311267965" sldId="279"/>
            <ac:spMk id="6" creationId="{F74F06EB-5268-7E6E-37A6-E38E2C427EB2}"/>
          </ac:spMkLst>
        </pc:spChg>
        <pc:spChg chg="add mod">
          <ac:chgData name="Trần Thị Bích" userId="9d8effc8-766d-4e1d-b902-18f00c0dc3e8" providerId="ADAL" clId="{E180DA49-24C4-4052-A165-4DCC6F0BE762}" dt="2024-10-07T15:16:06.270" v="1950" actId="1076"/>
          <ac:spMkLst>
            <pc:docMk/>
            <pc:sldMk cId="2311267965" sldId="279"/>
            <ac:spMk id="7" creationId="{0CDAF488-02AA-4942-E5A8-3BD5E6797F25}"/>
          </ac:spMkLst>
        </pc:spChg>
        <pc:grpChg chg="add mod">
          <ac:chgData name="Trần Thị Bích" userId="9d8effc8-766d-4e1d-b902-18f00c0dc3e8" providerId="ADAL" clId="{E180DA49-24C4-4052-A165-4DCC6F0BE762}" dt="2024-10-07T15:14:25.473" v="1939" actId="14100"/>
          <ac:grpSpMkLst>
            <pc:docMk/>
            <pc:sldMk cId="2311267965" sldId="279"/>
            <ac:grpSpMk id="4" creationId="{0BA5290F-6664-8EA1-FF2D-C765E9D034E7}"/>
          </ac:grpSpMkLst>
        </pc:grpChg>
        <pc:picChg chg="add mod">
          <ac:chgData name="Trần Thị Bích" userId="9d8effc8-766d-4e1d-b902-18f00c0dc3e8" providerId="ADAL" clId="{E180DA49-24C4-4052-A165-4DCC6F0BE762}" dt="2024-10-07T15:14:09.616" v="1931" actId="1076"/>
          <ac:picMkLst>
            <pc:docMk/>
            <pc:sldMk cId="2311267965" sldId="279"/>
            <ac:picMk id="2" creationId="{A95C3FAB-7554-D90C-B1EB-5339BFD3D792}"/>
          </ac:picMkLst>
        </pc:picChg>
        <pc:picChg chg="add mod modCrop">
          <ac:chgData name="Trần Thị Bích" userId="9d8effc8-766d-4e1d-b902-18f00c0dc3e8" providerId="ADAL" clId="{E180DA49-24C4-4052-A165-4DCC6F0BE762}" dt="2024-10-07T15:13:13.729" v="1919" actId="1076"/>
          <ac:picMkLst>
            <pc:docMk/>
            <pc:sldMk cId="2311267965" sldId="279"/>
            <ac:picMk id="3" creationId="{D71F8BC2-5FA9-470C-5169-18FDCB73DD4E}"/>
          </ac:picMkLst>
        </pc:picChg>
      </pc:sldChg>
      <pc:sldChg chg="addSp delSp modSp add mod delAnim modAnim">
        <pc:chgData name="Trần Thị Bích" userId="9d8effc8-766d-4e1d-b902-18f00c0dc3e8" providerId="ADAL" clId="{E180DA49-24C4-4052-A165-4DCC6F0BE762}" dt="2024-10-07T15:20:15.270" v="1982"/>
        <pc:sldMkLst>
          <pc:docMk/>
          <pc:sldMk cId="3851778443" sldId="280"/>
        </pc:sldMkLst>
        <pc:spChg chg="mod">
          <ac:chgData name="Trần Thị Bích" userId="9d8effc8-766d-4e1d-b902-18f00c0dc3e8" providerId="ADAL" clId="{E180DA49-24C4-4052-A165-4DCC6F0BE762}" dt="2024-10-07T15:19:29.938" v="1973" actId="113"/>
          <ac:spMkLst>
            <pc:docMk/>
            <pc:sldMk cId="3851778443" sldId="280"/>
            <ac:spMk id="6" creationId="{F74F06EB-5268-7E6E-37A6-E38E2C427EB2}"/>
          </ac:spMkLst>
        </pc:spChg>
        <pc:spChg chg="mod">
          <ac:chgData name="Trần Thị Bích" userId="9d8effc8-766d-4e1d-b902-18f00c0dc3e8" providerId="ADAL" clId="{E180DA49-24C4-4052-A165-4DCC6F0BE762}" dt="2024-10-07T15:20:03.243" v="1980" actId="403"/>
          <ac:spMkLst>
            <pc:docMk/>
            <pc:sldMk cId="3851778443" sldId="280"/>
            <ac:spMk id="7" creationId="{0CDAF488-02AA-4942-E5A8-3BD5E6797F25}"/>
          </ac:spMkLst>
        </pc:spChg>
        <pc:grpChg chg="mod">
          <ac:chgData name="Trần Thị Bích" userId="9d8effc8-766d-4e1d-b902-18f00c0dc3e8" providerId="ADAL" clId="{E180DA49-24C4-4052-A165-4DCC6F0BE762}" dt="2024-10-07T15:19:34.574" v="1974" actId="1076"/>
          <ac:grpSpMkLst>
            <pc:docMk/>
            <pc:sldMk cId="3851778443" sldId="280"/>
            <ac:grpSpMk id="4" creationId="{0BA5290F-6664-8EA1-FF2D-C765E9D034E7}"/>
          </ac:grpSpMkLst>
        </pc:grpChg>
        <pc:picChg chg="mod">
          <ac:chgData name="Trần Thị Bích" userId="9d8effc8-766d-4e1d-b902-18f00c0dc3e8" providerId="ADAL" clId="{E180DA49-24C4-4052-A165-4DCC6F0BE762}" dt="2024-10-07T15:19:37.738" v="1975" actId="1076"/>
          <ac:picMkLst>
            <pc:docMk/>
            <pc:sldMk cId="3851778443" sldId="280"/>
            <ac:picMk id="2" creationId="{A95C3FAB-7554-D90C-B1EB-5339BFD3D792}"/>
          </ac:picMkLst>
        </pc:picChg>
        <pc:picChg chg="del">
          <ac:chgData name="Trần Thị Bích" userId="9d8effc8-766d-4e1d-b902-18f00c0dc3e8" providerId="ADAL" clId="{E180DA49-24C4-4052-A165-4DCC6F0BE762}" dt="2024-10-07T15:18:48.033" v="1953" actId="478"/>
          <ac:picMkLst>
            <pc:docMk/>
            <pc:sldMk cId="3851778443" sldId="280"/>
            <ac:picMk id="3" creationId="{D71F8BC2-5FA9-470C-5169-18FDCB73DD4E}"/>
          </ac:picMkLst>
        </pc:picChg>
        <pc:picChg chg="add mod">
          <ac:chgData name="Trần Thị Bích" userId="9d8effc8-766d-4e1d-b902-18f00c0dc3e8" providerId="ADAL" clId="{E180DA49-24C4-4052-A165-4DCC6F0BE762}" dt="2024-10-07T15:19:10.834" v="1964" actId="1076"/>
          <ac:picMkLst>
            <pc:docMk/>
            <pc:sldMk cId="3851778443" sldId="280"/>
            <ac:picMk id="8" creationId="{936BC64A-053D-A30D-B771-1C09DAEFE0F0}"/>
          </ac:picMkLst>
        </pc:picChg>
      </pc:sldChg>
      <pc:sldChg chg="addSp modSp new mod modAnim">
        <pc:chgData name="Trần Thị Bích" userId="9d8effc8-766d-4e1d-b902-18f00c0dc3e8" providerId="ADAL" clId="{E180DA49-24C4-4052-A165-4DCC6F0BE762}" dt="2024-10-07T15:24:55.266" v="2032" actId="1036"/>
        <pc:sldMkLst>
          <pc:docMk/>
          <pc:sldMk cId="2338645480" sldId="281"/>
        </pc:sldMkLst>
        <pc:spChg chg="add mod">
          <ac:chgData name="Trần Thị Bích" userId="9d8effc8-766d-4e1d-b902-18f00c0dc3e8" providerId="ADAL" clId="{E180DA49-24C4-4052-A165-4DCC6F0BE762}" dt="2024-10-07T15:24:55.266" v="2032" actId="1036"/>
          <ac:spMkLst>
            <pc:docMk/>
            <pc:sldMk cId="2338645480" sldId="281"/>
            <ac:spMk id="2" creationId="{948B51C5-BD9C-BA37-8F86-3F72BDCF1EFB}"/>
          </ac:spMkLst>
        </pc:spChg>
      </pc:sldChg>
      <pc:sldChg chg="addSp modSp new mod modAnim">
        <pc:chgData name="Trần Thị Bích" userId="9d8effc8-766d-4e1d-b902-18f00c0dc3e8" providerId="ADAL" clId="{E180DA49-24C4-4052-A165-4DCC6F0BE762}" dt="2024-10-07T15:27:39.551" v="2039" actId="1076"/>
        <pc:sldMkLst>
          <pc:docMk/>
          <pc:sldMk cId="661020329" sldId="282"/>
        </pc:sldMkLst>
        <pc:picChg chg="add mod">
          <ac:chgData name="Trần Thị Bích" userId="9d8effc8-766d-4e1d-b902-18f00c0dc3e8" providerId="ADAL" clId="{E180DA49-24C4-4052-A165-4DCC6F0BE762}" dt="2024-10-07T15:27:39.551" v="2039" actId="1076"/>
          <ac:picMkLst>
            <pc:docMk/>
            <pc:sldMk cId="661020329" sldId="282"/>
            <ac:picMk id="2" creationId="{76DF1EE3-7415-CE58-3B0A-6EB9416DA9F2}"/>
          </ac:picMkLst>
        </pc:picChg>
      </pc:sldChg>
      <pc:sldChg chg="add ord">
        <pc:chgData name="Trần Thị Bích" userId="9d8effc8-766d-4e1d-b902-18f00c0dc3e8" providerId="ADAL" clId="{E180DA49-24C4-4052-A165-4DCC6F0BE762}" dt="2024-10-07T15:28:09.742" v="2042"/>
        <pc:sldMkLst>
          <pc:docMk/>
          <pc:sldMk cId="3624339572" sldId="283"/>
        </pc:sldMkLst>
      </pc:sldChg>
      <pc:sldChg chg="addSp delSp modSp new mod modAnim">
        <pc:chgData name="Trần Thị Bích" userId="9d8effc8-766d-4e1d-b902-18f00c0dc3e8" providerId="ADAL" clId="{E180DA49-24C4-4052-A165-4DCC6F0BE762}" dt="2024-10-07T15:30:46.679" v="2090" actId="1076"/>
        <pc:sldMkLst>
          <pc:docMk/>
          <pc:sldMk cId="4154195138" sldId="284"/>
        </pc:sldMkLst>
        <pc:spChg chg="add mod">
          <ac:chgData name="Trần Thị Bích" userId="9d8effc8-766d-4e1d-b902-18f00c0dc3e8" providerId="ADAL" clId="{E180DA49-24C4-4052-A165-4DCC6F0BE762}" dt="2024-10-07T15:30:46.679" v="2090" actId="1076"/>
          <ac:spMkLst>
            <pc:docMk/>
            <pc:sldMk cId="4154195138" sldId="284"/>
            <ac:spMk id="6" creationId="{9F2C0E84-C374-866A-DDFE-495377636E5B}"/>
          </ac:spMkLst>
        </pc:spChg>
        <pc:picChg chg="add del mod">
          <ac:chgData name="Trần Thị Bích" userId="9d8effc8-766d-4e1d-b902-18f00c0dc3e8" providerId="ADAL" clId="{E180DA49-24C4-4052-A165-4DCC6F0BE762}" dt="2024-10-07T15:28:48.254" v="2048" actId="478"/>
          <ac:picMkLst>
            <pc:docMk/>
            <pc:sldMk cId="4154195138" sldId="284"/>
            <ac:picMk id="3" creationId="{3A514485-73BA-8367-43A7-EC820ACE5C89}"/>
          </ac:picMkLst>
        </pc:picChg>
        <pc:picChg chg="add mod">
          <ac:chgData name="Trần Thị Bích" userId="9d8effc8-766d-4e1d-b902-18f00c0dc3e8" providerId="ADAL" clId="{E180DA49-24C4-4052-A165-4DCC6F0BE762}" dt="2024-10-07T15:30:43.316" v="2089" actId="14100"/>
          <ac:picMkLst>
            <pc:docMk/>
            <pc:sldMk cId="4154195138" sldId="284"/>
            <ac:picMk id="5" creationId="{9B617BFF-156A-F2AF-C9DD-86AF1F93A194}"/>
          </ac:picMkLst>
        </pc:picChg>
      </pc:sldChg>
      <pc:sldChg chg="addSp modSp new mod modAnim">
        <pc:chgData name="Trần Thị Bích" userId="9d8effc8-766d-4e1d-b902-18f00c0dc3e8" providerId="ADAL" clId="{E180DA49-24C4-4052-A165-4DCC6F0BE762}" dt="2024-10-07T15:34:57.876" v="2119" actId="1076"/>
        <pc:sldMkLst>
          <pc:docMk/>
          <pc:sldMk cId="3119117174" sldId="285"/>
        </pc:sldMkLst>
        <pc:spChg chg="add mod">
          <ac:chgData name="Trần Thị Bích" userId="9d8effc8-766d-4e1d-b902-18f00c0dc3e8" providerId="ADAL" clId="{E180DA49-24C4-4052-A165-4DCC6F0BE762}" dt="2024-10-07T15:34:54.925" v="2118" actId="1076"/>
          <ac:spMkLst>
            <pc:docMk/>
            <pc:sldMk cId="3119117174" sldId="285"/>
            <ac:spMk id="3" creationId="{6A08BA99-4090-4F20-77BD-6705AB39C75C}"/>
          </ac:spMkLst>
        </pc:spChg>
        <pc:picChg chg="add mod">
          <ac:chgData name="Trần Thị Bích" userId="9d8effc8-766d-4e1d-b902-18f00c0dc3e8" providerId="ADAL" clId="{E180DA49-24C4-4052-A165-4DCC6F0BE762}" dt="2024-10-07T15:34:57.876" v="2119" actId="1076"/>
          <ac:picMkLst>
            <pc:docMk/>
            <pc:sldMk cId="3119117174" sldId="285"/>
            <ac:picMk id="2" creationId="{E7EC4830-3DE8-C828-9800-3BB0A93A960E}"/>
          </ac:picMkLst>
        </pc:picChg>
        <pc:picChg chg="add mod">
          <ac:chgData name="Trần Thị Bích" userId="9d8effc8-766d-4e1d-b902-18f00c0dc3e8" providerId="ADAL" clId="{E180DA49-24C4-4052-A165-4DCC6F0BE762}" dt="2024-10-07T15:33:41.837" v="2099" actId="1076"/>
          <ac:picMkLst>
            <pc:docMk/>
            <pc:sldMk cId="3119117174" sldId="285"/>
            <ac:picMk id="5" creationId="{C75DA600-F0AC-876A-96B7-465655865F45}"/>
          </ac:picMkLst>
        </pc:picChg>
      </pc:sldChg>
      <pc:sldChg chg="addSp modSp new mod modAnim">
        <pc:chgData name="Trần Thị Bích" userId="9d8effc8-766d-4e1d-b902-18f00c0dc3e8" providerId="ADAL" clId="{E180DA49-24C4-4052-A165-4DCC6F0BE762}" dt="2024-10-07T15:43:56.547" v="2169"/>
        <pc:sldMkLst>
          <pc:docMk/>
          <pc:sldMk cId="15771063" sldId="286"/>
        </pc:sldMkLst>
        <pc:spChg chg="add mod">
          <ac:chgData name="Trần Thị Bích" userId="9d8effc8-766d-4e1d-b902-18f00c0dc3e8" providerId="ADAL" clId="{E180DA49-24C4-4052-A165-4DCC6F0BE762}" dt="2024-10-07T15:43:44.118" v="2167" actId="207"/>
          <ac:spMkLst>
            <pc:docMk/>
            <pc:sldMk cId="15771063" sldId="286"/>
            <ac:spMk id="4" creationId="{06B5C803-8DB5-CC44-1678-5D02C6827B2A}"/>
          </ac:spMkLst>
        </pc:spChg>
        <pc:picChg chg="add mod">
          <ac:chgData name="Trần Thị Bích" userId="9d8effc8-766d-4e1d-b902-18f00c0dc3e8" providerId="ADAL" clId="{E180DA49-24C4-4052-A165-4DCC6F0BE762}" dt="2024-10-07T15:35:48.994" v="2125" actId="1076"/>
          <ac:picMkLst>
            <pc:docMk/>
            <pc:sldMk cId="15771063" sldId="286"/>
            <ac:picMk id="3" creationId="{B57BFFFC-BC67-F1B3-D141-AAD90846498D}"/>
          </ac:picMkLst>
        </pc:picChg>
        <pc:picChg chg="add mod">
          <ac:chgData name="Trần Thị Bích" userId="9d8effc8-766d-4e1d-b902-18f00c0dc3e8" providerId="ADAL" clId="{E180DA49-24C4-4052-A165-4DCC6F0BE762}" dt="2024-10-07T15:42:48.035" v="2157" actId="1076"/>
          <ac:picMkLst>
            <pc:docMk/>
            <pc:sldMk cId="15771063" sldId="286"/>
            <ac:picMk id="5" creationId="{CBFB59C8-2FA0-4BA4-603B-C1A745281BAC}"/>
          </ac:picMkLst>
        </pc:picChg>
      </pc:sldChg>
      <pc:sldChg chg="addSp delSp modSp add mod ord delAnim modAnim">
        <pc:chgData name="Trần Thị Bích" userId="9d8effc8-766d-4e1d-b902-18f00c0dc3e8" providerId="ADAL" clId="{E180DA49-24C4-4052-A165-4DCC6F0BE762}" dt="2024-10-07T15:42:15.941" v="2154"/>
        <pc:sldMkLst>
          <pc:docMk/>
          <pc:sldMk cId="1158255225" sldId="287"/>
        </pc:sldMkLst>
        <pc:picChg chg="add mod">
          <ac:chgData name="Trần Thị Bích" userId="9d8effc8-766d-4e1d-b902-18f00c0dc3e8" providerId="ADAL" clId="{E180DA49-24C4-4052-A165-4DCC6F0BE762}" dt="2024-10-07T15:42:13.018" v="2152" actId="1076"/>
          <ac:picMkLst>
            <pc:docMk/>
            <pc:sldMk cId="1158255225" sldId="287"/>
            <ac:picMk id="11" creationId="{7FC7C081-2881-0CE7-66B7-C33B0B9B962D}"/>
          </ac:picMkLst>
        </pc:picChg>
        <pc:picChg chg="del">
          <ac:chgData name="Trần Thị Bích" userId="9d8effc8-766d-4e1d-b902-18f00c0dc3e8" providerId="ADAL" clId="{E180DA49-24C4-4052-A165-4DCC6F0BE762}" dt="2024-10-07T15:42:06.280" v="2146" actId="478"/>
          <ac:picMkLst>
            <pc:docMk/>
            <pc:sldMk cId="1158255225" sldId="287"/>
            <ac:picMk id="12" creationId="{0A449C60-BB07-B2FD-3C37-237E69A8E8A9}"/>
          </ac:picMkLst>
        </pc:picChg>
      </pc:sldChg>
      <pc:sldChg chg="add">
        <pc:chgData name="Trần Thị Bích" userId="9d8effc8-766d-4e1d-b902-18f00c0dc3e8" providerId="ADAL" clId="{E180DA49-24C4-4052-A165-4DCC6F0BE762}" dt="2024-10-07T15:44:23.089" v="2170"/>
        <pc:sldMkLst>
          <pc:docMk/>
          <pc:sldMk cId="0" sldId="317"/>
        </pc:sldMkLst>
      </pc:sldChg>
      <pc:sldMasterChg chg="addSp modSp modSldLayout">
        <pc:chgData name="Trần Thị Bích" userId="9d8effc8-766d-4e1d-b902-18f00c0dc3e8" providerId="ADAL" clId="{E180DA49-24C4-4052-A165-4DCC6F0BE762}" dt="2024-10-07T15:45:18.684" v="2175"/>
        <pc:sldMasterMkLst>
          <pc:docMk/>
          <pc:sldMasterMk cId="156575213" sldId="2147483648"/>
        </pc:sldMasterMkLst>
        <pc:spChg chg="add mod">
          <ac:chgData name="Trần Thị Bích" userId="9d8effc8-766d-4e1d-b902-18f00c0dc3e8" providerId="ADAL" clId="{E180DA49-24C4-4052-A165-4DCC6F0BE762}" dt="2024-10-07T15:44:59.416" v="2172"/>
          <ac:spMkLst>
            <pc:docMk/>
            <pc:sldMasterMk cId="156575213" sldId="2147483648"/>
            <ac:spMk id="7" creationId="{FD189AA5-D846-9395-A948-D85D74F1D918}"/>
          </ac:spMkLst>
        </pc:spChg>
        <pc:picChg chg="add mod">
          <ac:chgData name="Trần Thị Bích" userId="9d8effc8-766d-4e1d-b902-18f00c0dc3e8" providerId="ADAL" clId="{E180DA49-24C4-4052-A165-4DCC6F0BE762}" dt="2024-10-07T15:44:59.416" v="2172"/>
          <ac:picMkLst>
            <pc:docMk/>
            <pc:sldMasterMk cId="156575213" sldId="2147483648"/>
            <ac:picMk id="8" creationId="{783ADB09-53B2-0A2D-4057-93DD4BEC1E70}"/>
          </ac:picMkLst>
        </pc:picChg>
        <pc:picChg chg="add mod">
          <ac:chgData name="Trần Thị Bích" userId="9d8effc8-766d-4e1d-b902-18f00c0dc3e8" providerId="ADAL" clId="{E180DA49-24C4-4052-A165-4DCC6F0BE762}" dt="2024-10-07T15:44:59.416" v="2172"/>
          <ac:picMkLst>
            <pc:docMk/>
            <pc:sldMasterMk cId="156575213" sldId="2147483648"/>
            <ac:picMk id="9" creationId="{1718E0DF-366C-C4A1-8271-FCE9177137F0}"/>
          </ac:picMkLst>
        </pc:picChg>
        <pc:picChg chg="add mod">
          <ac:chgData name="Trần Thị Bích" userId="9d8effc8-766d-4e1d-b902-18f00c0dc3e8" providerId="ADAL" clId="{E180DA49-24C4-4052-A165-4DCC6F0BE762}" dt="2024-10-07T15:45:14.503" v="2173"/>
          <ac:picMkLst>
            <pc:docMk/>
            <pc:sldMasterMk cId="156575213" sldId="2147483648"/>
            <ac:picMk id="10" creationId="{A230BFB4-D7CE-8BFA-4645-972ACE666DDC}"/>
          </ac:picMkLst>
        </pc:picChg>
        <pc:picChg chg="add mod">
          <ac:chgData name="Trần Thị Bích" userId="9d8effc8-766d-4e1d-b902-18f00c0dc3e8" providerId="ADAL" clId="{E180DA49-24C4-4052-A165-4DCC6F0BE762}" dt="2024-10-07T15:45:14.503" v="2173"/>
          <ac:picMkLst>
            <pc:docMk/>
            <pc:sldMasterMk cId="156575213" sldId="2147483648"/>
            <ac:picMk id="11" creationId="{825DAB0F-86DA-5E80-7A1E-8866C118323C}"/>
          </ac:picMkLst>
        </pc:picChg>
        <pc:sldLayoutChg chg="delSp mod">
          <pc:chgData name="Trần Thị Bích" userId="9d8effc8-766d-4e1d-b902-18f00c0dc3e8" providerId="ADAL" clId="{E180DA49-24C4-4052-A165-4DCC6F0BE762}" dt="2024-10-06T14:33:29.360" v="346" actId="478"/>
          <pc:sldLayoutMkLst>
            <pc:docMk/>
            <pc:sldMasterMk cId="156575213" sldId="2147483648"/>
            <pc:sldLayoutMk cId="3181403840" sldId="2147483649"/>
          </pc:sldLayoutMkLst>
          <pc:spChg chg="del">
            <ac:chgData name="Trần Thị Bích" userId="9d8effc8-766d-4e1d-b902-18f00c0dc3e8" providerId="ADAL" clId="{E180DA49-24C4-4052-A165-4DCC6F0BE762}" dt="2024-10-06T14:33:29.360" v="346" actId="478"/>
            <ac:spMkLst>
              <pc:docMk/>
              <pc:sldMasterMk cId="156575213" sldId="2147483648"/>
              <pc:sldLayoutMk cId="3181403840" sldId="2147483649"/>
              <ac:spMk id="2" creationId="{8ED7CCC7-E86D-6E45-0F11-5AD2C518FADD}"/>
            </ac:spMkLst>
          </pc:spChg>
          <pc:spChg chg="del">
            <ac:chgData name="Trần Thị Bích" userId="9d8effc8-766d-4e1d-b902-18f00c0dc3e8" providerId="ADAL" clId="{E180DA49-24C4-4052-A165-4DCC6F0BE762}" dt="2024-10-06T14:33:29.360" v="346" actId="478"/>
            <ac:spMkLst>
              <pc:docMk/>
              <pc:sldMasterMk cId="156575213" sldId="2147483648"/>
              <pc:sldLayoutMk cId="3181403840" sldId="2147483649"/>
              <ac:spMk id="3" creationId="{0F744FAC-3981-AF6F-0E1E-516F7ADB29E5}"/>
            </ac:spMkLst>
          </pc:spChg>
          <pc:spChg chg="del">
            <ac:chgData name="Trần Thị Bích" userId="9d8effc8-766d-4e1d-b902-18f00c0dc3e8" providerId="ADAL" clId="{E180DA49-24C4-4052-A165-4DCC6F0BE762}" dt="2024-10-06T14:33:29.360" v="346" actId="478"/>
            <ac:spMkLst>
              <pc:docMk/>
              <pc:sldMasterMk cId="156575213" sldId="2147483648"/>
              <pc:sldLayoutMk cId="3181403840" sldId="2147483649"/>
              <ac:spMk id="4" creationId="{7141489D-5427-0AA7-8F02-E2D81DBCC36E}"/>
            </ac:spMkLst>
          </pc:spChg>
          <pc:spChg chg="del">
            <ac:chgData name="Trần Thị Bích" userId="9d8effc8-766d-4e1d-b902-18f00c0dc3e8" providerId="ADAL" clId="{E180DA49-24C4-4052-A165-4DCC6F0BE762}" dt="2024-10-06T14:33:29.360" v="346" actId="478"/>
            <ac:spMkLst>
              <pc:docMk/>
              <pc:sldMasterMk cId="156575213" sldId="2147483648"/>
              <pc:sldLayoutMk cId="3181403840" sldId="2147483649"/>
              <ac:spMk id="5" creationId="{FEF050CE-11C4-1220-D630-7A721CB07CFA}"/>
            </ac:spMkLst>
          </pc:spChg>
          <pc:spChg chg="del">
            <ac:chgData name="Trần Thị Bích" userId="9d8effc8-766d-4e1d-b902-18f00c0dc3e8" providerId="ADAL" clId="{E180DA49-24C4-4052-A165-4DCC6F0BE762}" dt="2024-10-06T14:33:29.360" v="346" actId="478"/>
            <ac:spMkLst>
              <pc:docMk/>
              <pc:sldMasterMk cId="156575213" sldId="2147483648"/>
              <pc:sldLayoutMk cId="3181403840" sldId="2147483649"/>
              <ac:spMk id="6" creationId="{4F94A39F-46DD-1D9B-6FA4-154388C5F5C2}"/>
            </ac:spMkLst>
          </pc:spChg>
        </pc:sldLayoutChg>
        <pc:sldLayoutChg chg="addSp delSp modSp mod modAnim">
          <pc:chgData name="Trần Thị Bích" userId="9d8effc8-766d-4e1d-b902-18f00c0dc3e8" providerId="ADAL" clId="{E180DA49-24C4-4052-A165-4DCC6F0BE762}" dt="2024-10-07T15:45:18.684" v="2175"/>
          <pc:sldLayoutMkLst>
            <pc:docMk/>
            <pc:sldMasterMk cId="156575213" sldId="2147483648"/>
            <pc:sldLayoutMk cId="2089174239" sldId="2147483654"/>
          </pc:sldLayoutMkLst>
          <pc:spChg chg="del">
            <ac:chgData name="Trần Thị Bích" userId="9d8effc8-766d-4e1d-b902-18f00c0dc3e8" providerId="ADAL" clId="{E180DA49-24C4-4052-A165-4DCC6F0BE762}" dt="2024-10-06T14:33:32.553" v="347" actId="478"/>
            <ac:spMkLst>
              <pc:docMk/>
              <pc:sldMasterMk cId="156575213" sldId="2147483648"/>
              <pc:sldLayoutMk cId="2089174239" sldId="2147483654"/>
              <ac:spMk id="2" creationId="{37909A08-286F-8A2D-170E-D3CC5B444B31}"/>
            </ac:spMkLst>
          </pc:spChg>
          <pc:spChg chg="del">
            <ac:chgData name="Trần Thị Bích" userId="9d8effc8-766d-4e1d-b902-18f00c0dc3e8" providerId="ADAL" clId="{E180DA49-24C4-4052-A165-4DCC6F0BE762}" dt="2024-10-06T14:33:32.553" v="347" actId="478"/>
            <ac:spMkLst>
              <pc:docMk/>
              <pc:sldMasterMk cId="156575213" sldId="2147483648"/>
              <pc:sldLayoutMk cId="2089174239" sldId="2147483654"/>
              <ac:spMk id="3" creationId="{A7762C9D-C897-23C8-DD8F-2ED40DFDC8EC}"/>
            </ac:spMkLst>
          </pc:spChg>
          <pc:spChg chg="del">
            <ac:chgData name="Trần Thị Bích" userId="9d8effc8-766d-4e1d-b902-18f00c0dc3e8" providerId="ADAL" clId="{E180DA49-24C4-4052-A165-4DCC6F0BE762}" dt="2024-10-06T14:33:32.553" v="347" actId="478"/>
            <ac:spMkLst>
              <pc:docMk/>
              <pc:sldMasterMk cId="156575213" sldId="2147483648"/>
              <pc:sldLayoutMk cId="2089174239" sldId="2147483654"/>
              <ac:spMk id="4" creationId="{B6DF73F2-A500-188F-681A-0A01E70C1B80}"/>
            </ac:spMkLst>
          </pc:spChg>
          <pc:spChg chg="del">
            <ac:chgData name="Trần Thị Bích" userId="9d8effc8-766d-4e1d-b902-18f00c0dc3e8" providerId="ADAL" clId="{E180DA49-24C4-4052-A165-4DCC6F0BE762}" dt="2024-10-06T14:33:32.553" v="347" actId="478"/>
            <ac:spMkLst>
              <pc:docMk/>
              <pc:sldMasterMk cId="156575213" sldId="2147483648"/>
              <pc:sldLayoutMk cId="2089174239" sldId="2147483654"/>
              <ac:spMk id="5" creationId="{0DFF4F2B-55C5-8BCB-E428-CC9FB87ED7DB}"/>
            </ac:spMkLst>
          </pc:spChg>
          <pc:spChg chg="add mod">
            <ac:chgData name="Trần Thị Bích" userId="9d8effc8-766d-4e1d-b902-18f00c0dc3e8" providerId="ADAL" clId="{E180DA49-24C4-4052-A165-4DCC6F0BE762}" dt="2024-10-06T14:33:56.232" v="353" actId="14100"/>
            <ac:spMkLst>
              <pc:docMk/>
              <pc:sldMasterMk cId="156575213" sldId="2147483648"/>
              <pc:sldLayoutMk cId="2089174239" sldId="2147483654"/>
              <ac:spMk id="7" creationId="{0629804B-6CCC-E892-8CA0-2368077EE102}"/>
            </ac:spMkLst>
          </pc:spChg>
          <pc:picChg chg="add mod">
            <ac:chgData name="Trần Thị Bích" userId="9d8effc8-766d-4e1d-b902-18f00c0dc3e8" providerId="ADAL" clId="{E180DA49-24C4-4052-A165-4DCC6F0BE762}" dt="2024-10-07T15:45:18.684" v="2175"/>
            <ac:picMkLst>
              <pc:docMk/>
              <pc:sldMasterMk cId="156575213" sldId="2147483648"/>
              <pc:sldLayoutMk cId="2089174239" sldId="2147483654"/>
              <ac:picMk id="2" creationId="{49CE2B32-BABC-61B2-20A5-261F7D1DF21A}"/>
            </ac:picMkLst>
          </pc:picChg>
          <pc:picChg chg="add mod">
            <ac:chgData name="Trần Thị Bích" userId="9d8effc8-766d-4e1d-b902-18f00c0dc3e8" providerId="ADAL" clId="{E180DA49-24C4-4052-A165-4DCC6F0BE762}" dt="2024-10-07T15:45:18.684" v="2175"/>
            <ac:picMkLst>
              <pc:docMk/>
              <pc:sldMasterMk cId="156575213" sldId="2147483648"/>
              <pc:sldLayoutMk cId="2089174239" sldId="2147483654"/>
              <ac:picMk id="3" creationId="{429A6DAB-7129-6192-7EF7-84DE64454053}"/>
            </ac:picMkLst>
          </pc:picChg>
          <pc:picChg chg="add mod">
            <ac:chgData name="Trần Thị Bích" userId="9d8effc8-766d-4e1d-b902-18f00c0dc3e8" providerId="ADAL" clId="{E180DA49-24C4-4052-A165-4DCC6F0BE762}" dt="2024-10-06T14:33:36.823" v="348"/>
            <ac:picMkLst>
              <pc:docMk/>
              <pc:sldMasterMk cId="156575213" sldId="2147483648"/>
              <pc:sldLayoutMk cId="2089174239" sldId="2147483654"/>
              <ac:picMk id="6" creationId="{374A9E80-1ED6-F51E-9FF8-90792AFC1295}"/>
            </ac:picMkLst>
          </pc:picChg>
        </pc:sldLayoutChg>
        <pc:sldLayoutChg chg="addSp delSp modSp mod">
          <pc:chgData name="Trần Thị Bích" userId="9d8effc8-766d-4e1d-b902-18f00c0dc3e8" providerId="ADAL" clId="{E180DA49-24C4-4052-A165-4DCC6F0BE762}" dt="2024-10-07T15:45:16.776" v="2174"/>
          <pc:sldLayoutMkLst>
            <pc:docMk/>
            <pc:sldMasterMk cId="156575213" sldId="2147483648"/>
            <pc:sldLayoutMk cId="2712453334" sldId="2147483655"/>
          </pc:sldLayoutMkLst>
          <pc:spChg chg="del">
            <ac:chgData name="Trần Thị Bích" userId="9d8effc8-766d-4e1d-b902-18f00c0dc3e8" providerId="ADAL" clId="{E180DA49-24C4-4052-A165-4DCC6F0BE762}" dt="2024-10-06T14:33:01.377" v="342" actId="478"/>
            <ac:spMkLst>
              <pc:docMk/>
              <pc:sldMasterMk cId="156575213" sldId="2147483648"/>
              <pc:sldLayoutMk cId="2712453334" sldId="2147483655"/>
              <ac:spMk id="2" creationId="{3B811A0C-A5CE-87F8-6E76-D0E89E750543}"/>
            </ac:spMkLst>
          </pc:spChg>
          <pc:spChg chg="del">
            <ac:chgData name="Trần Thị Bích" userId="9d8effc8-766d-4e1d-b902-18f00c0dc3e8" providerId="ADAL" clId="{E180DA49-24C4-4052-A165-4DCC6F0BE762}" dt="2024-10-06T14:33:01.377" v="342" actId="478"/>
            <ac:spMkLst>
              <pc:docMk/>
              <pc:sldMasterMk cId="156575213" sldId="2147483648"/>
              <pc:sldLayoutMk cId="2712453334" sldId="2147483655"/>
              <ac:spMk id="3" creationId="{5ECF29EA-3806-0FD4-5382-83F8CF36F163}"/>
            </ac:spMkLst>
          </pc:spChg>
          <pc:spChg chg="del">
            <ac:chgData name="Trần Thị Bích" userId="9d8effc8-766d-4e1d-b902-18f00c0dc3e8" providerId="ADAL" clId="{E180DA49-24C4-4052-A165-4DCC6F0BE762}" dt="2024-10-06T14:33:01.377" v="342" actId="478"/>
            <ac:spMkLst>
              <pc:docMk/>
              <pc:sldMasterMk cId="156575213" sldId="2147483648"/>
              <pc:sldLayoutMk cId="2712453334" sldId="2147483655"/>
              <ac:spMk id="4" creationId="{41F7C8BB-B3F1-C82A-9A5B-44EE54D752D1}"/>
            </ac:spMkLst>
          </pc:spChg>
          <pc:picChg chg="add mod">
            <ac:chgData name="Trần Thị Bích" userId="9d8effc8-766d-4e1d-b902-18f00c0dc3e8" providerId="ADAL" clId="{E180DA49-24C4-4052-A165-4DCC6F0BE762}" dt="2024-10-07T15:45:16.776" v="2174"/>
            <ac:picMkLst>
              <pc:docMk/>
              <pc:sldMasterMk cId="156575213" sldId="2147483648"/>
              <pc:sldLayoutMk cId="2712453334" sldId="2147483655"/>
              <ac:picMk id="2" creationId="{B86B4B79-6A63-2E26-BD1B-F63CDCA7D437}"/>
            </ac:picMkLst>
          </pc:picChg>
          <pc:picChg chg="add mod">
            <ac:chgData name="Trần Thị Bích" userId="9d8effc8-766d-4e1d-b902-18f00c0dc3e8" providerId="ADAL" clId="{E180DA49-24C4-4052-A165-4DCC6F0BE762}" dt="2024-10-07T15:45:16.776" v="2174"/>
            <ac:picMkLst>
              <pc:docMk/>
              <pc:sldMasterMk cId="156575213" sldId="2147483648"/>
              <pc:sldLayoutMk cId="2712453334" sldId="2147483655"/>
              <ac:picMk id="3" creationId="{162FBE66-779D-9FA7-BE69-A62E36945BA3}"/>
            </ac:picMkLst>
          </pc:picChg>
          <pc:picChg chg="add mod">
            <ac:chgData name="Trần Thị Bích" userId="9d8effc8-766d-4e1d-b902-18f00c0dc3e8" providerId="ADAL" clId="{E180DA49-24C4-4052-A165-4DCC6F0BE762}" dt="2024-10-06T14:33:02.050" v="343"/>
            <ac:picMkLst>
              <pc:docMk/>
              <pc:sldMasterMk cId="156575213" sldId="2147483648"/>
              <pc:sldLayoutMk cId="2712453334" sldId="2147483655"/>
              <ac:picMk id="5" creationId="{D3316E85-6139-90A4-9624-AB6B1C7CF511}"/>
            </ac:picMkLst>
          </pc:picChg>
        </pc:sldLayoutChg>
      </pc:sldMasterChg>
      <pc:sldMasterChg chg="addSp modSp">
        <pc:chgData name="Trần Thị Bích" userId="9d8effc8-766d-4e1d-b902-18f00c0dc3e8" providerId="ADAL" clId="{E180DA49-24C4-4052-A165-4DCC6F0BE762}" dt="2024-10-07T15:44:51.522" v="2171"/>
        <pc:sldMasterMkLst>
          <pc:docMk/>
          <pc:sldMasterMk cId="1392323357" sldId="2147483660"/>
        </pc:sldMasterMkLst>
        <pc:spChg chg="add mod">
          <ac:chgData name="Trần Thị Bích" userId="9d8effc8-766d-4e1d-b902-18f00c0dc3e8" providerId="ADAL" clId="{E180DA49-24C4-4052-A165-4DCC6F0BE762}" dt="2024-10-07T15:44:51.522" v="2171"/>
          <ac:spMkLst>
            <pc:docMk/>
            <pc:sldMasterMk cId="1392323357" sldId="2147483660"/>
            <ac:spMk id="13" creationId="{6FA5BD4C-AE5F-125C-D1AB-522E0972F1F3}"/>
          </ac:spMkLst>
        </pc:spChg>
        <pc:picChg chg="add mod">
          <ac:chgData name="Trần Thị Bích" userId="9d8effc8-766d-4e1d-b902-18f00c0dc3e8" providerId="ADAL" clId="{E180DA49-24C4-4052-A165-4DCC6F0BE762}" dt="2024-10-07T15:44:51.522" v="2171"/>
          <ac:picMkLst>
            <pc:docMk/>
            <pc:sldMasterMk cId="1392323357" sldId="2147483660"/>
            <ac:picMk id="14" creationId="{1A4371F6-C486-6978-FA86-896789FA636C}"/>
          </ac:picMkLst>
        </pc:picChg>
        <pc:picChg chg="add mod">
          <ac:chgData name="Trần Thị Bích" userId="9d8effc8-766d-4e1d-b902-18f00c0dc3e8" providerId="ADAL" clId="{E180DA49-24C4-4052-A165-4DCC6F0BE762}" dt="2024-10-07T15:44:51.522" v="2171"/>
          <ac:picMkLst>
            <pc:docMk/>
            <pc:sldMasterMk cId="1392323357" sldId="2147483660"/>
            <ac:picMk id="15" creationId="{35AE62C0-6659-4DF4-A424-B6849261EC39}"/>
          </ac:picMkLst>
        </pc:picChg>
      </pc:sldMasterChg>
      <pc:sldMasterChg chg="delSp mod">
        <pc:chgData name="Trần Thị Bích" userId="9d8effc8-766d-4e1d-b902-18f00c0dc3e8" providerId="ADAL" clId="{E180DA49-24C4-4052-A165-4DCC6F0BE762}" dt="2024-10-07T15:45:26.169" v="2176" actId="478"/>
        <pc:sldMasterMkLst>
          <pc:docMk/>
          <pc:sldMasterMk cId="1848443576" sldId="2147483672"/>
        </pc:sldMasterMkLst>
        <pc:spChg chg="del">
          <ac:chgData name="Trần Thị Bích" userId="9d8effc8-766d-4e1d-b902-18f00c0dc3e8" providerId="ADAL" clId="{E180DA49-24C4-4052-A165-4DCC6F0BE762}" dt="2024-10-07T15:45:26.169" v="2176" actId="478"/>
          <ac:spMkLst>
            <pc:docMk/>
            <pc:sldMasterMk cId="1848443576" sldId="2147483672"/>
            <ac:spMk id="8" creationId="{0063B1E0-5ACA-4E07-AD21-35A927BF927F}"/>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5E035-2816-436F-83BE-D4EEAB60DADE}"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A5CE2-EA60-48C4-BA1F-B51E5932CA1B}" type="slidenum">
              <a:rPr lang="en-US" smtClean="0"/>
              <a:t>‹#›</a:t>
            </a:fld>
            <a:endParaRPr lang="en-US"/>
          </a:p>
        </p:txBody>
      </p:sp>
    </p:spTree>
    <p:extLst>
      <p:ext uri="{BB962C8B-B14F-4D97-AF65-F5344CB8AC3E}">
        <p14:creationId xmlns:p14="http://schemas.microsoft.com/office/powerpoint/2010/main" val="73228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4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92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7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8615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51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012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359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98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63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88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water dam with trees and mountains&#10;&#10;Description automatically generated">
            <a:extLst>
              <a:ext uri="{FF2B5EF4-FFF2-40B4-BE49-F238E27FC236}">
                <a16:creationId xmlns:a16="http://schemas.microsoft.com/office/drawing/2014/main" id="{374A9E80-1ED6-F51E-9FF8-90792AFC1295}"/>
              </a:ext>
            </a:extLst>
          </p:cNvPr>
          <p:cNvPicPr>
            <a:picLocks noChangeAspect="1"/>
          </p:cNvPicPr>
          <p:nvPr userDrawn="1"/>
        </p:nvPicPr>
        <p:blipFill>
          <a:blip r:embed="rId2">
            <a:extLst>
              <a:ext uri="{28A0092B-C50C-407E-A947-70E740481C1C}">
                <a14:useLocalDpi xmlns:a14="http://schemas.microsoft.com/office/drawing/2010/main" val="0"/>
              </a:ext>
            </a:extLst>
          </a:blip>
          <a:srcRect t="8180"/>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0629804B-6CCC-E892-8CA0-2368077EE102}"/>
              </a:ext>
            </a:extLst>
          </p:cNvPr>
          <p:cNvSpPr/>
          <p:nvPr userDrawn="1"/>
        </p:nvSpPr>
        <p:spPr>
          <a:xfrm>
            <a:off x="228600" y="220980"/>
            <a:ext cx="11768328" cy="636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9CE2B32-BABC-61B2-20A5-261F7D1DF21A}"/>
              </a:ext>
            </a:extLst>
          </p:cNvPr>
          <p:cNvPicPr>
            <a:picLocks noChangeAspect="1"/>
          </p:cNvPicPr>
          <p:nvPr userDrawn="1"/>
        </p:nvPicPr>
        <p:blipFill>
          <a:blip r:embed="rId3"/>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id="{429A6DAB-7129-6192-7EF7-84DE64454053}"/>
              </a:ext>
            </a:extLst>
          </p:cNvPr>
          <p:cNvPicPr>
            <a:picLocks noChangeAspect="1"/>
          </p:cNvPicPr>
          <p:nvPr userDrawn="1"/>
        </p:nvPicPr>
        <p:blipFill>
          <a:blip r:embed="rId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20891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556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4818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665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925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7646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436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523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095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764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93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water dam with trees and mountains&#10;&#10;Description automatically generated">
            <a:extLst>
              <a:ext uri="{FF2B5EF4-FFF2-40B4-BE49-F238E27FC236}">
                <a16:creationId xmlns:a16="http://schemas.microsoft.com/office/drawing/2014/main" id="{D3316E85-6139-90A4-9624-AB6B1C7CF511}"/>
              </a:ext>
            </a:extLst>
          </p:cNvPr>
          <p:cNvPicPr>
            <a:picLocks noChangeAspect="1"/>
          </p:cNvPicPr>
          <p:nvPr userDrawn="1"/>
        </p:nvPicPr>
        <p:blipFill>
          <a:blip r:embed="rId2">
            <a:extLst>
              <a:ext uri="{28A0092B-C50C-407E-A947-70E740481C1C}">
                <a14:useLocalDpi xmlns:a14="http://schemas.microsoft.com/office/drawing/2010/main" val="0"/>
              </a:ext>
            </a:extLst>
          </a:blip>
          <a:srcRect t="8180"/>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86B4B79-6A63-2E26-BD1B-F63CDCA7D437}"/>
              </a:ext>
            </a:extLst>
          </p:cNvPr>
          <p:cNvPicPr>
            <a:picLocks noChangeAspect="1"/>
          </p:cNvPicPr>
          <p:nvPr userDrawn="1"/>
        </p:nvPicPr>
        <p:blipFill>
          <a:blip r:embed="rId3"/>
          <a:stretch>
            <a:fillRect/>
          </a:stretch>
        </p:blipFill>
        <p:spPr>
          <a:xfrm>
            <a:off x="11115551" y="1"/>
            <a:ext cx="1249788" cy="499915"/>
          </a:xfrm>
          <a:prstGeom prst="rect">
            <a:avLst/>
          </a:prstGeom>
        </p:spPr>
      </p:pic>
      <p:pic>
        <p:nvPicPr>
          <p:cNvPr id="3" name="Picture 2">
            <a:extLst>
              <a:ext uri="{FF2B5EF4-FFF2-40B4-BE49-F238E27FC236}">
                <a16:creationId xmlns:a16="http://schemas.microsoft.com/office/drawing/2014/main" id="{162FBE66-779D-9FA7-BE69-A62E36945BA3}"/>
              </a:ext>
            </a:extLst>
          </p:cNvPr>
          <p:cNvPicPr>
            <a:picLocks noChangeAspect="1"/>
          </p:cNvPicPr>
          <p:nvPr userDrawn="1"/>
        </p:nvPicPr>
        <p:blipFill>
          <a:blip r:embed="rId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271245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C550-FF90-9347-A1ED-5C3352B1D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C9104-75F4-7DB3-3FCE-16A5D55084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E586DF-88C4-503C-DEB3-C22C353FA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6549EE-F93F-8E75-846D-D5B177C642CB}"/>
              </a:ext>
            </a:extLst>
          </p:cNvPr>
          <p:cNvSpPr>
            <a:spLocks noGrp="1"/>
          </p:cNvSpPr>
          <p:nvPr>
            <p:ph type="dt" sz="half" idx="10"/>
          </p:nvPr>
        </p:nvSpPr>
        <p:spPr/>
        <p:txBody>
          <a:bodyPr/>
          <a:lstStyle/>
          <a:p>
            <a:fld id="{AA17C17A-8496-4EC3-83DE-295F5B188668}" type="datetimeFigureOut">
              <a:rPr lang="en-US" smtClean="0"/>
              <a:t>4/10/2025</a:t>
            </a:fld>
            <a:endParaRPr lang="en-US"/>
          </a:p>
        </p:txBody>
      </p:sp>
      <p:sp>
        <p:nvSpPr>
          <p:cNvPr id="6" name="Footer Placeholder 5">
            <a:extLst>
              <a:ext uri="{FF2B5EF4-FFF2-40B4-BE49-F238E27FC236}">
                <a16:creationId xmlns:a16="http://schemas.microsoft.com/office/drawing/2014/main" id="{1E957493-DFBE-0AAC-A9BF-3EC2603A4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6674A-5537-9271-0269-409DFFBF25E1}"/>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41030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FFE8-7AD4-D4A9-60C1-484301B4A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C63A71-A124-105E-09EE-DA8C4AAA0B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608C7-802C-2A9B-D79C-34735EF75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C604-2447-3C92-AF07-3E69F9ADC472}"/>
              </a:ext>
            </a:extLst>
          </p:cNvPr>
          <p:cNvSpPr>
            <a:spLocks noGrp="1"/>
          </p:cNvSpPr>
          <p:nvPr>
            <p:ph type="dt" sz="half" idx="10"/>
          </p:nvPr>
        </p:nvSpPr>
        <p:spPr/>
        <p:txBody>
          <a:bodyPr/>
          <a:lstStyle/>
          <a:p>
            <a:fld id="{AA17C17A-8496-4EC3-83DE-295F5B188668}" type="datetimeFigureOut">
              <a:rPr lang="en-US" smtClean="0"/>
              <a:t>4/10/2025</a:t>
            </a:fld>
            <a:endParaRPr lang="en-US"/>
          </a:p>
        </p:txBody>
      </p:sp>
      <p:sp>
        <p:nvSpPr>
          <p:cNvPr id="6" name="Footer Placeholder 5">
            <a:extLst>
              <a:ext uri="{FF2B5EF4-FFF2-40B4-BE49-F238E27FC236}">
                <a16:creationId xmlns:a16="http://schemas.microsoft.com/office/drawing/2014/main" id="{5B35EE51-90B8-7865-336A-F59BBF1758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2A1B9-0901-4A59-0B1D-F9D514D7410D}"/>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23305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DFEF-C23C-4435-ABE3-CDD0D23EF4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D697B7-1503-52F9-755A-81B280E54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D871-3D88-CC64-57DA-5732437D46DD}"/>
              </a:ext>
            </a:extLst>
          </p:cNvPr>
          <p:cNvSpPr>
            <a:spLocks noGrp="1"/>
          </p:cNvSpPr>
          <p:nvPr>
            <p:ph type="dt" sz="half" idx="10"/>
          </p:nvPr>
        </p:nvSpPr>
        <p:spPr/>
        <p:txBody>
          <a:bodyPr/>
          <a:lstStyle/>
          <a:p>
            <a:fld id="{AA17C17A-8496-4EC3-83DE-295F5B188668}" type="datetimeFigureOut">
              <a:rPr lang="en-US" smtClean="0"/>
              <a:t>4/10/2025</a:t>
            </a:fld>
            <a:endParaRPr lang="en-US"/>
          </a:p>
        </p:txBody>
      </p:sp>
      <p:sp>
        <p:nvSpPr>
          <p:cNvPr id="5" name="Footer Placeholder 4">
            <a:extLst>
              <a:ext uri="{FF2B5EF4-FFF2-40B4-BE49-F238E27FC236}">
                <a16:creationId xmlns:a16="http://schemas.microsoft.com/office/drawing/2014/main" id="{EB11604D-8950-69BC-9709-6DC269E13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F7D0E-59D6-3874-EAA5-8B4B97CFD3C1}"/>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69744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B3A7E-2EE6-B3EB-1631-E26ECBFC3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D3C33-D2E0-3300-E4E8-078A837641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29461-997C-2104-963D-D4CA529A0091}"/>
              </a:ext>
            </a:extLst>
          </p:cNvPr>
          <p:cNvSpPr>
            <a:spLocks noGrp="1"/>
          </p:cNvSpPr>
          <p:nvPr>
            <p:ph type="dt" sz="half" idx="10"/>
          </p:nvPr>
        </p:nvSpPr>
        <p:spPr/>
        <p:txBody>
          <a:bodyPr/>
          <a:lstStyle/>
          <a:p>
            <a:fld id="{AA17C17A-8496-4EC3-83DE-295F5B188668}" type="datetimeFigureOut">
              <a:rPr lang="en-US" smtClean="0"/>
              <a:t>4/10/2025</a:t>
            </a:fld>
            <a:endParaRPr lang="en-US"/>
          </a:p>
        </p:txBody>
      </p:sp>
      <p:sp>
        <p:nvSpPr>
          <p:cNvPr id="5" name="Footer Placeholder 4">
            <a:extLst>
              <a:ext uri="{FF2B5EF4-FFF2-40B4-BE49-F238E27FC236}">
                <a16:creationId xmlns:a16="http://schemas.microsoft.com/office/drawing/2014/main" id="{E4B3B2ED-80BB-4AAE-5583-43B1DBAE2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EE41C-E309-E8D3-8B15-E296A32F3A5E}"/>
              </a:ext>
            </a:extLst>
          </p:cNvPr>
          <p:cNvSpPr>
            <a:spLocks noGrp="1"/>
          </p:cNvSpPr>
          <p:nvPr>
            <p:ph type="sldNum" sz="quarter" idx="12"/>
          </p:nvPr>
        </p:nvSpPr>
        <p:spPr/>
        <p:txBody>
          <a:bodyPr/>
          <a:lstStyle/>
          <a:p>
            <a:fld id="{DADFEBD3-DB4C-41FF-B32D-B36A42663CAF}" type="slidenum">
              <a:rPr lang="en-US" smtClean="0"/>
              <a:t>‹#›</a:t>
            </a:fld>
            <a:endParaRPr lang="en-US"/>
          </a:p>
        </p:txBody>
      </p:sp>
    </p:spTree>
    <p:extLst>
      <p:ext uri="{BB962C8B-B14F-4D97-AF65-F5344CB8AC3E}">
        <p14:creationId xmlns:p14="http://schemas.microsoft.com/office/powerpoint/2010/main" val="161016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1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76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0.xml"/><Relationship Id="rId16"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0C1FE-41F6-C300-BD48-9022137A97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617B1-62BD-AE0A-3FF0-F871D8CFC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1CB22-11C7-0A08-BE08-99B422C7E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17C17A-8496-4EC3-83DE-295F5B188668}" type="datetimeFigureOut">
              <a:rPr lang="en-US" smtClean="0"/>
              <a:t>4/10/2025</a:t>
            </a:fld>
            <a:endParaRPr lang="en-US"/>
          </a:p>
        </p:txBody>
      </p:sp>
      <p:sp>
        <p:nvSpPr>
          <p:cNvPr id="5" name="Footer Placeholder 4">
            <a:extLst>
              <a:ext uri="{FF2B5EF4-FFF2-40B4-BE49-F238E27FC236}">
                <a16:creationId xmlns:a16="http://schemas.microsoft.com/office/drawing/2014/main" id="{1CEBE589-AB74-85B3-D050-04FC8605D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2FF52A-9CAC-5AF6-DBCA-604E7B8B4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DFEBD3-DB4C-41FF-B32D-B36A42663CAF}" type="slidenum">
              <a:rPr lang="en-US" smtClean="0"/>
              <a:t>‹#›</a:t>
            </a:fld>
            <a:endParaRPr lang="en-US"/>
          </a:p>
        </p:txBody>
      </p:sp>
      <p:sp>
        <p:nvSpPr>
          <p:cNvPr id="7" name="TextBox 3">
            <a:extLst>
              <a:ext uri="{FF2B5EF4-FFF2-40B4-BE49-F238E27FC236}">
                <a16:creationId xmlns:a16="http://schemas.microsoft.com/office/drawing/2014/main" id="{FD189AA5-D846-9395-A948-D85D74F1D918}"/>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783ADB09-53B2-0A2D-4057-93DD4BEC1E7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1718E0DF-366C-C4A1-8271-FCE9177137F0}"/>
              </a:ext>
            </a:extLst>
          </p:cNvPr>
          <p:cNvPicPr>
            <a:picLocks noChangeAspect="1"/>
          </p:cNvPicPr>
          <p:nvPr userDrawn="1"/>
        </p:nvPicPr>
        <p:blipFill>
          <a:blip r:embed="rId11"/>
          <a:stretch>
            <a:fillRect/>
          </a:stretch>
        </p:blipFill>
        <p:spPr>
          <a:xfrm>
            <a:off x="-2554458" y="-541097"/>
            <a:ext cx="1804572" cy="2542252"/>
          </a:xfrm>
          <a:prstGeom prst="rect">
            <a:avLst/>
          </a:prstGeom>
        </p:spPr>
      </p:pic>
      <p:pic>
        <p:nvPicPr>
          <p:cNvPr id="10" name="Picture 9">
            <a:extLst>
              <a:ext uri="{FF2B5EF4-FFF2-40B4-BE49-F238E27FC236}">
                <a16:creationId xmlns:a16="http://schemas.microsoft.com/office/drawing/2014/main" id="{A230BFB4-D7CE-8BFA-4645-972ACE666DDC}"/>
              </a:ext>
            </a:extLst>
          </p:cNvPr>
          <p:cNvPicPr>
            <a:picLocks noChangeAspect="1"/>
          </p:cNvPicPr>
          <p:nvPr userDrawn="1"/>
        </p:nvPicPr>
        <p:blipFill>
          <a:blip r:embed="rId12"/>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id="{825DAB0F-86DA-5E80-7A1E-8866C118323C}"/>
              </a:ext>
            </a:extLst>
          </p:cNvPr>
          <p:cNvPicPr>
            <a:picLocks noChangeAspect="1"/>
          </p:cNvPicPr>
          <p:nvPr userDrawn="1"/>
        </p:nvPicPr>
        <p:blipFill>
          <a:blip r:embed="rId13"/>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5657521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0" name="TextBox 9"/>
          <p:cNvSpPr txBox="1"/>
          <p:nvPr userDrawn="1"/>
        </p:nvSpPr>
        <p:spPr>
          <a:xfrm>
            <a:off x="11333747" y="0"/>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
        <p:nvSpPr>
          <p:cNvPr id="11" name="TextBox 10"/>
          <p:cNvSpPr txBox="1"/>
          <p:nvPr userDrawn="1"/>
        </p:nvSpPr>
        <p:spPr>
          <a:xfrm>
            <a:off x="11341769" y="6452108"/>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
        <p:nvSpPr>
          <p:cNvPr id="12" name="TextBox 11"/>
          <p:cNvSpPr txBox="1"/>
          <p:nvPr userDrawn="1"/>
        </p:nvSpPr>
        <p:spPr>
          <a:xfrm>
            <a:off x="152400" y="6477508"/>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a:ln>
                  <a:noFill/>
                </a:ln>
                <a:solidFill>
                  <a:srgbClr val="C2E2F6"/>
                </a:solidFill>
                <a:effectLst/>
                <a:uLnTx/>
                <a:uFillTx/>
                <a:latin typeface="#9Slide06 SVNDope Script" pitchFamily="2" charset="0"/>
                <a:ea typeface="+mn-ea"/>
                <a:cs typeface="+mn-cs"/>
              </a:rPr>
              <a:t>Măng</a:t>
            </a:r>
            <a:r>
              <a:rPr kumimoji="0" lang="en-GB" sz="2133" b="0" i="0" u="none" strike="noStrike" kern="1200" cap="none" spc="0" normalizeH="0" baseline="0" noProof="0" dirty="0">
                <a:ln>
                  <a:noFill/>
                </a:ln>
                <a:solidFill>
                  <a:srgbClr val="C2E2F6"/>
                </a:solidFill>
                <a:effectLst/>
                <a:uLnTx/>
                <a:uFillTx/>
                <a:latin typeface="#9Slide06 SVNDope Script" pitchFamily="2" charset="0"/>
                <a:ea typeface="+mn-ea"/>
                <a:cs typeface="+mn-cs"/>
              </a:rPr>
              <a:t> non</a:t>
            </a:r>
          </a:p>
        </p:txBody>
      </p:sp>
    </p:spTree>
    <p:extLst>
      <p:ext uri="{BB962C8B-B14F-4D97-AF65-F5344CB8AC3E}">
        <p14:creationId xmlns:p14="http://schemas.microsoft.com/office/powerpoint/2010/main" val="1392323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5542362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images of a power plant&#10;&#10;Description automatically generated">
            <a:extLst>
              <a:ext uri="{FF2B5EF4-FFF2-40B4-BE49-F238E27FC236}">
                <a16:creationId xmlns:a16="http://schemas.microsoft.com/office/drawing/2014/main" id="{C94C3619-8DE6-F81C-5D52-160FA235B65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047" r="2275"/>
          <a:stretch/>
        </p:blipFill>
        <p:spPr>
          <a:xfrm>
            <a:off x="-108155" y="0"/>
            <a:ext cx="12408310" cy="6858000"/>
          </a:xfrm>
          <a:prstGeom prst="rect">
            <a:avLst/>
          </a:prstGeom>
        </p:spPr>
      </p:pic>
      <p:pic>
        <p:nvPicPr>
          <p:cNvPr id="9" name="Picture 8">
            <a:extLst>
              <a:ext uri="{FF2B5EF4-FFF2-40B4-BE49-F238E27FC236}">
                <a16:creationId xmlns:a16="http://schemas.microsoft.com/office/drawing/2014/main" id="{86B0A663-D68C-385D-5992-3871F979E8A6}"/>
              </a:ext>
            </a:extLst>
          </p:cNvPr>
          <p:cNvPicPr>
            <a:picLocks noChangeAspect="1"/>
          </p:cNvPicPr>
          <p:nvPr/>
        </p:nvPicPr>
        <p:blipFill>
          <a:blip r:embed="rId4"/>
          <a:stretch>
            <a:fillRect/>
          </a:stretch>
        </p:blipFill>
        <p:spPr>
          <a:xfrm>
            <a:off x="4153289" y="5498094"/>
            <a:ext cx="5054022" cy="1176630"/>
          </a:xfrm>
          <a:prstGeom prst="rect">
            <a:avLst/>
          </a:prstGeom>
        </p:spPr>
      </p:pic>
      <p:pic>
        <p:nvPicPr>
          <p:cNvPr id="10" name="Picture 9">
            <a:extLst>
              <a:ext uri="{FF2B5EF4-FFF2-40B4-BE49-F238E27FC236}">
                <a16:creationId xmlns:a16="http://schemas.microsoft.com/office/drawing/2014/main" id="{DC549B9F-CDAE-7C6E-D6DD-A371590CD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92"/>
            <a:ext cx="1538269" cy="1538268"/>
          </a:xfrm>
          <a:prstGeom prst="rect">
            <a:avLst/>
          </a:prstGeom>
        </p:spPr>
      </p:pic>
      <p:pic>
        <p:nvPicPr>
          <p:cNvPr id="11" name="Picture 10">
            <a:extLst>
              <a:ext uri="{FF2B5EF4-FFF2-40B4-BE49-F238E27FC236}">
                <a16:creationId xmlns:a16="http://schemas.microsoft.com/office/drawing/2014/main" id="{FF8B0F24-C43F-D983-FD54-B1747893E112}"/>
              </a:ext>
            </a:extLst>
          </p:cNvPr>
          <p:cNvPicPr>
            <a:picLocks noChangeAspect="1"/>
          </p:cNvPicPr>
          <p:nvPr/>
        </p:nvPicPr>
        <p:blipFill>
          <a:blip r:embed="rId6"/>
          <a:stretch>
            <a:fillRect/>
          </a:stretch>
        </p:blipFill>
        <p:spPr>
          <a:xfrm>
            <a:off x="4187103" y="63722"/>
            <a:ext cx="3267739" cy="1072989"/>
          </a:xfrm>
          <a:prstGeom prst="rect">
            <a:avLst/>
          </a:prstGeom>
        </p:spPr>
      </p:pic>
      <p:pic>
        <p:nvPicPr>
          <p:cNvPr id="12" name="Picture 11">
            <a:extLst>
              <a:ext uri="{FF2B5EF4-FFF2-40B4-BE49-F238E27FC236}">
                <a16:creationId xmlns:a16="http://schemas.microsoft.com/office/drawing/2014/main" id="{B4304385-6B46-0196-F283-0CFEBBC05A22}"/>
              </a:ext>
            </a:extLst>
          </p:cNvPr>
          <p:cNvPicPr>
            <a:picLocks noChangeAspect="1"/>
          </p:cNvPicPr>
          <p:nvPr/>
        </p:nvPicPr>
        <p:blipFill>
          <a:blip r:embed="rId7"/>
          <a:stretch>
            <a:fillRect/>
          </a:stretch>
        </p:blipFill>
        <p:spPr>
          <a:xfrm>
            <a:off x="1646424" y="831679"/>
            <a:ext cx="1835055" cy="1572904"/>
          </a:xfrm>
          <a:prstGeom prst="rect">
            <a:avLst/>
          </a:prstGeom>
        </p:spPr>
      </p:pic>
      <p:pic>
        <p:nvPicPr>
          <p:cNvPr id="13" name="Picture 12">
            <a:extLst>
              <a:ext uri="{FF2B5EF4-FFF2-40B4-BE49-F238E27FC236}">
                <a16:creationId xmlns:a16="http://schemas.microsoft.com/office/drawing/2014/main" id="{B3B0E44A-4191-50D3-F051-5BAB0107B5B6}"/>
              </a:ext>
            </a:extLst>
          </p:cNvPr>
          <p:cNvPicPr>
            <a:picLocks noChangeAspect="1"/>
          </p:cNvPicPr>
          <p:nvPr/>
        </p:nvPicPr>
        <p:blipFill>
          <a:blip r:embed="rId8"/>
          <a:stretch>
            <a:fillRect/>
          </a:stretch>
        </p:blipFill>
        <p:spPr>
          <a:xfrm>
            <a:off x="1608261" y="1064289"/>
            <a:ext cx="8975477" cy="4729422"/>
          </a:xfrm>
          <a:prstGeom prst="rect">
            <a:avLst/>
          </a:prstGeom>
        </p:spPr>
      </p:pic>
    </p:spTree>
    <p:extLst>
      <p:ext uri="{BB962C8B-B14F-4D97-AF65-F5344CB8AC3E}">
        <p14:creationId xmlns:p14="http://schemas.microsoft.com/office/powerpoint/2010/main" val="327817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358BD-17B7-7C78-3FA1-FBFC86F39958}"/>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7F101F6C-DB19-0AB8-43C9-1949C3D22FC2}"/>
              </a:ext>
            </a:extLst>
          </p:cNvPr>
          <p:cNvSpPr/>
          <p:nvPr/>
        </p:nvSpPr>
        <p:spPr>
          <a:xfrm>
            <a:off x="1024128" y="355691"/>
            <a:ext cx="10710672" cy="2862322"/>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2. Chia sẻ với bạn:</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Ở địa phương em, năng lượng nước chảy được sử dụng vào những việc gì?</a:t>
            </a:r>
          </a:p>
          <a:p>
            <a:pPr marL="571500" lvl="0" indent="-571500" algn="just">
              <a:buFontTx/>
              <a:buChar char="-"/>
            </a:pPr>
            <a:r>
              <a:rPr lang="vi-VN" sz="3600" dirty="0">
                <a:solidFill>
                  <a:prstClr val="black"/>
                </a:solidFill>
                <a:latin typeface="Cambria" panose="02040503050406030204" pitchFamily="18" charset="0"/>
                <a:ea typeface="Cambria" panose="02040503050406030204" pitchFamily="18" charset="0"/>
              </a:rPr>
              <a:t>Những lợi ích của năng lượng nước chảy đối với con người.</a:t>
            </a:r>
            <a:endParaRPr lang="en-GB" sz="3600" dirty="0">
              <a:solidFill>
                <a:prstClr val="black"/>
              </a:solidFill>
              <a:latin typeface="Cambria" panose="02040503050406030204" pitchFamily="18" charset="0"/>
              <a:ea typeface="Cambria" panose="02040503050406030204" pitchFamily="18" charset="0"/>
            </a:endParaRPr>
          </a:p>
        </p:txBody>
      </p:sp>
      <p:pic>
        <p:nvPicPr>
          <p:cNvPr id="5" name="Picture 4" descr="A group of kids sitting at a table&#10;&#10;Description automatically generated">
            <a:extLst>
              <a:ext uri="{FF2B5EF4-FFF2-40B4-BE49-F238E27FC236}">
                <a16:creationId xmlns:a16="http://schemas.microsoft.com/office/drawing/2014/main" id="{EA0D8533-B4C2-C9ED-BF58-00ABF3049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850" y="3029880"/>
            <a:ext cx="5270300" cy="3596471"/>
          </a:xfrm>
          <a:prstGeom prst="rect">
            <a:avLst/>
          </a:prstGeom>
        </p:spPr>
      </p:pic>
    </p:spTree>
    <p:extLst>
      <p:ext uri="{BB962C8B-B14F-4D97-AF65-F5344CB8AC3E}">
        <p14:creationId xmlns:p14="http://schemas.microsoft.com/office/powerpoint/2010/main" val="190819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705418-3FB6-4411-07D6-5470051C35B4}"/>
              </a:ext>
            </a:extLst>
          </p:cNvPr>
          <p:cNvPicPr>
            <a:picLocks noChangeAspect="1"/>
          </p:cNvPicPr>
          <p:nvPr/>
        </p:nvPicPr>
        <p:blipFill>
          <a:blip r:embed="rId2"/>
          <a:stretch>
            <a:fillRect/>
          </a:stretch>
        </p:blipFill>
        <p:spPr>
          <a:xfrm>
            <a:off x="2827706" y="242849"/>
            <a:ext cx="6268364" cy="966282"/>
          </a:xfrm>
          <a:prstGeom prst="rect">
            <a:avLst/>
          </a:prstGeom>
        </p:spPr>
      </p:pic>
      <p:pic>
        <p:nvPicPr>
          <p:cNvPr id="3" name="Picture 2" descr="A group of kids sitting at a table&#10;&#10;Description automatically generated">
            <a:extLst>
              <a:ext uri="{FF2B5EF4-FFF2-40B4-BE49-F238E27FC236}">
                <a16:creationId xmlns:a16="http://schemas.microsoft.com/office/drawing/2014/main" id="{9BC67A11-D336-8C5C-371B-8483C00F1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90" y="3230880"/>
            <a:ext cx="4832823" cy="3297935"/>
          </a:xfrm>
          <a:prstGeom prst="rect">
            <a:avLst/>
          </a:prstGeom>
        </p:spPr>
      </p:pic>
      <p:sp>
        <p:nvSpPr>
          <p:cNvPr id="4" name="Rectangle 3">
            <a:extLst>
              <a:ext uri="{FF2B5EF4-FFF2-40B4-BE49-F238E27FC236}">
                <a16:creationId xmlns:a16="http://schemas.microsoft.com/office/drawing/2014/main" id="{C78A008F-7D72-F969-CA48-1D588EFD27DD}"/>
              </a:ext>
            </a:extLst>
          </p:cNvPr>
          <p:cNvSpPr/>
          <p:nvPr/>
        </p:nvSpPr>
        <p:spPr>
          <a:xfrm>
            <a:off x="351890" y="1209131"/>
            <a:ext cx="11413390" cy="1200329"/>
          </a:xfrm>
          <a:prstGeom prst="rect">
            <a:avLst/>
          </a:prstGeom>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 Làm việc nhóm 4. Thảo luận theo các nhiệm vụ trong SGK và ghi kết quả vào phiếu học tập.</a:t>
            </a:r>
          </a:p>
        </p:txBody>
      </p:sp>
      <p:graphicFrame>
        <p:nvGraphicFramePr>
          <p:cNvPr id="5" name="Table 4">
            <a:extLst>
              <a:ext uri="{FF2B5EF4-FFF2-40B4-BE49-F238E27FC236}">
                <a16:creationId xmlns:a16="http://schemas.microsoft.com/office/drawing/2014/main" id="{80B3ECAF-26DA-5861-23B5-311363D6571E}"/>
              </a:ext>
            </a:extLst>
          </p:cNvPr>
          <p:cNvGraphicFramePr>
            <a:graphicFrameLocks noGrp="1"/>
          </p:cNvGraphicFramePr>
          <p:nvPr>
            <p:extLst>
              <p:ext uri="{D42A27DB-BD31-4B8C-83A1-F6EECF244321}">
                <p14:modId xmlns:p14="http://schemas.microsoft.com/office/powerpoint/2010/main" val="2297795278"/>
              </p:ext>
            </p:extLst>
          </p:nvPr>
        </p:nvGraphicFramePr>
        <p:xfrm>
          <a:off x="5535168" y="2706759"/>
          <a:ext cx="6230112" cy="3822056"/>
        </p:xfrm>
        <a:graphic>
          <a:graphicData uri="http://schemas.openxmlformats.org/drawingml/2006/table">
            <a:tbl>
              <a:tblPr firstRow="1" bandRow="1">
                <a:tableStyleId>{C4B1156A-380E-4F78-BDF5-A606A8083BF9}</a:tableStyleId>
              </a:tblPr>
              <a:tblGrid>
                <a:gridCol w="3535680">
                  <a:extLst>
                    <a:ext uri="{9D8B030D-6E8A-4147-A177-3AD203B41FA5}">
                      <a16:colId xmlns:a16="http://schemas.microsoft.com/office/drawing/2014/main" val="3134747524"/>
                    </a:ext>
                  </a:extLst>
                </a:gridCol>
                <a:gridCol w="2694432">
                  <a:extLst>
                    <a:ext uri="{9D8B030D-6E8A-4147-A177-3AD203B41FA5}">
                      <a16:colId xmlns:a16="http://schemas.microsoft.com/office/drawing/2014/main" val="1254333811"/>
                    </a:ext>
                  </a:extLst>
                </a:gridCol>
              </a:tblGrid>
              <a:tr h="719294">
                <a:tc gridSpan="2">
                  <a:txBody>
                    <a:bodyPr/>
                    <a:lstStyle/>
                    <a:p>
                      <a:pPr algn="ctr"/>
                      <a:r>
                        <a:rPr lang="vi-VN" sz="2800" dirty="0">
                          <a:latin typeface="Cambria" panose="02040503050406030204" pitchFamily="18" charset="0"/>
                          <a:ea typeface="Cambria" panose="02040503050406030204" pitchFamily="18" charset="0"/>
                        </a:rPr>
                        <a:t>PHIẾU HỌC TẬP</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719294">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3">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719294">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Tree>
    <p:extLst>
      <p:ext uri="{BB962C8B-B14F-4D97-AF65-F5344CB8AC3E}">
        <p14:creationId xmlns:p14="http://schemas.microsoft.com/office/powerpoint/2010/main" val="235888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275677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6E53BC-AEEA-2D94-5B57-ECE62AFFEE72}"/>
              </a:ext>
            </a:extLst>
          </p:cNvPr>
          <p:cNvGraphicFramePr>
            <a:graphicFrameLocks noGrp="1"/>
          </p:cNvGraphicFramePr>
          <p:nvPr>
            <p:extLst>
              <p:ext uri="{D42A27DB-BD31-4B8C-83A1-F6EECF244321}">
                <p14:modId xmlns:p14="http://schemas.microsoft.com/office/powerpoint/2010/main" val="4195666505"/>
              </p:ext>
            </p:extLst>
          </p:nvPr>
        </p:nvGraphicFramePr>
        <p:xfrm>
          <a:off x="570271" y="412955"/>
          <a:ext cx="11041626" cy="5651132"/>
        </p:xfrm>
        <a:graphic>
          <a:graphicData uri="http://schemas.openxmlformats.org/drawingml/2006/table">
            <a:tbl>
              <a:tblPr firstRow="1" bandRow="1">
                <a:tableStyleId>{C4B1156A-380E-4F78-BDF5-A606A8083BF9}</a:tableStyleId>
              </a:tblPr>
              <a:tblGrid>
                <a:gridCol w="6128964">
                  <a:extLst>
                    <a:ext uri="{9D8B030D-6E8A-4147-A177-3AD203B41FA5}">
                      <a16:colId xmlns:a16="http://schemas.microsoft.com/office/drawing/2014/main" val="3134747524"/>
                    </a:ext>
                  </a:extLst>
                </a:gridCol>
                <a:gridCol w="4912662">
                  <a:extLst>
                    <a:ext uri="{9D8B030D-6E8A-4147-A177-3AD203B41FA5}">
                      <a16:colId xmlns:a16="http://schemas.microsoft.com/office/drawing/2014/main" val="1254333811"/>
                    </a:ext>
                  </a:extLst>
                </a:gridCol>
              </a:tblGrid>
              <a:tr h="786473">
                <a:tc gridSpan="2">
                  <a:txBody>
                    <a:bodyPr/>
                    <a:lstStyle/>
                    <a:p>
                      <a:pPr algn="ctr"/>
                      <a:r>
                        <a:rPr lang="vi-VN" sz="3600" dirty="0">
                          <a:latin typeface="Cambria" panose="02040503050406030204" pitchFamily="18" charset="0"/>
                          <a:ea typeface="Cambria" panose="02040503050406030204" pitchFamily="18" charset="0"/>
                        </a:rPr>
                        <a:t>PHIẾU HỌC TẬP</a:t>
                      </a:r>
                      <a:endParaRPr lang="en-US" sz="36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2971642518"/>
                  </a:ext>
                </a:extLst>
              </a:tr>
              <a:tr h="668540">
                <a:tc>
                  <a:txBody>
                    <a:bodyPr/>
                    <a:lstStyle/>
                    <a:p>
                      <a:pPr algn="ctr"/>
                      <a:r>
                        <a:rPr lang="vi-VN" sz="2800" b="1" dirty="0">
                          <a:latin typeface="Cambria" panose="02040503050406030204" pitchFamily="18" charset="0"/>
                          <a:ea typeface="Cambria" panose="02040503050406030204" pitchFamily="18" charset="0"/>
                        </a:rPr>
                        <a:t>Việc sử dụng năng lượng nước chảy</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tc>
                  <a:txBody>
                    <a:bodyPr/>
                    <a:lstStyle/>
                    <a:p>
                      <a:pPr algn="ctr"/>
                      <a:r>
                        <a:rPr lang="vi-VN" sz="2800" b="1" dirty="0">
                          <a:latin typeface="Cambria" panose="02040503050406030204" pitchFamily="18" charset="0"/>
                          <a:ea typeface="Cambria" panose="02040503050406030204" pitchFamily="18" charset="0"/>
                        </a:rPr>
                        <a:t>Lợi ích</a:t>
                      </a:r>
                      <a:endParaRPr lang="en-US" sz="2800" b="1" dirty="0">
                        <a:latin typeface="Cambria" panose="02040503050406030204" pitchFamily="18" charset="0"/>
                        <a:ea typeface="Cambria" panose="02040503050406030204" pitchFamily="18" charset="0"/>
                      </a:endParaRPr>
                    </a:p>
                  </a:txBody>
                  <a:tcPr anchor="ctr">
                    <a:solidFill>
                      <a:schemeClr val="accent4">
                        <a:lumMod val="20000"/>
                        <a:lumOff val="80000"/>
                      </a:schemeClr>
                    </a:solidFill>
                  </a:tcPr>
                </a:tc>
                <a:extLst>
                  <a:ext uri="{0D108BD9-81ED-4DB2-BD59-A6C34878D82A}">
                    <a16:rowId xmlns:a16="http://schemas.microsoft.com/office/drawing/2014/main" val="698359319"/>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rowSpan="5">
                  <a:txBody>
                    <a:bodyPr/>
                    <a:lstStyle/>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p>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46379798"/>
                  </a:ext>
                </a:extLst>
              </a:tr>
              <a:tr h="62201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969304608"/>
                  </a:ext>
                </a:extLst>
              </a:tr>
              <a:tr h="698091">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a:p>
                  </a:txBody>
                  <a:tcPr anchor="ctr">
                    <a:solidFill>
                      <a:schemeClr val="bg1"/>
                    </a:solidFill>
                  </a:tcPr>
                </a:tc>
                <a:extLst>
                  <a:ext uri="{0D108BD9-81ED-4DB2-BD59-A6C34878D82A}">
                    <a16:rowId xmlns:a16="http://schemas.microsoft.com/office/drawing/2014/main" val="1998737967"/>
                  </a:ext>
                </a:extLst>
              </a:tr>
              <a:tr h="698091">
                <a:tc>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lang="en-US"/>
                    </a:p>
                  </a:txBody>
                  <a:tcPr/>
                </a:tc>
                <a:extLst>
                  <a:ext uri="{0D108BD9-81ED-4DB2-BD59-A6C34878D82A}">
                    <a16:rowId xmlns:a16="http://schemas.microsoft.com/office/drawing/2014/main" val="2390675207"/>
                  </a:ext>
                </a:extLst>
              </a:tr>
              <a:tr h="1088963">
                <a:tc>
                  <a:txBody>
                    <a:bodyPr/>
                    <a:lstStyle/>
                    <a:p>
                      <a:pPr algn="ct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vMerge="1">
                  <a:txBody>
                    <a:bodyPr/>
                    <a:lstStyle/>
                    <a:p>
                      <a:endParaRPr dirty="0"/>
                    </a:p>
                  </a:txBody>
                  <a:tcPr anchor="ctr">
                    <a:solidFill>
                      <a:schemeClr val="bg1"/>
                    </a:solidFill>
                  </a:tcPr>
                </a:tc>
                <a:extLst>
                  <a:ext uri="{0D108BD9-81ED-4DB2-BD59-A6C34878D82A}">
                    <a16:rowId xmlns:a16="http://schemas.microsoft.com/office/drawing/2014/main" val="221730386"/>
                  </a:ext>
                </a:extLst>
              </a:tr>
            </a:tbl>
          </a:graphicData>
        </a:graphic>
      </p:graphicFrame>
      <p:sp>
        <p:nvSpPr>
          <p:cNvPr id="3" name="TextBox 2">
            <a:extLst>
              <a:ext uri="{FF2B5EF4-FFF2-40B4-BE49-F238E27FC236}">
                <a16:creationId xmlns:a16="http://schemas.microsoft.com/office/drawing/2014/main" id="{440F124E-7113-D541-1B73-C0BC37E65900}"/>
              </a:ext>
            </a:extLst>
          </p:cNvPr>
          <p:cNvSpPr txBox="1"/>
          <p:nvPr/>
        </p:nvSpPr>
        <p:spPr>
          <a:xfrm>
            <a:off x="648929" y="1936955"/>
            <a:ext cx="5899355" cy="978729"/>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Quay cọn nước để đưa nước về bản.</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53CD695-ACBB-2291-680F-87161953D881}"/>
              </a:ext>
            </a:extLst>
          </p:cNvPr>
          <p:cNvSpPr txBox="1"/>
          <p:nvPr/>
        </p:nvSpPr>
        <p:spPr>
          <a:xfrm>
            <a:off x="648929" y="3010411"/>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Giã gạo</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D886CA7-F699-1B1E-EB7B-5369AFE6730F}"/>
              </a:ext>
            </a:extLst>
          </p:cNvPr>
          <p:cNvSpPr txBox="1"/>
          <p:nvPr/>
        </p:nvSpPr>
        <p:spPr>
          <a:xfrm>
            <a:off x="648928" y="3640669"/>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Vận chuyển hàng hóa.</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0A06E32-5F2E-0354-D8D9-B003624CBDB7}"/>
              </a:ext>
            </a:extLst>
          </p:cNvPr>
          <p:cNvSpPr txBox="1"/>
          <p:nvPr/>
        </p:nvSpPr>
        <p:spPr>
          <a:xfrm>
            <a:off x="648928" y="4335694"/>
            <a:ext cx="5899355" cy="535531"/>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Chạy thuyền buồm.</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BDB25108-A9A0-CFD7-93CD-70E7253AD102}"/>
              </a:ext>
            </a:extLst>
          </p:cNvPr>
          <p:cNvSpPr txBox="1"/>
          <p:nvPr/>
        </p:nvSpPr>
        <p:spPr>
          <a:xfrm>
            <a:off x="648928" y="5048535"/>
            <a:ext cx="5899355" cy="978729"/>
          </a:xfrm>
          <a:prstGeom prst="rect">
            <a:avLst/>
          </a:prstGeom>
          <a:solidFill>
            <a:schemeClr val="bg1"/>
          </a:solidFill>
        </p:spPr>
        <p:txBody>
          <a:bodyPr wrap="square" rtlCol="0">
            <a:spAutoFit/>
          </a:bodyPr>
          <a:lstStyle/>
          <a:p>
            <a:pPr algn="just">
              <a:lnSpc>
                <a:spcPct val="90000"/>
              </a:lnSpc>
            </a:pPr>
            <a:r>
              <a:rPr lang="vi-VN" sz="3200" dirty="0">
                <a:solidFill>
                  <a:schemeClr val="accent1">
                    <a:lumMod val="60000"/>
                    <a:lumOff val="40000"/>
                  </a:schemeClr>
                </a:solidFill>
                <a:latin typeface="Cambria" panose="02040503050406030204" pitchFamily="18" charset="0"/>
                <a:ea typeface="Cambria" panose="02040503050406030204" pitchFamily="18" charset="0"/>
              </a:rPr>
              <a:t>Làm quay tua-bin của máy phát điện ở nhà máy thủy điện.</a:t>
            </a:r>
            <a:endParaRPr lang="en-US" sz="3200" dirty="0">
              <a:solidFill>
                <a:schemeClr val="accent1">
                  <a:lumMod val="60000"/>
                  <a:lumOff val="40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2BA95CE-1EB6-D45B-F9EF-F83E50F5557E}"/>
              </a:ext>
            </a:extLst>
          </p:cNvPr>
          <p:cNvSpPr txBox="1"/>
          <p:nvPr/>
        </p:nvSpPr>
        <p:spPr>
          <a:xfrm>
            <a:off x="6916993" y="2532160"/>
            <a:ext cx="4626078" cy="2217017"/>
          </a:xfrm>
          <a:prstGeom prst="rect">
            <a:avLst/>
          </a:prstGeom>
          <a:solidFill>
            <a:schemeClr val="bg1"/>
          </a:solidFill>
        </p:spPr>
        <p:txBody>
          <a:bodyPr wrap="square" rtlCol="0">
            <a:spAutoFit/>
          </a:bodyPr>
          <a:lstStyle/>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Giảm bớt sức lao động.</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Tiết kiệm chi phí.</a:t>
            </a:r>
          </a:p>
          <a:p>
            <a:pPr algn="just">
              <a:lnSpc>
                <a:spcPct val="150000"/>
              </a:lnSpc>
            </a:pPr>
            <a:r>
              <a:rPr lang="vi-VN" sz="3200" dirty="0">
                <a:solidFill>
                  <a:schemeClr val="accent4">
                    <a:lumMod val="50000"/>
                  </a:schemeClr>
                </a:solidFill>
                <a:latin typeface="Cambria" panose="02040503050406030204" pitchFamily="18" charset="0"/>
                <a:ea typeface="Cambria" panose="02040503050406030204" pitchFamily="18" charset="0"/>
              </a:rPr>
              <a:t>– Bảo vệ môi trường.</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43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wipe(up)">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up)">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wipe(up)">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wipe(up)">
                                      <p:cBhvr>
                                        <p:cTn id="5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0C82BA-5634-9879-FEB1-FE9BE87F5CB5}"/>
              </a:ext>
            </a:extLst>
          </p:cNvPr>
          <p:cNvPicPr>
            <a:picLocks noChangeAspect="1"/>
          </p:cNvPicPr>
          <p:nvPr/>
        </p:nvPicPr>
        <p:blipFill>
          <a:blip r:embed="rId2"/>
          <a:stretch>
            <a:fillRect/>
          </a:stretch>
        </p:blipFill>
        <p:spPr>
          <a:xfrm>
            <a:off x="325392" y="158846"/>
            <a:ext cx="3164634" cy="1426888"/>
          </a:xfrm>
          <a:prstGeom prst="rect">
            <a:avLst/>
          </a:prstGeom>
        </p:spPr>
      </p:pic>
      <p:sp>
        <p:nvSpPr>
          <p:cNvPr id="3" name="TextBox 2">
            <a:extLst>
              <a:ext uri="{FF2B5EF4-FFF2-40B4-BE49-F238E27FC236}">
                <a16:creationId xmlns:a16="http://schemas.microsoft.com/office/drawing/2014/main" id="{37066F1A-42A1-4FF3-831F-4E2199F8DF94}"/>
              </a:ext>
            </a:extLst>
          </p:cNvPr>
          <p:cNvSpPr txBox="1"/>
          <p:nvPr/>
        </p:nvSpPr>
        <p:spPr>
          <a:xfrm>
            <a:off x="5070231" y="1230936"/>
            <a:ext cx="6795450" cy="5016758"/>
          </a:xfrm>
          <a:prstGeom prst="rect">
            <a:avLst/>
          </a:prstGeom>
          <a:noFill/>
        </p:spPr>
        <p:txBody>
          <a:bodyPr wrap="square" rtlCol="0">
            <a:spAutoFit/>
          </a:bodyPr>
          <a:lstStyle/>
          <a:p>
            <a:pPr algn="just"/>
            <a:r>
              <a:rPr lang="vi-VN" sz="4000" dirty="0">
                <a:solidFill>
                  <a:schemeClr val="accent4">
                    <a:lumMod val="50000"/>
                  </a:schemeClr>
                </a:solidFill>
                <a:latin typeface="Cambria" panose="02040503050406030204" pitchFamily="18" charset="0"/>
                <a:ea typeface="Cambria" panose="02040503050406030204" pitchFamily="18" charset="0"/>
              </a:rPr>
              <a:t>    Việt Nam đã nghiên cứu, thiết kế, chế tạo thành công hệ thống làm lạnh sản xuất đá viên và bảo quản thực phẩm nhờ sử dụng năng lượng nước chảy từ trên cao xuống để phục vụ các khu du lịch miền núi.</a:t>
            </a:r>
            <a:endParaRPr lang="en-US" sz="4000" dirty="0">
              <a:solidFill>
                <a:schemeClr val="accent4">
                  <a:lumMod val="50000"/>
                </a:schemeClr>
              </a:solidFill>
              <a:latin typeface="Cambria" panose="02040503050406030204" pitchFamily="18" charset="0"/>
              <a:ea typeface="Cambria" panose="02040503050406030204" pitchFamily="18" charset="0"/>
            </a:endParaRPr>
          </a:p>
        </p:txBody>
      </p:sp>
      <p:pic>
        <p:nvPicPr>
          <p:cNvPr id="1026" name="Picture 2" descr="sxdavien 91230">
            <a:extLst>
              <a:ext uri="{FF2B5EF4-FFF2-40B4-BE49-F238E27FC236}">
                <a16:creationId xmlns:a16="http://schemas.microsoft.com/office/drawing/2014/main" id="{8FEE34ED-43CC-0070-979B-A5FC54DBF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2305802"/>
            <a:ext cx="4267200" cy="286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599815B0-D189-D5EF-A1A9-090ACDB099CD}"/>
              </a:ext>
            </a:extLst>
          </p:cNvPr>
          <p:cNvPicPr>
            <a:picLocks noChangeAspect="1"/>
          </p:cNvPicPr>
          <p:nvPr/>
        </p:nvPicPr>
        <p:blipFill>
          <a:blip r:embed="rId6"/>
          <a:stretch>
            <a:fillRect/>
          </a:stretch>
        </p:blipFill>
        <p:spPr>
          <a:xfrm>
            <a:off x="9166" y="213568"/>
            <a:ext cx="6809678" cy="5933860"/>
          </a:xfrm>
          <a:prstGeom prst="rect">
            <a:avLst/>
          </a:prstGeom>
        </p:spPr>
      </p:pic>
    </p:spTree>
    <p:extLst>
      <p:ext uri="{BB962C8B-B14F-4D97-AF65-F5344CB8AC3E}">
        <p14:creationId xmlns:p14="http://schemas.microsoft.com/office/powerpoint/2010/main" val="3391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574D2175-3D7A-4CF4-A97F-B30604D03C69}"/>
              </a:ext>
            </a:extLst>
          </p:cNvPr>
          <p:cNvGrpSpPr/>
          <p:nvPr/>
        </p:nvGrpSpPr>
        <p:grpSpPr>
          <a:xfrm>
            <a:off x="463639" y="380095"/>
            <a:ext cx="11312993" cy="2549916"/>
            <a:chOff x="1147156" y="572516"/>
            <a:chExt cx="12988181" cy="521388"/>
          </a:xfrm>
        </p:grpSpPr>
        <p:sp>
          <p:nvSpPr>
            <p:cNvPr id="3" name="Flowchart: Alternate Process 2">
              <a:extLst>
                <a:ext uri="{FF2B5EF4-FFF2-40B4-BE49-F238E27FC236}">
                  <a16:creationId xmlns:a16="http://schemas.microsoft.com/office/drawing/2014/main" id="{4FF3CF9A-C88C-D891-50B5-E2CBA9935D5C}"/>
                </a:ext>
              </a:extLst>
            </p:cNvPr>
            <p:cNvSpPr/>
            <p:nvPr/>
          </p:nvSpPr>
          <p:spPr>
            <a:xfrm>
              <a:off x="1147156" y="572516"/>
              <a:ext cx="12988181" cy="52138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A3E858A5-52AF-0DB5-F3CA-27B46E6488C5}"/>
                </a:ext>
              </a:extLst>
            </p:cNvPr>
            <p:cNvSpPr txBox="1"/>
            <p:nvPr/>
          </p:nvSpPr>
          <p:spPr>
            <a:xfrm>
              <a:off x="1251518" y="598727"/>
              <a:ext cx="12728555" cy="471989"/>
            </a:xfrm>
            <a:prstGeom prst="rect">
              <a:avLst/>
            </a:prstGeom>
            <a:noFill/>
          </p:spPr>
          <p:txBody>
            <a:bodyPr wrap="square">
              <a:spAutoFit/>
            </a:bodyPr>
            <a:lstStyle/>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Vì sao khi thuyền buồm đi ngược chiều gió, người ta phải hạ buồm xuống?</a:t>
              </a:r>
            </a:p>
            <a:p>
              <a:pPr marL="742950" indent="-742950" algn="just">
                <a:buAutoNum type="arabicPeriod"/>
              </a:pPr>
              <a:r>
                <a:rPr lang="vi-VN" sz="3600" dirty="0">
                  <a:solidFill>
                    <a:schemeClr val="accent4">
                      <a:lumMod val="50000"/>
                    </a:schemeClr>
                  </a:solidFill>
                  <a:latin typeface="Cambria" panose="02040503050406030204" pitchFamily="18" charset="0"/>
                  <a:ea typeface="Cambria" panose="02040503050406030204" pitchFamily="18" charset="0"/>
                </a:rPr>
                <a:t>Nguồn năng lượng nào đã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pic>
        <p:nvPicPr>
          <p:cNvPr id="5" name="Picture 4" descr="A group of kids sitting at a table&#10;&#10;Description automatically generated">
            <a:extLst>
              <a:ext uri="{FF2B5EF4-FFF2-40B4-BE49-F238E27FC236}">
                <a16:creationId xmlns:a16="http://schemas.microsoft.com/office/drawing/2014/main" id="{95FDE70F-7DFE-4754-B61F-7D8B32D8B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710" y="3260377"/>
            <a:ext cx="4832823" cy="3297935"/>
          </a:xfrm>
          <a:prstGeom prst="rect">
            <a:avLst/>
          </a:prstGeom>
        </p:spPr>
      </p:pic>
    </p:spTree>
    <p:extLst>
      <p:ext uri="{BB962C8B-B14F-4D97-AF65-F5344CB8AC3E}">
        <p14:creationId xmlns:p14="http://schemas.microsoft.com/office/powerpoint/2010/main" val="34838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C3FAB-7554-D90C-B1EB-5339BFD3D792}"/>
              </a:ext>
            </a:extLst>
          </p:cNvPr>
          <p:cNvPicPr>
            <a:picLocks noChangeAspect="1"/>
          </p:cNvPicPr>
          <p:nvPr/>
        </p:nvPicPr>
        <p:blipFill>
          <a:blip r:embed="rId4"/>
          <a:stretch>
            <a:fillRect/>
          </a:stretch>
        </p:blipFill>
        <p:spPr>
          <a:xfrm>
            <a:off x="72305" y="337751"/>
            <a:ext cx="3290327" cy="958413"/>
          </a:xfrm>
          <a:prstGeom prst="rect">
            <a:avLst/>
          </a:prstGeom>
        </p:spPr>
      </p:pic>
      <p:pic>
        <p:nvPicPr>
          <p:cNvPr id="3" name="pixverse%2Fmp4%2Fmedia%2Fweb%2F25c69f71-b06f-4cf7-9bc2-779320e6f489_seed29358403">
            <a:hlinkClick r:id="" action="ppaction://media"/>
            <a:extLst>
              <a:ext uri="{FF2B5EF4-FFF2-40B4-BE49-F238E27FC236}">
                <a16:creationId xmlns:a16="http://schemas.microsoft.com/office/drawing/2014/main" id="{D71F8BC2-5FA9-470C-5169-18FDCB73DD4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080" t="794" r="12564" b="1"/>
          <a:stretch/>
        </p:blipFill>
        <p:spPr>
          <a:xfrm>
            <a:off x="6096000" y="2212258"/>
            <a:ext cx="5879690" cy="4354564"/>
          </a:xfrm>
          <a:prstGeom prst="rect">
            <a:avLst/>
          </a:prstGeom>
        </p:spPr>
      </p:pic>
      <p:grpSp>
        <p:nvGrpSpPr>
          <p:cNvPr id="4" name="Group">
            <a:extLst>
              <a:ext uri="{FF2B5EF4-FFF2-40B4-BE49-F238E27FC236}">
                <a16:creationId xmlns:a16="http://schemas.microsoft.com/office/drawing/2014/main" id="{0BA5290F-6664-8EA1-FF2D-C765E9D034E7}"/>
              </a:ext>
            </a:extLst>
          </p:cNvPr>
          <p:cNvGrpSpPr/>
          <p:nvPr/>
        </p:nvGrpSpPr>
        <p:grpSpPr>
          <a:xfrm>
            <a:off x="3156155" y="380096"/>
            <a:ext cx="8620477" cy="1350381"/>
            <a:chOff x="1147156" y="572516"/>
            <a:chExt cx="12988181" cy="278613"/>
          </a:xfrm>
        </p:grpSpPr>
        <p:sp>
          <p:nvSpPr>
            <p:cNvPr id="5" name="Flowchart: Alternate Process 4">
              <a:extLst>
                <a:ext uri="{FF2B5EF4-FFF2-40B4-BE49-F238E27FC236}">
                  <a16:creationId xmlns:a16="http://schemas.microsoft.com/office/drawing/2014/main" id="{F921E23B-30FB-69A5-42AA-5DB5C097648A}"/>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74F06EB-5268-7E6E-37A6-E38E2C427EB2}"/>
                </a:ext>
              </a:extLst>
            </p:cNvPr>
            <p:cNvSpPr txBox="1"/>
            <p:nvPr/>
          </p:nvSpPr>
          <p:spPr>
            <a:xfrm>
              <a:off x="1251518" y="587247"/>
              <a:ext cx="12728555" cy="220262"/>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1. Vì sao khi thuyền buồm đi ngược chiều gió, người ta phải hạ buồm xuống?</a:t>
              </a:r>
            </a:p>
          </p:txBody>
        </p:sp>
      </p:grpSp>
      <p:sp>
        <p:nvSpPr>
          <p:cNvPr id="7" name="TextBox 6">
            <a:extLst>
              <a:ext uri="{FF2B5EF4-FFF2-40B4-BE49-F238E27FC236}">
                <a16:creationId xmlns:a16="http://schemas.microsoft.com/office/drawing/2014/main" id="{0CDAF488-02AA-4942-E5A8-3BD5E6797F25}"/>
              </a:ext>
            </a:extLst>
          </p:cNvPr>
          <p:cNvSpPr txBox="1"/>
          <p:nvPr/>
        </p:nvSpPr>
        <p:spPr>
          <a:xfrm>
            <a:off x="352354" y="2143432"/>
            <a:ext cx="5607601" cy="4031873"/>
          </a:xfrm>
          <a:prstGeom prst="rect">
            <a:avLst/>
          </a:prstGeom>
          <a:noFill/>
        </p:spPr>
        <p:txBody>
          <a:bodyPr wrap="square" rtlCol="0">
            <a:spAutoFit/>
          </a:bodyPr>
          <a:lstStyle/>
          <a:p>
            <a:pPr algn="just"/>
            <a:r>
              <a:rPr lang="vi-VN" sz="3200" dirty="0">
                <a:solidFill>
                  <a:schemeClr val="accent4">
                    <a:lumMod val="50000"/>
                  </a:schemeClr>
                </a:solidFill>
                <a:latin typeface="Cambria" panose="02040503050406030204" pitchFamily="18" charset="0"/>
                <a:ea typeface="Cambria" panose="02040503050406030204" pitchFamily="18" charset="0"/>
              </a:rPr>
              <a:t>+ Thuyền buồm sử dụng sức gió để di chuyển.</a:t>
            </a:r>
          </a:p>
          <a:p>
            <a:pPr algn="just"/>
            <a:r>
              <a:rPr lang="vi-VN" sz="3200" dirty="0">
                <a:solidFill>
                  <a:schemeClr val="accent4">
                    <a:lumMod val="50000"/>
                  </a:schemeClr>
                </a:solidFill>
                <a:latin typeface="Cambria" panose="02040503050406030204" pitchFamily="18" charset="0"/>
                <a:ea typeface="Cambria" panose="02040503050406030204" pitchFamily="18" charset="0"/>
              </a:rPr>
              <a:t>+ Khi thuyền buồm đi ngược gió, cánh buồm sẽ chịu lực cản rất lớn của gió, làm thuyền di chuyển chậm lại. Để giảm thiểu lực cản này, người ta phải hạ buồm.</a:t>
            </a:r>
            <a:endParaRPr lang="en-US" sz="32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12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5367"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5C3FAB-7554-D90C-B1EB-5339BFD3D792}"/>
              </a:ext>
            </a:extLst>
          </p:cNvPr>
          <p:cNvPicPr>
            <a:picLocks noChangeAspect="1"/>
          </p:cNvPicPr>
          <p:nvPr/>
        </p:nvPicPr>
        <p:blipFill>
          <a:blip r:embed="rId2"/>
          <a:stretch>
            <a:fillRect/>
          </a:stretch>
        </p:blipFill>
        <p:spPr>
          <a:xfrm>
            <a:off x="1920770" y="280137"/>
            <a:ext cx="3290327" cy="958413"/>
          </a:xfrm>
          <a:prstGeom prst="rect">
            <a:avLst/>
          </a:prstGeom>
        </p:spPr>
      </p:pic>
      <p:grpSp>
        <p:nvGrpSpPr>
          <p:cNvPr id="4" name="Group">
            <a:extLst>
              <a:ext uri="{FF2B5EF4-FFF2-40B4-BE49-F238E27FC236}">
                <a16:creationId xmlns:a16="http://schemas.microsoft.com/office/drawing/2014/main" id="{0BA5290F-6664-8EA1-FF2D-C765E9D034E7}"/>
              </a:ext>
            </a:extLst>
          </p:cNvPr>
          <p:cNvGrpSpPr/>
          <p:nvPr/>
        </p:nvGrpSpPr>
        <p:grpSpPr>
          <a:xfrm>
            <a:off x="344130" y="1440313"/>
            <a:ext cx="7326640" cy="1350381"/>
            <a:chOff x="1147156" y="572516"/>
            <a:chExt cx="12988181" cy="278613"/>
          </a:xfrm>
        </p:grpSpPr>
        <p:sp>
          <p:nvSpPr>
            <p:cNvPr id="5" name="Flowchart: Alternate Process 4">
              <a:extLst>
                <a:ext uri="{FF2B5EF4-FFF2-40B4-BE49-F238E27FC236}">
                  <a16:creationId xmlns:a16="http://schemas.microsoft.com/office/drawing/2014/main" id="{F921E23B-30FB-69A5-42AA-5DB5C097648A}"/>
                </a:ext>
              </a:extLst>
            </p:cNvPr>
            <p:cNvSpPr/>
            <p:nvPr/>
          </p:nvSpPr>
          <p:spPr>
            <a:xfrm>
              <a:off x="1147156" y="572516"/>
              <a:ext cx="12988181" cy="27861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F74F06EB-5268-7E6E-37A6-E38E2C427EB2}"/>
                </a:ext>
              </a:extLst>
            </p:cNvPr>
            <p:cNvSpPr txBox="1"/>
            <p:nvPr/>
          </p:nvSpPr>
          <p:spPr>
            <a:xfrm>
              <a:off x="1251519" y="587247"/>
              <a:ext cx="12728555" cy="222254"/>
            </a:xfrm>
            <a:prstGeom prst="rect">
              <a:avLst/>
            </a:prstGeom>
            <a:noFill/>
          </p:spPr>
          <p:txBody>
            <a:bodyPr wrap="square">
              <a:spAutoFit/>
            </a:bodyPr>
            <a:lstStyle/>
            <a:p>
              <a:pPr algn="just"/>
              <a:r>
                <a:rPr lang="vi-VN" sz="3200" b="1" dirty="0">
                  <a:solidFill>
                    <a:schemeClr val="accent4">
                      <a:lumMod val="50000"/>
                    </a:schemeClr>
                  </a:solidFill>
                  <a:latin typeface="Cambria" panose="02040503050406030204" pitchFamily="18" charset="0"/>
                  <a:ea typeface="Cambria" panose="02040503050406030204" pitchFamily="18" charset="0"/>
                </a:rPr>
                <a:t>2. Nguồn năng lượng nào đã giúp bè gỗ trôi được trên sông?</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0CDAF488-02AA-4942-E5A8-3BD5E6797F25}"/>
              </a:ext>
            </a:extLst>
          </p:cNvPr>
          <p:cNvSpPr txBox="1"/>
          <p:nvPr/>
        </p:nvSpPr>
        <p:spPr>
          <a:xfrm>
            <a:off x="318055" y="2992457"/>
            <a:ext cx="7326640" cy="120032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Năng lượng nước chảy giúp bè gỗ trôi được trên sông.</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36BC64A-053D-A30D-B771-1C09DAEFE0F0}"/>
              </a:ext>
            </a:extLst>
          </p:cNvPr>
          <p:cNvPicPr>
            <a:picLocks noChangeAspect="1"/>
          </p:cNvPicPr>
          <p:nvPr/>
        </p:nvPicPr>
        <p:blipFill>
          <a:blip r:embed="rId3"/>
          <a:stretch>
            <a:fillRect/>
          </a:stretch>
        </p:blipFill>
        <p:spPr>
          <a:xfrm>
            <a:off x="7852070" y="409741"/>
            <a:ext cx="3995800" cy="6038518"/>
          </a:xfrm>
          <a:prstGeom prst="rect">
            <a:avLst/>
          </a:prstGeom>
        </p:spPr>
      </p:pic>
    </p:spTree>
    <p:extLst>
      <p:ext uri="{BB962C8B-B14F-4D97-AF65-F5344CB8AC3E}">
        <p14:creationId xmlns:p14="http://schemas.microsoft.com/office/powerpoint/2010/main" val="38517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8B51C5-BD9C-BA37-8F86-3F72BDCF1EFB}"/>
              </a:ext>
            </a:extLst>
          </p:cNvPr>
          <p:cNvSpPr txBox="1"/>
          <p:nvPr/>
        </p:nvSpPr>
        <p:spPr>
          <a:xfrm>
            <a:off x="419583" y="298417"/>
            <a:ext cx="11595437" cy="6247864"/>
          </a:xfrm>
          <a:prstGeom prst="rect">
            <a:avLst/>
          </a:prstGeom>
          <a:noFill/>
        </p:spPr>
        <p:txBody>
          <a:bodyPr wrap="square" rtlCol="0">
            <a:spAutoFit/>
          </a:bodyPr>
          <a:lstStyle/>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3. Tìm hiểu, trình bày việc khai thác và sử dụng năng lượng theo gợi ý:</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một trong các chủ đề: năng lượng mặt trời, năng lượng nước chảy, năng lượng gió ở Việt Nam.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Nội dung:</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việc trong đời sống, sản xuất có khai thác, sử dụng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Nguồn năng lượng này mang lại lợi ích gì cho địa phương em?</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Những thuận lợi và khó khăn khi sử dụng nguồn năng lượng này.</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Lựa chọn hình thức trình bày: Hình ảnh và thuyết minh cho các hình ảnh đó hoặc viết một đoạn văn ngắn, ...</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Thu thập và xử lí thông tin về nguồn năng lượng đã chọn.</a:t>
            </a:r>
          </a:p>
          <a:p>
            <a:pPr algn="just">
              <a:spcBef>
                <a:spcPts val="600"/>
              </a:spcBef>
            </a:pPr>
            <a:r>
              <a:rPr lang="vi-VN" sz="3000" dirty="0">
                <a:solidFill>
                  <a:schemeClr val="accent4">
                    <a:lumMod val="50000"/>
                  </a:schemeClr>
                </a:solidFill>
                <a:latin typeface="Cambria" panose="02040503050406030204" pitchFamily="18" charset="0"/>
                <a:ea typeface="Cambria" panose="02040503050406030204" pitchFamily="18" charset="0"/>
              </a:rPr>
              <a:t>- Trình bày sản phẩm.</a:t>
            </a:r>
            <a:endParaRPr lang="en-US" sz="3000"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86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609630"/>
                  <a:endParaRPr lang="en-US" sz="1200">
                    <a:solidFill>
                      <a:prstClr val="black"/>
                    </a:solidFill>
                    <a:latin typeface="Calibri"/>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609630"/>
                    <a:endParaRPr lang="en-US" sz="1200" dirty="0">
                      <a:solidFill>
                        <a:prstClr val="black"/>
                      </a:solidFill>
                      <a:latin typeface="Calibri"/>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defTabSz="609630"/>
              <a:endParaRPr lang="en-US" sz="1200">
                <a:solidFill>
                  <a:prstClr val="black"/>
                </a:solidFill>
                <a:latin typeface="Calibri"/>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defTabSz="609630"/>
              <a:endParaRPr lang="en-US" sz="1200">
                <a:solidFill>
                  <a:prstClr val="black"/>
                </a:solidFill>
                <a:latin typeface="Calibri"/>
              </a:endParaRPr>
            </a:p>
          </p:txBody>
        </p:sp>
      </p:grpSp>
      <p:pic>
        <p:nvPicPr>
          <p:cNvPr id="11" name="Picture 10">
            <a:extLst>
              <a:ext uri="{FF2B5EF4-FFF2-40B4-BE49-F238E27FC236}">
                <a16:creationId xmlns:a16="http://schemas.microsoft.com/office/drawing/2014/main" id="{98BFFA11-F2D5-744D-0C7A-8C9655E30E63}"/>
              </a:ext>
            </a:extLst>
          </p:cNvPr>
          <p:cNvPicPr>
            <a:picLocks noChangeAspect="1"/>
          </p:cNvPicPr>
          <p:nvPr/>
        </p:nvPicPr>
        <p:blipFill>
          <a:blip r:embed="rId6"/>
          <a:stretch>
            <a:fillRect/>
          </a:stretch>
        </p:blipFill>
        <p:spPr>
          <a:xfrm>
            <a:off x="471576" y="491393"/>
            <a:ext cx="6692533" cy="5875214"/>
          </a:xfrm>
          <a:prstGeom prst="rect">
            <a:avLst/>
          </a:prstGeom>
        </p:spPr>
      </p:pic>
    </p:spTree>
    <p:extLst>
      <p:ext uri="{BB962C8B-B14F-4D97-AF65-F5344CB8AC3E}">
        <p14:creationId xmlns:p14="http://schemas.microsoft.com/office/powerpoint/2010/main" val="136670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a table&#10;&#10;Description automatically generated">
            <a:extLst>
              <a:ext uri="{FF2B5EF4-FFF2-40B4-BE49-F238E27FC236}">
                <a16:creationId xmlns:a16="http://schemas.microsoft.com/office/drawing/2014/main" id="{76DF1EE3-7415-CE58-3B0A-6EB9416DA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47" y="845575"/>
            <a:ext cx="8385905" cy="5722570"/>
          </a:xfrm>
          <a:prstGeom prst="rect">
            <a:avLst/>
          </a:prstGeom>
        </p:spPr>
      </p:pic>
    </p:spTree>
    <p:extLst>
      <p:ext uri="{BB962C8B-B14F-4D97-AF65-F5344CB8AC3E}">
        <p14:creationId xmlns:p14="http://schemas.microsoft.com/office/powerpoint/2010/main" val="66102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362433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17BFF-156A-F2AF-C9DD-86AF1F93A194}"/>
              </a:ext>
            </a:extLst>
          </p:cNvPr>
          <p:cNvPicPr>
            <a:picLocks noChangeAspect="1"/>
          </p:cNvPicPr>
          <p:nvPr/>
        </p:nvPicPr>
        <p:blipFill>
          <a:blip r:embed="rId2"/>
          <a:stretch>
            <a:fillRect/>
          </a:stretch>
        </p:blipFill>
        <p:spPr>
          <a:xfrm>
            <a:off x="282845" y="238153"/>
            <a:ext cx="2449705" cy="1049873"/>
          </a:xfrm>
          <a:prstGeom prst="rect">
            <a:avLst/>
          </a:prstGeom>
          <a:ln>
            <a:noFill/>
          </a:ln>
          <a:effectLst>
            <a:softEdge rad="112500"/>
          </a:effectLst>
        </p:spPr>
      </p:pic>
      <p:sp>
        <p:nvSpPr>
          <p:cNvPr id="6" name="TextBox 5">
            <a:extLst>
              <a:ext uri="{FF2B5EF4-FFF2-40B4-BE49-F238E27FC236}">
                <a16:creationId xmlns:a16="http://schemas.microsoft.com/office/drawing/2014/main" id="{9F2C0E84-C374-866A-DDFE-495377636E5B}"/>
              </a:ext>
            </a:extLst>
          </p:cNvPr>
          <p:cNvSpPr txBox="1"/>
          <p:nvPr/>
        </p:nvSpPr>
        <p:spPr>
          <a:xfrm>
            <a:off x="382313" y="1398918"/>
            <a:ext cx="11427374" cy="3693319"/>
          </a:xfrm>
          <a:prstGeom prst="rect">
            <a:avLst/>
          </a:prstGeom>
          <a:noFill/>
        </p:spPr>
        <p:txBody>
          <a:bodyPr wrap="square" rtlCol="0">
            <a:spAutoFit/>
          </a:bodyPr>
          <a:lstStyle/>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mặt trời được dùng để chiếu sáng, sưởi ấm, làm khô đồ vật, làm nóng nước, sản xuất điện,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gió làm quay tua-bin của máy phát điện, giúp thuyền buồm chạy xuôi chiều gió, thả diều, rê thóc, ...</a:t>
            </a:r>
          </a:p>
          <a:p>
            <a:pPr marL="457200" indent="-457200" algn="just">
              <a:spcBef>
                <a:spcPts val="600"/>
              </a:spcBef>
              <a:buFont typeface="Arial" panose="020B0604020202020204" pitchFamily="34" charset="0"/>
              <a:buChar char="•"/>
            </a:pPr>
            <a:r>
              <a:rPr lang="vi-VN" sz="3200" dirty="0">
                <a:solidFill>
                  <a:schemeClr val="accent4">
                    <a:lumMod val="50000"/>
                  </a:schemeClr>
                </a:solidFill>
                <a:latin typeface="Cambria" panose="02040503050406030204" pitchFamily="18" charset="0"/>
                <a:ea typeface="Cambria" panose="02040503050406030204" pitchFamily="18" charset="0"/>
              </a:rPr>
              <a:t>Năng lượng nước chảy thường được dùng để vận chuyển hàng hóa xuôi dòng nước, làm quay bánh xe nước đưa nước lên cao, làm quay tua-bin của máy phát điện ở nhà máy thuỷ điện, ...</a:t>
            </a:r>
          </a:p>
        </p:txBody>
      </p:sp>
    </p:spTree>
    <p:extLst>
      <p:ext uri="{BB962C8B-B14F-4D97-AF65-F5344CB8AC3E}">
        <p14:creationId xmlns:p14="http://schemas.microsoft.com/office/powerpoint/2010/main" val="41541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C4830-3DE8-C828-9800-3BB0A93A960E}"/>
              </a:ext>
            </a:extLst>
          </p:cNvPr>
          <p:cNvPicPr>
            <a:picLocks noChangeAspect="1"/>
          </p:cNvPicPr>
          <p:nvPr/>
        </p:nvPicPr>
        <p:blipFill>
          <a:blip r:embed="rId2"/>
          <a:stretch>
            <a:fillRect/>
          </a:stretch>
        </p:blipFill>
        <p:spPr>
          <a:xfrm>
            <a:off x="492541" y="90020"/>
            <a:ext cx="3164634" cy="1426888"/>
          </a:xfrm>
          <a:prstGeom prst="rect">
            <a:avLst/>
          </a:prstGeom>
        </p:spPr>
      </p:pic>
      <p:sp>
        <p:nvSpPr>
          <p:cNvPr id="3" name="TextBox 2">
            <a:extLst>
              <a:ext uri="{FF2B5EF4-FFF2-40B4-BE49-F238E27FC236}">
                <a16:creationId xmlns:a16="http://schemas.microsoft.com/office/drawing/2014/main" id="{6A08BA99-4090-4F20-77BD-6705AB39C75C}"/>
              </a:ext>
            </a:extLst>
          </p:cNvPr>
          <p:cNvSpPr txBox="1"/>
          <p:nvPr/>
        </p:nvSpPr>
        <p:spPr>
          <a:xfrm>
            <a:off x="4612256" y="335845"/>
            <a:ext cx="7254352" cy="6186309"/>
          </a:xfrm>
          <a:prstGeom prst="rect">
            <a:avLst/>
          </a:prstGeom>
          <a:noFill/>
        </p:spPr>
        <p:txBody>
          <a:bodyPr wrap="square" rtlCol="0">
            <a:spAutoFit/>
          </a:bodyPr>
          <a:lstStyle/>
          <a:p>
            <a:pPr algn="just"/>
            <a:r>
              <a:rPr lang="vi-VN" sz="3600" dirty="0">
                <a:solidFill>
                  <a:schemeClr val="accent4">
                    <a:lumMod val="50000"/>
                  </a:schemeClr>
                </a:solidFill>
                <a:latin typeface="Cambria" panose="02040503050406030204" pitchFamily="18" charset="0"/>
                <a:ea typeface="Cambria" panose="02040503050406030204" pitchFamily="18" charset="0"/>
              </a:rPr>
              <a:t>    Cối xay gió là một loại máy chạy bằng sức gió (hình 6). Máy này được thiết kế để biến năng lượng gió thành các dạng năng lượng khác tiện dụng hơn. Cối xay gió được người Hồi giáo phát minh năm 634, dùng để xay bắp (ngô) và thoát nước. Ở châu Âu, ban đầu người ta dùng cối xay gió để xay bột, về sau, cối xay gió được dùng để bơm nước và gần đây dùng để phát điện.</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pic>
        <p:nvPicPr>
          <p:cNvPr id="5" name="Picture 4" descr="A windmill on a building&#10;&#10;Description automatically generated">
            <a:extLst>
              <a:ext uri="{FF2B5EF4-FFF2-40B4-BE49-F238E27FC236}">
                <a16:creationId xmlns:a16="http://schemas.microsoft.com/office/drawing/2014/main" id="{C75DA600-F0AC-876A-96B7-465655865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91" y="1585734"/>
            <a:ext cx="3648858" cy="4881715"/>
          </a:xfrm>
          <a:prstGeom prst="rect">
            <a:avLst/>
          </a:prstGeom>
        </p:spPr>
      </p:pic>
    </p:spTree>
    <p:extLst>
      <p:ext uri="{BB962C8B-B14F-4D97-AF65-F5344CB8AC3E}">
        <p14:creationId xmlns:p14="http://schemas.microsoft.com/office/powerpoint/2010/main" val="31191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BFFFC-BC67-F1B3-D141-AAD90846498D}"/>
              </a:ext>
            </a:extLst>
          </p:cNvPr>
          <p:cNvPicPr>
            <a:picLocks noChangeAspect="1"/>
          </p:cNvPicPr>
          <p:nvPr/>
        </p:nvPicPr>
        <p:blipFill>
          <a:blip r:embed="rId2"/>
          <a:stretch>
            <a:fillRect/>
          </a:stretch>
        </p:blipFill>
        <p:spPr>
          <a:xfrm>
            <a:off x="285669" y="258189"/>
            <a:ext cx="2645476" cy="961010"/>
          </a:xfrm>
          <a:prstGeom prst="rect">
            <a:avLst/>
          </a:prstGeom>
          <a:ln>
            <a:noFill/>
          </a:ln>
          <a:effectLst>
            <a:softEdge rad="112500"/>
          </a:effectLst>
        </p:spPr>
      </p:pic>
      <p:sp>
        <p:nvSpPr>
          <p:cNvPr id="4" name="TextBox 3">
            <a:extLst>
              <a:ext uri="{FF2B5EF4-FFF2-40B4-BE49-F238E27FC236}">
                <a16:creationId xmlns:a16="http://schemas.microsoft.com/office/drawing/2014/main" id="{06B5C803-8DB5-CC44-1678-5D02C6827B2A}"/>
              </a:ext>
            </a:extLst>
          </p:cNvPr>
          <p:cNvSpPr txBox="1"/>
          <p:nvPr/>
        </p:nvSpPr>
        <p:spPr>
          <a:xfrm>
            <a:off x="648930" y="1298109"/>
            <a:ext cx="7295534" cy="3209789"/>
          </a:xfrm>
          <a:custGeom>
            <a:avLst/>
            <a:gdLst>
              <a:gd name="connsiteX0" fmla="*/ 0 w 7295534"/>
              <a:gd name="connsiteY0" fmla="*/ 0 h 3209789"/>
              <a:gd name="connsiteX1" fmla="*/ 634150 w 7295534"/>
              <a:gd name="connsiteY1" fmla="*/ 0 h 3209789"/>
              <a:gd name="connsiteX2" fmla="*/ 1195345 w 7295534"/>
              <a:gd name="connsiteY2" fmla="*/ 0 h 3209789"/>
              <a:gd name="connsiteX3" fmla="*/ 1829495 w 7295534"/>
              <a:gd name="connsiteY3" fmla="*/ 0 h 3209789"/>
              <a:gd name="connsiteX4" fmla="*/ 2536601 w 7295534"/>
              <a:gd name="connsiteY4" fmla="*/ 0 h 3209789"/>
              <a:gd name="connsiteX5" fmla="*/ 3024841 w 7295534"/>
              <a:gd name="connsiteY5" fmla="*/ 0 h 3209789"/>
              <a:gd name="connsiteX6" fmla="*/ 3513080 w 7295534"/>
              <a:gd name="connsiteY6" fmla="*/ 0 h 3209789"/>
              <a:gd name="connsiteX7" fmla="*/ 4001320 w 7295534"/>
              <a:gd name="connsiteY7" fmla="*/ 0 h 3209789"/>
              <a:gd name="connsiteX8" fmla="*/ 4343649 w 7295534"/>
              <a:gd name="connsiteY8" fmla="*/ 0 h 3209789"/>
              <a:gd name="connsiteX9" fmla="*/ 4904844 w 7295534"/>
              <a:gd name="connsiteY9" fmla="*/ 0 h 3209789"/>
              <a:gd name="connsiteX10" fmla="*/ 5611949 w 7295534"/>
              <a:gd name="connsiteY10" fmla="*/ 0 h 3209789"/>
              <a:gd name="connsiteX11" fmla="*/ 6246099 w 7295534"/>
              <a:gd name="connsiteY11" fmla="*/ 0 h 3209789"/>
              <a:gd name="connsiteX12" fmla="*/ 6588428 w 7295534"/>
              <a:gd name="connsiteY12" fmla="*/ 0 h 3209789"/>
              <a:gd name="connsiteX13" fmla="*/ 7295534 w 7295534"/>
              <a:gd name="connsiteY13" fmla="*/ 0 h 3209789"/>
              <a:gd name="connsiteX14" fmla="*/ 7295534 w 7295534"/>
              <a:gd name="connsiteY14" fmla="*/ 567063 h 3209789"/>
              <a:gd name="connsiteX15" fmla="*/ 7295534 w 7295534"/>
              <a:gd name="connsiteY15" fmla="*/ 1037832 h 3209789"/>
              <a:gd name="connsiteX16" fmla="*/ 7295534 w 7295534"/>
              <a:gd name="connsiteY16" fmla="*/ 1508601 h 3209789"/>
              <a:gd name="connsiteX17" fmla="*/ 7295534 w 7295534"/>
              <a:gd name="connsiteY17" fmla="*/ 2107761 h 3209789"/>
              <a:gd name="connsiteX18" fmla="*/ 7295534 w 7295534"/>
              <a:gd name="connsiteY18" fmla="*/ 2674824 h 3209789"/>
              <a:gd name="connsiteX19" fmla="*/ 7295534 w 7295534"/>
              <a:gd name="connsiteY19" fmla="*/ 3209789 h 3209789"/>
              <a:gd name="connsiteX20" fmla="*/ 6734339 w 7295534"/>
              <a:gd name="connsiteY20" fmla="*/ 3209789 h 3209789"/>
              <a:gd name="connsiteX21" fmla="*/ 6392010 w 7295534"/>
              <a:gd name="connsiteY21" fmla="*/ 3209789 h 3209789"/>
              <a:gd name="connsiteX22" fmla="*/ 5976726 w 7295534"/>
              <a:gd name="connsiteY22" fmla="*/ 3209789 h 3209789"/>
              <a:gd name="connsiteX23" fmla="*/ 5561442 w 7295534"/>
              <a:gd name="connsiteY23" fmla="*/ 3209789 h 3209789"/>
              <a:gd name="connsiteX24" fmla="*/ 5219113 w 7295534"/>
              <a:gd name="connsiteY24" fmla="*/ 3209789 h 3209789"/>
              <a:gd name="connsiteX25" fmla="*/ 4803829 w 7295534"/>
              <a:gd name="connsiteY25" fmla="*/ 3209789 h 3209789"/>
              <a:gd name="connsiteX26" fmla="*/ 4461500 w 7295534"/>
              <a:gd name="connsiteY26" fmla="*/ 3209789 h 3209789"/>
              <a:gd name="connsiteX27" fmla="*/ 3754394 w 7295534"/>
              <a:gd name="connsiteY27" fmla="*/ 3209789 h 3209789"/>
              <a:gd name="connsiteX28" fmla="*/ 3047288 w 7295534"/>
              <a:gd name="connsiteY28" fmla="*/ 3209789 h 3209789"/>
              <a:gd name="connsiteX29" fmla="*/ 2632004 w 7295534"/>
              <a:gd name="connsiteY29" fmla="*/ 3209789 h 3209789"/>
              <a:gd name="connsiteX30" fmla="*/ 2070809 w 7295534"/>
              <a:gd name="connsiteY30" fmla="*/ 3209789 h 3209789"/>
              <a:gd name="connsiteX31" fmla="*/ 1728480 w 7295534"/>
              <a:gd name="connsiteY31" fmla="*/ 3209789 h 3209789"/>
              <a:gd name="connsiteX32" fmla="*/ 1094330 w 7295534"/>
              <a:gd name="connsiteY32" fmla="*/ 3209789 h 3209789"/>
              <a:gd name="connsiteX33" fmla="*/ 533135 w 7295534"/>
              <a:gd name="connsiteY33" fmla="*/ 3209789 h 3209789"/>
              <a:gd name="connsiteX34" fmla="*/ 0 w 7295534"/>
              <a:gd name="connsiteY34" fmla="*/ 3209789 h 3209789"/>
              <a:gd name="connsiteX35" fmla="*/ 0 w 7295534"/>
              <a:gd name="connsiteY35" fmla="*/ 2642726 h 3209789"/>
              <a:gd name="connsiteX36" fmla="*/ 0 w 7295534"/>
              <a:gd name="connsiteY36" fmla="*/ 2171957 h 3209789"/>
              <a:gd name="connsiteX37" fmla="*/ 0 w 7295534"/>
              <a:gd name="connsiteY37" fmla="*/ 1733286 h 3209789"/>
              <a:gd name="connsiteX38" fmla="*/ 0 w 7295534"/>
              <a:gd name="connsiteY38" fmla="*/ 1198321 h 3209789"/>
              <a:gd name="connsiteX39" fmla="*/ 0 w 7295534"/>
              <a:gd name="connsiteY39" fmla="*/ 631259 h 3209789"/>
              <a:gd name="connsiteX40" fmla="*/ 0 w 7295534"/>
              <a:gd name="connsiteY40" fmla="*/ 0 h 320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295534" h="3209789" fill="none" extrusionOk="0">
                <a:moveTo>
                  <a:pt x="0" y="0"/>
                </a:moveTo>
                <a:cubicBezTo>
                  <a:pt x="270440" y="-58595"/>
                  <a:pt x="500748" y="45073"/>
                  <a:pt x="634150" y="0"/>
                </a:cubicBezTo>
                <a:cubicBezTo>
                  <a:pt x="767552" y="-45073"/>
                  <a:pt x="955625" y="40215"/>
                  <a:pt x="1195345" y="0"/>
                </a:cubicBezTo>
                <a:cubicBezTo>
                  <a:pt x="1435066" y="-40215"/>
                  <a:pt x="1649834" y="68720"/>
                  <a:pt x="1829495" y="0"/>
                </a:cubicBezTo>
                <a:cubicBezTo>
                  <a:pt x="2009156" y="-68720"/>
                  <a:pt x="2360804" y="1030"/>
                  <a:pt x="2536601" y="0"/>
                </a:cubicBezTo>
                <a:cubicBezTo>
                  <a:pt x="2712398" y="-1030"/>
                  <a:pt x="2822518" y="54647"/>
                  <a:pt x="3024841" y="0"/>
                </a:cubicBezTo>
                <a:cubicBezTo>
                  <a:pt x="3227164" y="-54647"/>
                  <a:pt x="3340067" y="2396"/>
                  <a:pt x="3513080" y="0"/>
                </a:cubicBezTo>
                <a:cubicBezTo>
                  <a:pt x="3686093" y="-2396"/>
                  <a:pt x="3808716" y="50413"/>
                  <a:pt x="4001320" y="0"/>
                </a:cubicBezTo>
                <a:cubicBezTo>
                  <a:pt x="4193924" y="-50413"/>
                  <a:pt x="4221951" y="14917"/>
                  <a:pt x="4343649" y="0"/>
                </a:cubicBezTo>
                <a:cubicBezTo>
                  <a:pt x="4465347" y="-14917"/>
                  <a:pt x="4630138" y="38105"/>
                  <a:pt x="4904844" y="0"/>
                </a:cubicBezTo>
                <a:cubicBezTo>
                  <a:pt x="5179550" y="-38105"/>
                  <a:pt x="5368204" y="5630"/>
                  <a:pt x="5611949" y="0"/>
                </a:cubicBezTo>
                <a:cubicBezTo>
                  <a:pt x="5855695" y="-5630"/>
                  <a:pt x="5945183" y="48031"/>
                  <a:pt x="6246099" y="0"/>
                </a:cubicBezTo>
                <a:cubicBezTo>
                  <a:pt x="6547015" y="-48031"/>
                  <a:pt x="6454758" y="18325"/>
                  <a:pt x="6588428" y="0"/>
                </a:cubicBezTo>
                <a:cubicBezTo>
                  <a:pt x="6722098" y="-18325"/>
                  <a:pt x="6958020" y="36306"/>
                  <a:pt x="7295534" y="0"/>
                </a:cubicBezTo>
                <a:cubicBezTo>
                  <a:pt x="7318798" y="119895"/>
                  <a:pt x="7262071" y="318011"/>
                  <a:pt x="7295534" y="567063"/>
                </a:cubicBezTo>
                <a:cubicBezTo>
                  <a:pt x="7328997" y="816115"/>
                  <a:pt x="7268688" y="904540"/>
                  <a:pt x="7295534" y="1037832"/>
                </a:cubicBezTo>
                <a:cubicBezTo>
                  <a:pt x="7322380" y="1171124"/>
                  <a:pt x="7286065" y="1285134"/>
                  <a:pt x="7295534" y="1508601"/>
                </a:cubicBezTo>
                <a:cubicBezTo>
                  <a:pt x="7305003" y="1732068"/>
                  <a:pt x="7288700" y="1980607"/>
                  <a:pt x="7295534" y="2107761"/>
                </a:cubicBezTo>
                <a:cubicBezTo>
                  <a:pt x="7302368" y="2234915"/>
                  <a:pt x="7244052" y="2554384"/>
                  <a:pt x="7295534" y="2674824"/>
                </a:cubicBezTo>
                <a:cubicBezTo>
                  <a:pt x="7347016" y="2795264"/>
                  <a:pt x="7265680" y="3035197"/>
                  <a:pt x="7295534" y="3209789"/>
                </a:cubicBezTo>
                <a:cubicBezTo>
                  <a:pt x="7116879" y="3213383"/>
                  <a:pt x="6897775" y="3194790"/>
                  <a:pt x="6734339" y="3209789"/>
                </a:cubicBezTo>
                <a:cubicBezTo>
                  <a:pt x="6570904" y="3224788"/>
                  <a:pt x="6550087" y="3194502"/>
                  <a:pt x="6392010" y="3209789"/>
                </a:cubicBezTo>
                <a:cubicBezTo>
                  <a:pt x="6233933" y="3225076"/>
                  <a:pt x="6180114" y="3172196"/>
                  <a:pt x="5976726" y="3209789"/>
                </a:cubicBezTo>
                <a:cubicBezTo>
                  <a:pt x="5773338" y="3247382"/>
                  <a:pt x="5646635" y="3202501"/>
                  <a:pt x="5561442" y="3209789"/>
                </a:cubicBezTo>
                <a:cubicBezTo>
                  <a:pt x="5476249" y="3217077"/>
                  <a:pt x="5337309" y="3178155"/>
                  <a:pt x="5219113" y="3209789"/>
                </a:cubicBezTo>
                <a:cubicBezTo>
                  <a:pt x="5100917" y="3241423"/>
                  <a:pt x="4989431" y="3181155"/>
                  <a:pt x="4803829" y="3209789"/>
                </a:cubicBezTo>
                <a:cubicBezTo>
                  <a:pt x="4618227" y="3238423"/>
                  <a:pt x="4602933" y="3175037"/>
                  <a:pt x="4461500" y="3209789"/>
                </a:cubicBezTo>
                <a:cubicBezTo>
                  <a:pt x="4320067" y="3244541"/>
                  <a:pt x="3981420" y="3170282"/>
                  <a:pt x="3754394" y="3209789"/>
                </a:cubicBezTo>
                <a:cubicBezTo>
                  <a:pt x="3527368" y="3249296"/>
                  <a:pt x="3288896" y="3192824"/>
                  <a:pt x="3047288" y="3209789"/>
                </a:cubicBezTo>
                <a:cubicBezTo>
                  <a:pt x="2805680" y="3226754"/>
                  <a:pt x="2737469" y="3167337"/>
                  <a:pt x="2632004" y="3209789"/>
                </a:cubicBezTo>
                <a:cubicBezTo>
                  <a:pt x="2526539" y="3252241"/>
                  <a:pt x="2292670" y="3188270"/>
                  <a:pt x="2070809" y="3209789"/>
                </a:cubicBezTo>
                <a:cubicBezTo>
                  <a:pt x="1848948" y="3231308"/>
                  <a:pt x="1857416" y="3195927"/>
                  <a:pt x="1728480" y="3209789"/>
                </a:cubicBezTo>
                <a:cubicBezTo>
                  <a:pt x="1599544" y="3223651"/>
                  <a:pt x="1374040" y="3195181"/>
                  <a:pt x="1094330" y="3209789"/>
                </a:cubicBezTo>
                <a:cubicBezTo>
                  <a:pt x="814620" y="3224397"/>
                  <a:pt x="723273" y="3196599"/>
                  <a:pt x="533135" y="3209789"/>
                </a:cubicBezTo>
                <a:cubicBezTo>
                  <a:pt x="342998" y="3222979"/>
                  <a:pt x="124993" y="3171434"/>
                  <a:pt x="0" y="3209789"/>
                </a:cubicBezTo>
                <a:cubicBezTo>
                  <a:pt x="-55350" y="3068692"/>
                  <a:pt x="62131" y="2891605"/>
                  <a:pt x="0" y="2642726"/>
                </a:cubicBezTo>
                <a:cubicBezTo>
                  <a:pt x="-62131" y="2393847"/>
                  <a:pt x="26927" y="2406660"/>
                  <a:pt x="0" y="2171957"/>
                </a:cubicBezTo>
                <a:cubicBezTo>
                  <a:pt x="-26927" y="1937254"/>
                  <a:pt x="41426" y="1837964"/>
                  <a:pt x="0" y="1733286"/>
                </a:cubicBezTo>
                <a:cubicBezTo>
                  <a:pt x="-41426" y="1628608"/>
                  <a:pt x="47057" y="1346717"/>
                  <a:pt x="0" y="1198321"/>
                </a:cubicBezTo>
                <a:cubicBezTo>
                  <a:pt x="-47057" y="1049926"/>
                  <a:pt x="60426" y="891966"/>
                  <a:pt x="0" y="631259"/>
                </a:cubicBezTo>
                <a:cubicBezTo>
                  <a:pt x="-60426" y="370552"/>
                  <a:pt x="10228" y="182961"/>
                  <a:pt x="0" y="0"/>
                </a:cubicBezTo>
                <a:close/>
              </a:path>
              <a:path w="7295534" h="3209789" stroke="0" extrusionOk="0">
                <a:moveTo>
                  <a:pt x="0" y="0"/>
                </a:moveTo>
                <a:cubicBezTo>
                  <a:pt x="188702" y="-30036"/>
                  <a:pt x="425024" y="38869"/>
                  <a:pt x="634150" y="0"/>
                </a:cubicBezTo>
                <a:cubicBezTo>
                  <a:pt x="843276" y="-38869"/>
                  <a:pt x="1068350" y="20298"/>
                  <a:pt x="1268301" y="0"/>
                </a:cubicBezTo>
                <a:cubicBezTo>
                  <a:pt x="1468252" y="-20298"/>
                  <a:pt x="1531692" y="9703"/>
                  <a:pt x="1683585" y="0"/>
                </a:cubicBezTo>
                <a:cubicBezTo>
                  <a:pt x="1835478" y="-9703"/>
                  <a:pt x="1977666" y="46127"/>
                  <a:pt x="2098869" y="0"/>
                </a:cubicBezTo>
                <a:cubicBezTo>
                  <a:pt x="2220072" y="-46127"/>
                  <a:pt x="2469590" y="10709"/>
                  <a:pt x="2733019" y="0"/>
                </a:cubicBezTo>
                <a:cubicBezTo>
                  <a:pt x="2996448" y="-10709"/>
                  <a:pt x="3074364" y="64657"/>
                  <a:pt x="3294214" y="0"/>
                </a:cubicBezTo>
                <a:cubicBezTo>
                  <a:pt x="3514065" y="-64657"/>
                  <a:pt x="3512139" y="21081"/>
                  <a:pt x="3636543" y="0"/>
                </a:cubicBezTo>
                <a:cubicBezTo>
                  <a:pt x="3760947" y="-21081"/>
                  <a:pt x="3952064" y="24925"/>
                  <a:pt x="4051827" y="0"/>
                </a:cubicBezTo>
                <a:cubicBezTo>
                  <a:pt x="4151590" y="-24925"/>
                  <a:pt x="4521216" y="51758"/>
                  <a:pt x="4758933" y="0"/>
                </a:cubicBezTo>
                <a:cubicBezTo>
                  <a:pt x="4996650" y="-51758"/>
                  <a:pt x="5245893" y="56408"/>
                  <a:pt x="5393083" y="0"/>
                </a:cubicBezTo>
                <a:cubicBezTo>
                  <a:pt x="5540273" y="-56408"/>
                  <a:pt x="5713627" y="30110"/>
                  <a:pt x="5881323" y="0"/>
                </a:cubicBezTo>
                <a:cubicBezTo>
                  <a:pt x="6049019" y="-30110"/>
                  <a:pt x="6141572" y="37304"/>
                  <a:pt x="6296607" y="0"/>
                </a:cubicBezTo>
                <a:cubicBezTo>
                  <a:pt x="6451642" y="-37304"/>
                  <a:pt x="6491415" y="3487"/>
                  <a:pt x="6638936" y="0"/>
                </a:cubicBezTo>
                <a:cubicBezTo>
                  <a:pt x="6786457" y="-3487"/>
                  <a:pt x="7070660" y="44940"/>
                  <a:pt x="7295534" y="0"/>
                </a:cubicBezTo>
                <a:cubicBezTo>
                  <a:pt x="7330501" y="140708"/>
                  <a:pt x="7248767" y="295821"/>
                  <a:pt x="7295534" y="502867"/>
                </a:cubicBezTo>
                <a:cubicBezTo>
                  <a:pt x="7342301" y="709913"/>
                  <a:pt x="7287496" y="782000"/>
                  <a:pt x="7295534" y="973636"/>
                </a:cubicBezTo>
                <a:cubicBezTo>
                  <a:pt x="7303572" y="1165272"/>
                  <a:pt x="7261602" y="1321391"/>
                  <a:pt x="7295534" y="1540699"/>
                </a:cubicBezTo>
                <a:cubicBezTo>
                  <a:pt x="7329466" y="1760007"/>
                  <a:pt x="7266645" y="1850685"/>
                  <a:pt x="7295534" y="2011468"/>
                </a:cubicBezTo>
                <a:cubicBezTo>
                  <a:pt x="7324423" y="2172251"/>
                  <a:pt x="7272318" y="2337792"/>
                  <a:pt x="7295534" y="2450139"/>
                </a:cubicBezTo>
                <a:cubicBezTo>
                  <a:pt x="7318750" y="2562486"/>
                  <a:pt x="7294789" y="2866399"/>
                  <a:pt x="7295534" y="3209789"/>
                </a:cubicBezTo>
                <a:cubicBezTo>
                  <a:pt x="7190259" y="3227297"/>
                  <a:pt x="7111062" y="3172879"/>
                  <a:pt x="6953205" y="3209789"/>
                </a:cubicBezTo>
                <a:cubicBezTo>
                  <a:pt x="6795348" y="3246699"/>
                  <a:pt x="6595320" y="3209176"/>
                  <a:pt x="6319055" y="3209789"/>
                </a:cubicBezTo>
                <a:cubicBezTo>
                  <a:pt x="6042790" y="3210402"/>
                  <a:pt x="5991594" y="3166552"/>
                  <a:pt x="5830815" y="3209789"/>
                </a:cubicBezTo>
                <a:cubicBezTo>
                  <a:pt x="5670036" y="3253026"/>
                  <a:pt x="5588062" y="3172522"/>
                  <a:pt x="5488486" y="3209789"/>
                </a:cubicBezTo>
                <a:cubicBezTo>
                  <a:pt x="5388910" y="3247056"/>
                  <a:pt x="5054972" y="3176021"/>
                  <a:pt x="4854336" y="3209789"/>
                </a:cubicBezTo>
                <a:cubicBezTo>
                  <a:pt x="4653700" y="3243557"/>
                  <a:pt x="4609332" y="3180780"/>
                  <a:pt x="4439052" y="3209789"/>
                </a:cubicBezTo>
                <a:cubicBezTo>
                  <a:pt x="4268772" y="3238798"/>
                  <a:pt x="4116517" y="3161496"/>
                  <a:pt x="3950812" y="3209789"/>
                </a:cubicBezTo>
                <a:cubicBezTo>
                  <a:pt x="3785107" y="3258082"/>
                  <a:pt x="3565466" y="3195811"/>
                  <a:pt x="3462573" y="3209789"/>
                </a:cubicBezTo>
                <a:cubicBezTo>
                  <a:pt x="3359680" y="3223767"/>
                  <a:pt x="3138980" y="3183827"/>
                  <a:pt x="2974333" y="3209789"/>
                </a:cubicBezTo>
                <a:cubicBezTo>
                  <a:pt x="2809686" y="3235751"/>
                  <a:pt x="2723464" y="3175606"/>
                  <a:pt x="2486094" y="3209789"/>
                </a:cubicBezTo>
                <a:cubicBezTo>
                  <a:pt x="2248724" y="3243972"/>
                  <a:pt x="2214315" y="3183019"/>
                  <a:pt x="2143765" y="3209789"/>
                </a:cubicBezTo>
                <a:cubicBezTo>
                  <a:pt x="2073215" y="3236559"/>
                  <a:pt x="1931393" y="3169347"/>
                  <a:pt x="1728480" y="3209789"/>
                </a:cubicBezTo>
                <a:cubicBezTo>
                  <a:pt x="1525568" y="3250231"/>
                  <a:pt x="1326168" y="3170484"/>
                  <a:pt x="1094330" y="3209789"/>
                </a:cubicBezTo>
                <a:cubicBezTo>
                  <a:pt x="862492" y="3249094"/>
                  <a:pt x="880681" y="3205090"/>
                  <a:pt x="752001" y="3209789"/>
                </a:cubicBezTo>
                <a:cubicBezTo>
                  <a:pt x="623321" y="3214488"/>
                  <a:pt x="218201" y="3189300"/>
                  <a:pt x="0" y="3209789"/>
                </a:cubicBezTo>
                <a:cubicBezTo>
                  <a:pt x="-653" y="3064426"/>
                  <a:pt x="36529" y="2890338"/>
                  <a:pt x="0" y="2674824"/>
                </a:cubicBezTo>
                <a:cubicBezTo>
                  <a:pt x="-36529" y="2459310"/>
                  <a:pt x="22426" y="2313514"/>
                  <a:pt x="0" y="2139859"/>
                </a:cubicBezTo>
                <a:cubicBezTo>
                  <a:pt x="-22426" y="1966205"/>
                  <a:pt x="55344" y="1806074"/>
                  <a:pt x="0" y="1572797"/>
                </a:cubicBezTo>
                <a:cubicBezTo>
                  <a:pt x="-55344" y="1339520"/>
                  <a:pt x="36278" y="1228778"/>
                  <a:pt x="0" y="1037832"/>
                </a:cubicBezTo>
                <a:cubicBezTo>
                  <a:pt x="-36278" y="846887"/>
                  <a:pt x="6545" y="688209"/>
                  <a:pt x="0" y="599161"/>
                </a:cubicBezTo>
                <a:cubicBezTo>
                  <a:pt x="-6545" y="510113"/>
                  <a:pt x="37359" y="245081"/>
                  <a:pt x="0" y="0"/>
                </a:cubicBezTo>
                <a:close/>
              </a:path>
            </a:pathLst>
          </a:custGeom>
          <a:solidFill>
            <a:schemeClr val="accent3">
              <a:lumMod val="20000"/>
              <a:lumOff val="80000"/>
            </a:schemeClr>
          </a:solidFill>
          <a:ln w="19050">
            <a:solidFill>
              <a:schemeClr val="accent3">
                <a:lumMod val="60000"/>
                <a:lumOff val="40000"/>
              </a:schemeClr>
            </a:solidFill>
            <a:prstDash val="lgDashDotDot"/>
            <a:extLst>
              <a:ext uri="{C807C97D-BFC1-408E-A445-0C87EB9F89A2}">
                <ask:lineSketchStyleProps xmlns:ask="http://schemas.microsoft.com/office/drawing/2018/sketchyshapes" sd="3355637259">
                  <a:prstGeom prst="rect">
                    <a:avLst/>
                  </a:prstGeom>
                  <ask:type>
                    <ask:lineSketchScribble/>
                  </ask:type>
                </ask:lineSketchStyleProps>
              </a:ext>
            </a:extLst>
          </a:ln>
        </p:spPr>
        <p:txBody>
          <a:bodyPr wrap="square" rtlCol="0">
            <a:spAutoFit/>
          </a:bodyPr>
          <a:lstStyle/>
          <a:p>
            <a:pPr algn="just">
              <a:lnSpc>
                <a:spcPct val="130000"/>
              </a:lnSpc>
            </a:pPr>
            <a:r>
              <a:rPr lang="vi-VN" sz="4000" b="1" dirty="0">
                <a:solidFill>
                  <a:schemeClr val="accent3">
                    <a:lumMod val="50000"/>
                  </a:schemeClr>
                </a:solidFill>
                <a:latin typeface="Cambria" panose="02040503050406030204" pitchFamily="18" charset="0"/>
                <a:ea typeface="Cambria" panose="02040503050406030204" pitchFamily="18" charset="0"/>
              </a:rPr>
              <a:t>Giải thích năng lượng mặt trời, năng lượng gió được sử dụng như thế nào trong các hoạt động hằng ngày.</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BFB59C8-2FA0-4BA4-603B-C1A745281BA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a:off x="8297302" y="1219199"/>
            <a:ext cx="3648891" cy="5266910"/>
          </a:xfrm>
          <a:prstGeom prst="rect">
            <a:avLst/>
          </a:prstGeom>
        </p:spPr>
      </p:pic>
    </p:spTree>
    <p:extLst>
      <p:ext uri="{BB962C8B-B14F-4D97-AF65-F5344CB8AC3E}">
        <p14:creationId xmlns:p14="http://schemas.microsoft.com/office/powerpoint/2010/main" val="157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7FC7C081-2881-0CE7-66B7-C33B0B9B962D}"/>
              </a:ext>
            </a:extLst>
          </p:cNvPr>
          <p:cNvPicPr>
            <a:picLocks noChangeAspect="1"/>
          </p:cNvPicPr>
          <p:nvPr/>
        </p:nvPicPr>
        <p:blipFill>
          <a:blip r:embed="rId6"/>
          <a:stretch>
            <a:fillRect/>
          </a:stretch>
        </p:blipFill>
        <p:spPr>
          <a:xfrm>
            <a:off x="-473447" y="395931"/>
            <a:ext cx="7205711" cy="6271558"/>
          </a:xfrm>
          <a:prstGeom prst="rect">
            <a:avLst/>
          </a:prstGeom>
        </p:spPr>
      </p:pic>
    </p:spTree>
    <p:extLst>
      <p:ext uri="{BB962C8B-B14F-4D97-AF65-F5344CB8AC3E}">
        <p14:creationId xmlns:p14="http://schemas.microsoft.com/office/powerpoint/2010/main" val="1158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Group 14">
            <a:extLst>
              <a:ext uri="{FF2B5EF4-FFF2-40B4-BE49-F238E27FC236}">
                <a16:creationId xmlns:a16="http://schemas.microsoft.com/office/drawing/2014/main" id="{DD14F0FF-5BE0-056A-C865-864442093000}"/>
              </a:ext>
            </a:extLst>
          </p:cNvPr>
          <p:cNvGrpSpPr/>
          <p:nvPr/>
        </p:nvGrpSpPr>
        <p:grpSpPr>
          <a:xfrm>
            <a:off x="121821" y="1560576"/>
            <a:ext cx="11948357" cy="3229556"/>
            <a:chOff x="121821" y="1560576"/>
            <a:chExt cx="11948357" cy="3229556"/>
          </a:xfrm>
        </p:grpSpPr>
        <p:sp>
          <p:nvSpPr>
            <p:cNvPr id="6" name="Freeform 11">
              <a:extLst>
                <a:ext uri="{FF2B5EF4-FFF2-40B4-BE49-F238E27FC236}">
                  <a16:creationId xmlns:a16="http://schemas.microsoft.com/office/drawing/2014/main" id="{65DFCE3E-5C90-E9FF-C8A0-1377D89D1A09}"/>
                </a:ext>
              </a:extLst>
            </p:cNvPr>
            <p:cNvSpPr/>
            <p:nvPr/>
          </p:nvSpPr>
          <p:spPr>
            <a:xfrm>
              <a:off x="121821" y="1560576"/>
              <a:ext cx="11948357" cy="3229556"/>
            </a:xfrm>
            <a:custGeom>
              <a:avLst/>
              <a:gdLst/>
              <a:ahLst/>
              <a:cxnLst/>
              <a:rect l="l" t="t" r="r" b="b"/>
              <a:pathLst>
                <a:path w="1638889" h="406400">
                  <a:moveTo>
                    <a:pt x="1435689" y="0"/>
                  </a:moveTo>
                  <a:cubicBezTo>
                    <a:pt x="1547914" y="0"/>
                    <a:pt x="1638889" y="90976"/>
                    <a:pt x="1638889" y="203200"/>
                  </a:cubicBezTo>
                  <a:cubicBezTo>
                    <a:pt x="1638889" y="315424"/>
                    <a:pt x="1547914" y="406400"/>
                    <a:pt x="1435689" y="406400"/>
                  </a:cubicBezTo>
                  <a:lnTo>
                    <a:pt x="203200" y="406400"/>
                  </a:lnTo>
                  <a:cubicBezTo>
                    <a:pt x="90976" y="406400"/>
                    <a:pt x="0" y="315424"/>
                    <a:pt x="0" y="203200"/>
                  </a:cubicBezTo>
                  <a:cubicBezTo>
                    <a:pt x="0" y="90976"/>
                    <a:pt x="90976" y="0"/>
                    <a:pt x="203200" y="0"/>
                  </a:cubicBezTo>
                  <a:close/>
                </a:path>
              </a:pathLst>
            </a:custGeom>
            <a:solidFill>
              <a:schemeClr val="accent4">
                <a:lumMod val="75000"/>
                <a:alpha val="84706"/>
              </a:schemeClr>
            </a:solidFill>
          </p:spPr>
          <p:txBody>
            <a:bodyPr/>
            <a:lstStyle/>
            <a:p>
              <a:endParaRPr lang="en-US"/>
            </a:p>
          </p:txBody>
        </p:sp>
        <p:sp>
          <p:nvSpPr>
            <p:cNvPr id="11" name="TextBox 10">
              <a:extLst>
                <a:ext uri="{FF2B5EF4-FFF2-40B4-BE49-F238E27FC236}">
                  <a16:creationId xmlns:a16="http://schemas.microsoft.com/office/drawing/2014/main" id="{5B7C7211-7B95-E352-09B4-FF5C05AF923F}"/>
                </a:ext>
              </a:extLst>
            </p:cNvPr>
            <p:cNvSpPr txBox="1"/>
            <p:nvPr/>
          </p:nvSpPr>
          <p:spPr>
            <a:xfrm>
              <a:off x="623413" y="2200655"/>
              <a:ext cx="10945171" cy="2154436"/>
            </a:xfrm>
            <a:prstGeom prst="rect">
              <a:avLst/>
            </a:prstGeom>
            <a:noFill/>
          </p:spPr>
          <p:txBody>
            <a:bodyPr wrap="square" rtlCol="0">
              <a:spAutoFit/>
            </a:bodyPr>
            <a:lstStyle/>
            <a:p>
              <a:pPr algn="ctr"/>
              <a:r>
                <a:rPr lang="vi-VN" sz="6700" dirty="0">
                  <a:ln w="139700">
                    <a:solidFill>
                      <a:schemeClr val="bg1"/>
                    </a:solidFill>
                  </a:ln>
                  <a:solidFill>
                    <a:schemeClr val="bg1"/>
                  </a:solidFill>
                  <a:latin typeface="#9Slide03 IcielPanton Black" panose="00000A00000000000000" pitchFamily="2" charset="0"/>
                </a:rPr>
                <a:t>3. SỬ DỤNG NĂNG LƯỢNG NƯỚC CHẢY</a:t>
              </a:r>
              <a:endParaRPr lang="en-US" sz="6700" dirty="0">
                <a:ln w="139700">
                  <a:solidFill>
                    <a:schemeClr val="bg1"/>
                  </a:solidFill>
                </a:ln>
                <a:solidFill>
                  <a:schemeClr val="bg1"/>
                </a:solidFill>
                <a:latin typeface="#9Slide03 IcielPanton Black" panose="00000A00000000000000" pitchFamily="2" charset="0"/>
              </a:endParaRPr>
            </a:p>
          </p:txBody>
        </p:sp>
        <p:sp>
          <p:nvSpPr>
            <p:cNvPr id="13" name="TextBox 12">
              <a:extLst>
                <a:ext uri="{FF2B5EF4-FFF2-40B4-BE49-F238E27FC236}">
                  <a16:creationId xmlns:a16="http://schemas.microsoft.com/office/drawing/2014/main" id="{3B6746F5-D98E-1CA0-2C66-18FBF231F04B}"/>
                </a:ext>
              </a:extLst>
            </p:cNvPr>
            <p:cNvSpPr txBox="1"/>
            <p:nvPr/>
          </p:nvSpPr>
          <p:spPr>
            <a:xfrm>
              <a:off x="621889" y="2200655"/>
              <a:ext cx="10945171" cy="2154436"/>
            </a:xfrm>
            <a:prstGeom prst="rect">
              <a:avLst/>
            </a:prstGeom>
            <a:noFill/>
          </p:spPr>
          <p:txBody>
            <a:bodyPr wrap="square" rtlCol="0">
              <a:spAutoFit/>
            </a:bodyPr>
            <a:lstStyle/>
            <a:p>
              <a:pPr algn="ctr"/>
              <a:r>
                <a:rPr lang="vi-VN" sz="6700" dirty="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atin typeface="#9Slide03 IcielPanton Black" panose="00000A00000000000000" pitchFamily="2" charset="0"/>
                </a:rPr>
                <a:t>3. SỬ DỤNG NĂNG LƯỢNG NƯỚC CHẢY</a:t>
              </a:r>
              <a:endParaRPr lang="en-US" sz="6700" dirty="0">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50000" t="50000" r="50000" b="50000"/>
                  </a:path>
                  <a:tileRect/>
                </a:gradFill>
                <a:latin typeface="#9Slide03 IcielPanton Black" panose="00000A00000000000000" pitchFamily="2" charset="0"/>
              </a:endParaRPr>
            </a:p>
          </p:txBody>
        </p:sp>
      </p:grpSp>
    </p:spTree>
    <p:extLst>
      <p:ext uri="{BB962C8B-B14F-4D97-AF65-F5344CB8AC3E}">
        <p14:creationId xmlns:p14="http://schemas.microsoft.com/office/powerpoint/2010/main" val="71196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3"/>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024128" y="355691"/>
            <a:ext cx="10710672" cy="1200329"/>
          </a:xfrm>
          <a:prstGeom prst="rect">
            <a:avLst/>
          </a:prstGeom>
        </p:spPr>
        <p:txBody>
          <a:bodyPr wrap="square">
            <a:spAutoFit/>
          </a:bodyPr>
          <a:lstStyle/>
          <a:p>
            <a:pPr lvl="0" algn="just"/>
            <a:r>
              <a:rPr lang="en-GB" sz="3600" dirty="0">
                <a:solidFill>
                  <a:prstClr val="black"/>
                </a:solidFill>
                <a:latin typeface="Cambria" panose="02040503050406030204" pitchFamily="18" charset="0"/>
                <a:ea typeface="Cambria" panose="02040503050406030204" pitchFamily="18" charset="0"/>
              </a:rPr>
              <a:t>1. </a:t>
            </a:r>
            <a:r>
              <a:rPr lang="vi-VN" sz="3600" dirty="0">
                <a:solidFill>
                  <a:prstClr val="black"/>
                </a:solidFill>
                <a:latin typeface="Cambria" panose="02040503050406030204" pitchFamily="18" charset="0"/>
                <a:ea typeface="Cambria" panose="02040503050406030204" pitchFamily="18" charset="0"/>
              </a:rPr>
              <a:t>Quan sát hình 5 và cho biết con người sử dụng năng lượng nước chảy vào những việc gì trong cuộc sống.</a:t>
            </a:r>
            <a:endParaRPr lang="en-GB" sz="3600" dirty="0">
              <a:solidFill>
                <a:prstClr val="black"/>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71" y="1583452"/>
            <a:ext cx="7302449" cy="4878949"/>
          </a:xfrm>
          <a:prstGeom prst="rect">
            <a:avLst/>
          </a:prstGeom>
        </p:spPr>
      </p:pic>
      <p:pic>
        <p:nvPicPr>
          <p:cNvPr id="6" name="Picture 5">
            <a:extLst>
              <a:ext uri="{FF2B5EF4-FFF2-40B4-BE49-F238E27FC236}">
                <a16:creationId xmlns:a16="http://schemas.microsoft.com/office/drawing/2014/main" id="{7C4C7C8D-B6B2-04E1-BC77-D013801AEECD}"/>
              </a:ext>
            </a:extLst>
          </p:cNvPr>
          <p:cNvPicPr>
            <a:picLocks noChangeAspect="1"/>
          </p:cNvPicPr>
          <p:nvPr/>
        </p:nvPicPr>
        <p:blipFill>
          <a:blip r:embed="rId5"/>
          <a:stretch>
            <a:fillRect/>
          </a:stretch>
        </p:blipFill>
        <p:spPr>
          <a:xfrm>
            <a:off x="7941433" y="2145792"/>
            <a:ext cx="3793368" cy="4356517"/>
          </a:xfrm>
          <a:prstGeom prst="rect">
            <a:avLst/>
          </a:prstGeom>
        </p:spPr>
      </p:pic>
    </p:spTree>
    <p:extLst>
      <p:ext uri="{BB962C8B-B14F-4D97-AF65-F5344CB8AC3E}">
        <p14:creationId xmlns:p14="http://schemas.microsoft.com/office/powerpoint/2010/main" val="32072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DF21F6E-C2E3-7B63-CBF7-19E543B5DF66}"/>
              </a:ext>
            </a:extLst>
          </p:cNvPr>
          <p:cNvGrpSpPr/>
          <p:nvPr/>
        </p:nvGrpSpPr>
        <p:grpSpPr>
          <a:xfrm>
            <a:off x="5791200" y="-1955800"/>
            <a:ext cx="10369285" cy="9596294"/>
            <a:chOff x="5791200" y="-1955800"/>
            <a:chExt cx="10369285" cy="9596294"/>
          </a:xfrm>
        </p:grpSpPr>
        <p:grpSp>
          <p:nvGrpSpPr>
            <p:cNvPr id="37" name="Group 36"/>
            <p:cNvGrpSpPr/>
            <p:nvPr/>
          </p:nvGrpSpPr>
          <p:grpSpPr>
            <a:xfrm>
              <a:off x="5791200" y="-1955800"/>
              <a:ext cx="10369285" cy="9596294"/>
              <a:chOff x="7589652" y="-2846889"/>
              <a:chExt cx="15553927" cy="14394441"/>
            </a:xfrm>
          </p:grpSpPr>
          <p:sp>
            <p:nvSpPr>
              <p:cNvPr id="2" name="Freeform 2"/>
              <p:cNvSpPr/>
              <p:nvPr/>
            </p:nvSpPr>
            <p:spPr>
              <a:xfrm>
                <a:off x="9224351" y="-2846889"/>
                <a:ext cx="13919228" cy="13919228"/>
              </a:xfrm>
              <a:custGeom>
                <a:avLst/>
                <a:gdLst/>
                <a:ahLst/>
                <a:cxnLst/>
                <a:rect l="l" t="t" r="r" b="b"/>
                <a:pathLst>
                  <a:path w="13919228" h="13919228">
                    <a:moveTo>
                      <a:pt x="0" y="0"/>
                    </a:moveTo>
                    <a:lnTo>
                      <a:pt x="13919227" y="0"/>
                    </a:lnTo>
                    <a:lnTo>
                      <a:pt x="13919227" y="13919227"/>
                    </a:lnTo>
                    <a:lnTo>
                      <a:pt x="0" y="139192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9971128" y="-2100112"/>
                <a:ext cx="12425673" cy="124256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1952">
                        <a:alpha val="100000"/>
                      </a:srgbClr>
                    </a:gs>
                    <a:gs pos="100000">
                      <a:srgbClr val="088395">
                        <a:alpha val="100000"/>
                      </a:srgbClr>
                    </a:gs>
                  </a:gsLst>
                  <a:lin ang="2700000"/>
                </a:gradFill>
              </p:spPr>
              <p:txBody>
                <a:bodyPr/>
                <a:lstStyle/>
                <a:p>
                  <a:pPr defTabSz="609630"/>
                  <a:endParaRPr lang="en-US" sz="1200">
                    <a:solidFill>
                      <a:prstClr val="black"/>
                    </a:solidFill>
                    <a:latin typeface="Calibri"/>
                  </a:endParaRPr>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0859066" y="-1212174"/>
                <a:ext cx="10649797" cy="106497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11199853" y="-595994"/>
                <a:ext cx="9594139" cy="959413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530" r="-32875" b="-7603"/>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7589652" y="5067132"/>
                <a:ext cx="6459166" cy="6480420"/>
                <a:chOff x="0" y="-1"/>
                <a:chExt cx="8612222" cy="8640560"/>
              </a:xfrm>
            </p:grpSpPr>
            <p:sp>
              <p:nvSpPr>
                <p:cNvPr id="18" name="Freeform 18"/>
                <p:cNvSpPr/>
                <p:nvPr/>
              </p:nvSpPr>
              <p:spPr>
                <a:xfrm>
                  <a:off x="0" y="-1"/>
                  <a:ext cx="8612222" cy="8640560"/>
                </a:xfrm>
                <a:custGeom>
                  <a:avLst/>
                  <a:gdLst/>
                  <a:ahLst/>
                  <a:cxnLst/>
                  <a:rect l="l" t="t" r="r" b="b"/>
                  <a:pathLst>
                    <a:path w="8612222" h="8640560">
                      <a:moveTo>
                        <a:pt x="0" y="0"/>
                      </a:moveTo>
                      <a:lnTo>
                        <a:pt x="8612222" y="0"/>
                      </a:lnTo>
                      <a:lnTo>
                        <a:pt x="8612222" y="8640560"/>
                      </a:lnTo>
                      <a:lnTo>
                        <a:pt x="0" y="8640560"/>
                      </a:lnTo>
                      <a:lnTo>
                        <a:pt x="0" y="0"/>
                      </a:lnTo>
                      <a:close/>
                    </a:path>
                  </a:pathLst>
                </a:custGeom>
                <a:blipFill>
                  <a:blip r:embed="rId2">
                    <a:extLst>
                      <a:ext uri="{96DAC541-7B7A-43D3-8B79-37D633B846F1}">
                        <asvg:svgBlip xmlns:asvg="http://schemas.microsoft.com/office/drawing/2016/SVG/main" r:embed="rId3"/>
                      </a:ext>
                    </a:extLst>
                  </a:blip>
                  <a:stretch>
                    <a:fillRect t="-102893" r="-103561"/>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1027517" y="-1"/>
                  <a:ext cx="7584705" cy="7584704"/>
                  <a:chOff x="0" y="-1"/>
                  <a:chExt cx="6350000" cy="6349999"/>
                </a:xfrm>
              </p:grpSpPr>
              <p:sp>
                <p:nvSpPr>
                  <p:cNvPr id="20" name="Freeform 20"/>
                  <p:cNvSpPr/>
                  <p:nvPr/>
                </p:nvSpPr>
                <p:spPr>
                  <a:xfrm>
                    <a:off x="0" y="-1"/>
                    <a:ext cx="6350000" cy="6349999"/>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gradFill rotWithShape="1">
                    <a:gsLst>
                      <a:gs pos="0">
                        <a:srgbClr val="071952">
                          <a:alpha val="100000"/>
                        </a:srgbClr>
                      </a:gs>
                      <a:gs pos="100000">
                        <a:srgbClr val="088395">
                          <a:alpha val="100000"/>
                        </a:srgbClr>
                      </a:gs>
                    </a:gsLst>
                    <a:lin ang="2700000"/>
                  </a:gradFill>
                  <a:ln w="12700">
                    <a:solidFill>
                      <a:srgbClr val="000000"/>
                    </a:solidFill>
                  </a:ln>
                </p:spPr>
                <p:txBody>
                  <a:bodyPr/>
                  <a:lstStyle/>
                  <a:p>
                    <a:pPr defTabSz="609630"/>
                    <a:endParaRPr lang="en-US" sz="1200" dirty="0">
                      <a:solidFill>
                        <a:prstClr val="black"/>
                      </a:solidFill>
                      <a:latin typeface="Calibri"/>
                    </a:endParaRPr>
                  </a:p>
                </p:txBody>
              </p:sp>
            </p:grpSp>
          </p:grpSp>
        </p:grpSp>
        <p:pic>
          <p:nvPicPr>
            <p:cNvPr id="13" name="Picture 12" descr="A water dam with windmills and trees&#10;&#10;Description automatically generated">
              <a:extLst>
                <a:ext uri="{FF2B5EF4-FFF2-40B4-BE49-F238E27FC236}">
                  <a16:creationId xmlns:a16="http://schemas.microsoft.com/office/drawing/2014/main" id="{17FE668B-7C77-9138-8D04-65912C6D80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28058" y="3180498"/>
              <a:ext cx="3225606" cy="2865951"/>
            </a:xfrm>
            <a:prstGeom prst="rect">
              <a:avLst/>
            </a:prstGeom>
          </p:spPr>
        </p:pic>
        <p:sp>
          <p:nvSpPr>
            <p:cNvPr id="14" name="AutoShape 24"/>
            <p:cNvSpPr/>
            <p:nvPr/>
          </p:nvSpPr>
          <p:spPr>
            <a:xfrm flipV="1">
              <a:off x="8822141" y="2696926"/>
              <a:ext cx="0" cy="2041683"/>
            </a:xfrm>
            <a:prstGeom prst="line">
              <a:avLst/>
            </a:prstGeom>
            <a:ln w="66675" cap="flat">
              <a:solidFill>
                <a:srgbClr val="FFFFFF"/>
              </a:solidFill>
              <a:prstDash val="lgDash"/>
              <a:headEnd type="oval" w="lg" len="lg"/>
              <a:tailEnd type="none" w="sm" len="sm"/>
            </a:ln>
          </p:spPr>
          <p:txBody>
            <a:bodyPr/>
            <a:lstStyle/>
            <a:p>
              <a:pPr defTabSz="609630"/>
              <a:endParaRPr lang="en-US" sz="1200">
                <a:solidFill>
                  <a:prstClr val="black"/>
                </a:solidFill>
                <a:latin typeface="Calibri"/>
              </a:endParaRPr>
            </a:p>
          </p:txBody>
        </p:sp>
        <p:sp>
          <p:nvSpPr>
            <p:cNvPr id="15" name="AutoShape 26"/>
            <p:cNvSpPr/>
            <p:nvPr/>
          </p:nvSpPr>
          <p:spPr>
            <a:xfrm flipH="1" flipV="1">
              <a:off x="8822141" y="2683943"/>
              <a:ext cx="2041683" cy="0"/>
            </a:xfrm>
            <a:prstGeom prst="line">
              <a:avLst/>
            </a:prstGeom>
            <a:ln w="66675" cap="flat">
              <a:solidFill>
                <a:srgbClr val="FFFFFF"/>
              </a:solidFill>
              <a:prstDash val="lgDash"/>
              <a:headEnd type="none" w="sm" len="sm"/>
              <a:tailEnd type="none" w="sm" len="sm"/>
            </a:ln>
          </p:spPr>
          <p:txBody>
            <a:bodyPr/>
            <a:lstStyle/>
            <a:p>
              <a:pPr defTabSz="609630"/>
              <a:endParaRPr lang="en-US" sz="1200">
                <a:solidFill>
                  <a:prstClr val="black"/>
                </a:solidFill>
                <a:latin typeface="Calibri"/>
              </a:endParaRPr>
            </a:p>
          </p:txBody>
        </p:sp>
      </p:grpSp>
      <p:pic>
        <p:nvPicPr>
          <p:cNvPr id="12" name="Picture 11">
            <a:extLst>
              <a:ext uri="{FF2B5EF4-FFF2-40B4-BE49-F238E27FC236}">
                <a16:creationId xmlns:a16="http://schemas.microsoft.com/office/drawing/2014/main" id="{0A449C60-BB07-B2FD-3C37-237E69A8E8A9}"/>
              </a:ext>
            </a:extLst>
          </p:cNvPr>
          <p:cNvPicPr>
            <a:picLocks noChangeAspect="1"/>
          </p:cNvPicPr>
          <p:nvPr/>
        </p:nvPicPr>
        <p:blipFill>
          <a:blip r:embed="rId6"/>
          <a:stretch>
            <a:fillRect/>
          </a:stretch>
        </p:blipFill>
        <p:spPr>
          <a:xfrm>
            <a:off x="40073" y="579910"/>
            <a:ext cx="6693496" cy="6077288"/>
          </a:xfrm>
          <a:prstGeom prst="rect">
            <a:avLst/>
          </a:prstGeom>
        </p:spPr>
      </p:pic>
    </p:spTree>
    <p:extLst>
      <p:ext uri="{BB962C8B-B14F-4D97-AF65-F5344CB8AC3E}">
        <p14:creationId xmlns:p14="http://schemas.microsoft.com/office/powerpoint/2010/main" val="9339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r="49920" b="49741"/>
          <a:stretch/>
        </p:blipFill>
        <p:spPr>
          <a:xfrm>
            <a:off x="365759" y="1482868"/>
            <a:ext cx="6839072" cy="45856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7108672" y="1859457"/>
            <a:ext cx="4522496" cy="2176096"/>
            <a:chOff x="2511666" y="7661545"/>
            <a:chExt cx="6236727" cy="2176096"/>
          </a:xfrm>
        </p:grpSpPr>
        <p:sp>
          <p:nvSpPr>
            <p:cNvPr id="7" name="Freeform 8">
              <a:extLst>
                <a:ext uri="{FF2B5EF4-FFF2-40B4-BE49-F238E27FC236}">
                  <a16:creationId xmlns:a16="http://schemas.microsoft.com/office/drawing/2014/main" id="{32192E42-31D0-CB95-5124-CA14623991CD}"/>
                </a:ext>
              </a:extLst>
            </p:cNvPr>
            <p:cNvSpPr/>
            <p:nvPr/>
          </p:nvSpPr>
          <p:spPr>
            <a:xfrm>
              <a:off x="2511666" y="7661545"/>
              <a:ext cx="6236727" cy="217609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3"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5a: </a:t>
              </a:r>
              <a:r>
                <a:rPr lang="vi-VN" sz="4000" dirty="0">
                  <a:solidFill>
                    <a:prstClr val="black"/>
                  </a:solidFill>
                  <a:latin typeface="Cambria" panose="02040503050406030204" pitchFamily="18" charset="0"/>
                  <a:ea typeface="Cambria" panose="02040503050406030204" pitchFamily="18" charset="0"/>
                </a:rPr>
                <a:t>Làm quay cọn nước, đưa nước về bản.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978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49530" t="-623" r="-1094" b="48994"/>
          <a:stretch/>
        </p:blipFill>
        <p:spPr>
          <a:xfrm>
            <a:off x="347472" y="1719071"/>
            <a:ext cx="6108884"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517165" y="2249601"/>
            <a:ext cx="5010912" cy="2273632"/>
            <a:chOff x="2511666" y="7661545"/>
            <a:chExt cx="6236727" cy="2273632"/>
          </a:xfrm>
        </p:grpSpPr>
        <p:sp>
          <p:nvSpPr>
            <p:cNvPr id="7" name="Freeform 8">
              <a:extLst>
                <a:ext uri="{FF2B5EF4-FFF2-40B4-BE49-F238E27FC236}">
                  <a16:creationId xmlns:a16="http://schemas.microsoft.com/office/drawing/2014/main" id="{32192E42-31D0-CB95-5124-CA14623991CD}"/>
                </a:ext>
              </a:extLst>
            </p:cNvPr>
            <p:cNvSpPr/>
            <p:nvPr/>
          </p:nvSpPr>
          <p:spPr>
            <a:xfrm>
              <a:off x="2511666" y="7661545"/>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2" y="7772636"/>
              <a:ext cx="5578667"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5b: </a:t>
              </a:r>
              <a:r>
                <a:rPr lang="vi-VN" sz="4000" dirty="0">
                  <a:solidFill>
                    <a:prstClr val="black"/>
                  </a:solidFill>
                  <a:latin typeface="Cambria" panose="02040503050406030204" pitchFamily="18" charset="0"/>
                  <a:ea typeface="Cambria" panose="02040503050406030204" pitchFamily="18" charset="0"/>
                </a:rPr>
                <a:t>Chạy máy phát điện ở nhà máy thuỷ điện.</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939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22" t="49120" r="49568" b="-749"/>
          <a:stretch/>
        </p:blipFill>
        <p:spPr>
          <a:xfrm>
            <a:off x="379482" y="1594664"/>
            <a:ext cx="5972113"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470905" y="2030145"/>
            <a:ext cx="5010912" cy="2273632"/>
            <a:chOff x="2454089" y="7442089"/>
            <a:chExt cx="6236727" cy="2273632"/>
          </a:xfrm>
        </p:grpSpPr>
        <p:sp>
          <p:nvSpPr>
            <p:cNvPr id="7" name="Freeform 8">
              <a:extLst>
                <a:ext uri="{FF2B5EF4-FFF2-40B4-BE49-F238E27FC236}">
                  <a16:creationId xmlns:a16="http://schemas.microsoft.com/office/drawing/2014/main" id="{32192E42-31D0-CB95-5124-CA14623991CD}"/>
                </a:ext>
              </a:extLst>
            </p:cNvPr>
            <p:cNvSpPr/>
            <p:nvPr/>
          </p:nvSpPr>
          <p:spPr>
            <a:xfrm>
              <a:off x="2454089" y="7442089"/>
              <a:ext cx="6236727" cy="2273632"/>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923812" y="7772636"/>
              <a:ext cx="5578667" cy="707886"/>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5c: </a:t>
              </a:r>
              <a:r>
                <a:rPr lang="vi-VN" sz="4000" dirty="0">
                  <a:solidFill>
                    <a:prstClr val="black"/>
                  </a:solidFill>
                  <a:latin typeface="Cambria" panose="02040503050406030204" pitchFamily="18" charset="0"/>
                  <a:ea typeface="Cambria" panose="02040503050406030204" pitchFamily="18" charset="0"/>
                </a:rPr>
                <a:t>Giã gạo.</a:t>
              </a:r>
              <a:endParaRPr lang="en-GB" sz="40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287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91A41-763B-CA08-ED06-A80207384013}"/>
              </a:ext>
            </a:extLst>
          </p:cNvPr>
          <p:cNvPicPr>
            <a:picLocks noChangeAspect="1"/>
          </p:cNvPicPr>
          <p:nvPr/>
        </p:nvPicPr>
        <p:blipFill>
          <a:blip r:embed="rId2"/>
          <a:stretch>
            <a:fillRect/>
          </a:stretch>
        </p:blipFill>
        <p:spPr>
          <a:xfrm>
            <a:off x="347472" y="282539"/>
            <a:ext cx="676656" cy="676656"/>
          </a:xfrm>
          <a:prstGeom prst="rect">
            <a:avLst/>
          </a:prstGeom>
        </p:spPr>
      </p:pic>
      <p:sp>
        <p:nvSpPr>
          <p:cNvPr id="3" name="Rectangle 2">
            <a:extLst>
              <a:ext uri="{FF2B5EF4-FFF2-40B4-BE49-F238E27FC236}">
                <a16:creationId xmlns:a16="http://schemas.microsoft.com/office/drawing/2014/main" id="{29A09C7A-645C-1C43-BAD8-314ADDE4958E}"/>
              </a:ext>
            </a:extLst>
          </p:cNvPr>
          <p:cNvSpPr/>
          <p:nvPr/>
        </p:nvSpPr>
        <p:spPr>
          <a:xfrm>
            <a:off x="1115569" y="282539"/>
            <a:ext cx="10710672" cy="1200329"/>
          </a:xfrm>
          <a:prstGeom prst="rect">
            <a:avLst/>
          </a:prstGeom>
        </p:spPr>
        <p:txBody>
          <a:bodyPr wrap="square">
            <a:spAutoFit/>
          </a:bodyPr>
          <a:lstStyle/>
          <a:p>
            <a:pPr lvl="0" algn="just"/>
            <a:r>
              <a:rPr lang="vi-VN" sz="3600" b="1" dirty="0">
                <a:solidFill>
                  <a:schemeClr val="accent4">
                    <a:lumMod val="75000"/>
                  </a:schemeClr>
                </a:solidFill>
                <a:latin typeface="Cambria" panose="02040503050406030204" pitchFamily="18" charset="0"/>
                <a:ea typeface="Cambria" panose="02040503050406030204" pitchFamily="18" charset="0"/>
              </a:rPr>
              <a:t>Con người sử dụng năng lượng nước chảy vào trong cuộc sống.</a:t>
            </a:r>
            <a:endParaRPr lang="en-GB" sz="3600" b="1" dirty="0">
              <a:solidFill>
                <a:schemeClr val="accent4">
                  <a:lumMod val="75000"/>
                </a:schemeClr>
              </a:solidFill>
              <a:latin typeface="Cambria" panose="02040503050406030204" pitchFamily="18" charset="0"/>
              <a:ea typeface="Cambria" panose="02040503050406030204" pitchFamily="18" charset="0"/>
            </a:endParaRPr>
          </a:p>
        </p:txBody>
      </p:sp>
      <p:pic>
        <p:nvPicPr>
          <p:cNvPr id="5" name="Picture 4" descr="A collage of images of water mills and a water wheel&#10;&#10;Description automatically generated">
            <a:extLst>
              <a:ext uri="{FF2B5EF4-FFF2-40B4-BE49-F238E27FC236}">
                <a16:creationId xmlns:a16="http://schemas.microsoft.com/office/drawing/2014/main" id="{E21D85F8-56C9-926A-8065-2960EEC0A57E}"/>
              </a:ext>
            </a:extLst>
          </p:cNvPr>
          <p:cNvPicPr>
            <a:picLocks noChangeAspect="1"/>
          </p:cNvPicPr>
          <p:nvPr/>
        </p:nvPicPr>
        <p:blipFill>
          <a:blip r:embed="rId3">
            <a:extLst>
              <a:ext uri="{28A0092B-C50C-407E-A947-70E740481C1C}">
                <a14:useLocalDpi xmlns:a14="http://schemas.microsoft.com/office/drawing/2010/main" val="0"/>
              </a:ext>
            </a:extLst>
          </a:blip>
          <a:srcRect l="49590" t="50044" r="-1908" b="-1673"/>
          <a:stretch/>
        </p:blipFill>
        <p:spPr>
          <a:xfrm>
            <a:off x="347472" y="1753160"/>
            <a:ext cx="6198193" cy="4086599"/>
          </a:xfrm>
          <a:prstGeom prst="rect">
            <a:avLst/>
          </a:prstGeom>
          <a:ln>
            <a:noFill/>
          </a:ln>
          <a:effectLst>
            <a:softEdge rad="112500"/>
          </a:effectLst>
        </p:spPr>
      </p:pic>
      <p:grpSp>
        <p:nvGrpSpPr>
          <p:cNvPr id="4" name="Group 3">
            <a:extLst>
              <a:ext uri="{FF2B5EF4-FFF2-40B4-BE49-F238E27FC236}">
                <a16:creationId xmlns:a16="http://schemas.microsoft.com/office/drawing/2014/main" id="{C8722FD1-9AEF-EC01-953A-06C78D9B0F40}"/>
              </a:ext>
            </a:extLst>
          </p:cNvPr>
          <p:cNvGrpSpPr/>
          <p:nvPr/>
        </p:nvGrpSpPr>
        <p:grpSpPr>
          <a:xfrm>
            <a:off x="6452618" y="2399337"/>
            <a:ext cx="5373623" cy="2550616"/>
            <a:chOff x="2356220" y="7165105"/>
            <a:chExt cx="6236727" cy="2550616"/>
          </a:xfrm>
        </p:grpSpPr>
        <p:sp>
          <p:nvSpPr>
            <p:cNvPr id="7" name="Freeform 8">
              <a:extLst>
                <a:ext uri="{FF2B5EF4-FFF2-40B4-BE49-F238E27FC236}">
                  <a16:creationId xmlns:a16="http://schemas.microsoft.com/office/drawing/2014/main" id="{32192E42-31D0-CB95-5124-CA14623991CD}"/>
                </a:ext>
              </a:extLst>
            </p:cNvPr>
            <p:cNvSpPr/>
            <p:nvPr/>
          </p:nvSpPr>
          <p:spPr>
            <a:xfrm>
              <a:off x="2356220" y="7165105"/>
              <a:ext cx="6236727" cy="2550616"/>
            </a:xfrm>
            <a:custGeom>
              <a:avLst/>
              <a:gdLst/>
              <a:ahLst/>
              <a:cxnLst/>
              <a:rect l="l" t="t" r="r" b="b"/>
              <a:pathLst>
                <a:path w="1883181" h="406400">
                  <a:moveTo>
                    <a:pt x="1679981" y="0"/>
                  </a:moveTo>
                  <a:cubicBezTo>
                    <a:pt x="1792205" y="0"/>
                    <a:pt x="1883181" y="90976"/>
                    <a:pt x="1883181" y="203200"/>
                  </a:cubicBezTo>
                  <a:cubicBezTo>
                    <a:pt x="1883181" y="315424"/>
                    <a:pt x="1792205" y="406400"/>
                    <a:pt x="1679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A4D4F1">
                    <a:alpha val="71000"/>
                  </a:srgbClr>
                </a:gs>
                <a:gs pos="100000">
                  <a:srgbClr val="C2E2F6"/>
                </a:gs>
              </a:gsLst>
              <a:lin ang="2700000"/>
            </a:gradFill>
          </p:spPr>
          <p:txBody>
            <a:bodyPr/>
            <a:lstStyle/>
            <a:p>
              <a:endParaRPr lang="en-US"/>
            </a:p>
          </p:txBody>
        </p:sp>
        <p:sp>
          <p:nvSpPr>
            <p:cNvPr id="8" name="Rectangle 7">
              <a:extLst>
                <a:ext uri="{FF2B5EF4-FFF2-40B4-BE49-F238E27FC236}">
                  <a16:creationId xmlns:a16="http://schemas.microsoft.com/office/drawing/2014/main" id="{435665D8-9046-295F-B30F-C99B2BC87613}"/>
                </a:ext>
              </a:extLst>
            </p:cNvPr>
            <p:cNvSpPr/>
            <p:nvPr/>
          </p:nvSpPr>
          <p:spPr>
            <a:xfrm>
              <a:off x="2540858" y="7442089"/>
              <a:ext cx="5867452" cy="1938992"/>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rPr>
                <a:t>Hình 5d: </a:t>
              </a:r>
              <a:r>
                <a:rPr lang="vi-VN" sz="4000" dirty="0">
                  <a:solidFill>
                    <a:prstClr val="black"/>
                  </a:solidFill>
                  <a:latin typeface="Cambria" panose="02040503050406030204" pitchFamily="18" charset="0"/>
                  <a:ea typeface="Cambria" panose="02040503050406030204" pitchFamily="18" charset="0"/>
                </a:rPr>
                <a:t>Vận chuyển tre, gỗ,… trên sông từ thượng nguồn về xuôi.</a:t>
              </a:r>
            </a:p>
          </p:txBody>
        </p:sp>
      </p:grpSp>
    </p:spTree>
    <p:extLst>
      <p:ext uri="{BB962C8B-B14F-4D97-AF65-F5344CB8AC3E}">
        <p14:creationId xmlns:p14="http://schemas.microsoft.com/office/powerpoint/2010/main" val="36880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312</TotalTime>
  <Words>823</Words>
  <Application>Microsoft Office PowerPoint</Application>
  <PresentationFormat>Widescreen</PresentationFormat>
  <Paragraphs>64</Paragraphs>
  <Slides>26</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#9Slide03 IcielPanton Black</vt:lpstr>
      <vt:lpstr>#9Slide06 SVNDope Script</vt:lpstr>
      <vt:lpstr>Aptos</vt:lpstr>
      <vt:lpstr>Aptos Display</vt:lpstr>
      <vt:lpstr>Arial</vt:lpstr>
      <vt:lpstr>Calibri</vt:lpstr>
      <vt:lpstr>Cambria</vt:lpstr>
      <vt:lpstr>SVN-Newton</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admin</cp:lastModifiedBy>
  <cp:revision>5</cp:revision>
  <dcterms:created xsi:type="dcterms:W3CDTF">2024-10-06T11:54:27Z</dcterms:created>
  <dcterms:modified xsi:type="dcterms:W3CDTF">2025-04-10T15:42:50Z</dcterms:modified>
</cp:coreProperties>
</file>