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7" r:id="rId3"/>
  </p:sldMasterIdLst>
  <p:notesMasterIdLst>
    <p:notesMasterId r:id="rId20"/>
  </p:notesMasterIdLst>
  <p:sldIdLst>
    <p:sldId id="257" r:id="rId4"/>
    <p:sldId id="256" r:id="rId5"/>
    <p:sldId id="267" r:id="rId6"/>
    <p:sldId id="259" r:id="rId7"/>
    <p:sldId id="260" r:id="rId8"/>
    <p:sldId id="268" r:id="rId9"/>
    <p:sldId id="261" r:id="rId10"/>
    <p:sldId id="269" r:id="rId11"/>
    <p:sldId id="263" r:id="rId12"/>
    <p:sldId id="262" r:id="rId13"/>
    <p:sldId id="270" r:id="rId14"/>
    <p:sldId id="271" r:id="rId15"/>
    <p:sldId id="275" r:id="rId16"/>
    <p:sldId id="264" r:id="rId17"/>
    <p:sldId id="276" r:id="rId18"/>
    <p:sldId id="265" r:id="rId19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3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1" d="100"/>
          <a:sy n="51" d="100"/>
        </p:scale>
        <p:origin x="88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AAD9E-F6FF-4F7A-8C3E-2AE16791DD4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2B910-BE44-4DEF-89BC-A66B0BF52B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09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5FDF3-57EC-465E-867B-E05A3AD316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0629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50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6131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2858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680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8328787" cy="1028700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14758671" y="-734250"/>
            <a:ext cx="4372494" cy="1574802"/>
          </a:xfrm>
          <a:prstGeom prst="rect">
            <a:avLst/>
          </a:prstGeom>
        </p:spPr>
        <p:txBody>
          <a:bodyPr vert="horz" lIns="182880" tIns="91440" rIns="182880" bIns="9144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82871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4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9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DFE0A-846E-30CE-65E7-561658577B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4E94-6752-F9E9-6DE6-FA277A8C8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C61CAE-4DBF-3C45-F863-081C9FDB6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0D042F-92F2-2FAF-FB8D-EE28BFDAB8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CA5A65-E7DD-F1DA-4256-8A2F4DB22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5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04F70-7401-4025-3A9F-B3DF504354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802E4-189F-4FE3-CFA9-9E0E28B81E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E95A35-B6D0-623A-53F7-4116BACF9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D3FD62-6371-3820-15A8-824ACF7DC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15C7CA-58FA-0DC2-95E3-7BF51405B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4583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2E3C3-79E4-507D-468A-2E66C4BE9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8A17B-FA47-5490-1387-8FE5C78334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82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82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82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4712B8-9016-5EC5-29C4-C876B71CF6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B1E4C0-9429-521D-A22E-6D51892554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353E-31BF-07EF-D18E-6BC886B86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12511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8BA6-687A-C7CA-0651-71F948E388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B43F7-2748-CB32-86EE-DAFC73F801C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94AA-E324-290E-8719-8D5B5D83D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D064E2-09C9-9C48-2723-E2D6A0E7E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CE4DF6-F118-D44B-A7EC-269227F47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126F62-2FB1-9625-6D5F-F1C0968EF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28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FA348-60F4-D4BC-FE42-63A48AAE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8D0EB2-21D6-3117-5E4D-051D4BCEF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0C2AB3-D0A1-E118-5491-1AFBA4CAB6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6BE220-168A-A4D3-51AE-D674B9BF49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2EF831C-D07F-F3E7-EEB5-C53075D698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5D4FD1-A8D8-042E-2606-F8C5E8BB7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E8CADB-7900-DA3C-2EE5-4A500C00D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8ADCC6-3E63-64E5-D905-2EB7B11EE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566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5CD31-F177-4EE8-E37B-3870D97C1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B198BA2-FD1E-E375-D21B-7B143EE8CB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DD6CF96-6B79-E60F-9880-ED3434D51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CC2A48-E88D-EEFC-52F7-481081672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29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8604DF-C557-003F-43A3-B9766481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61AC365-C6DA-B333-38FB-68A063047C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832947-5359-5CC5-47D5-05A5A9798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657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0239-08B4-413A-1012-56F394329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33B871-BBC1-999E-DB9B-932FF628A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6BD3A9-D0F1-D923-AAFD-649B8CACBE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FCE6CB-F025-F936-F960-199B2045B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2909D7-F09D-1C61-3BF8-2BD37E1AB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AA8B5-1AB6-84D7-EDC6-B4356C733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769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3FDF3E-57E6-9DCB-50E5-F378DB0BF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ED0030-100D-4055-BCA9-8CCE239DCE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BE62AE-7EEB-9330-1582-65092B6875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972D2-0CCF-2E61-363A-1FA41963C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FCA03-7A37-03C4-3F0F-A1DBB874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5E1D9-1066-DD43-F500-2331CF640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500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95262D-818C-25C6-3318-9B360F46F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EB715-0010-42E1-FC06-06E59D1CB6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77FEFB-0626-4E69-3780-8E68BED1A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59BEF-A9AF-2213-B33B-0BFE8EE8C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34960A-BC51-1B8E-509D-4A57295C0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460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8A40DC-5D6A-A299-EDDC-AB65917185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1F4C0D-D66C-B57E-DB7F-871343263E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08EC-D69D-1826-6528-D4C85915B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8CC40-8EED-4E58-3A94-34E175F3C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033F4-5F1F-ECD0-CE0B-AEB93E703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96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4.xml"/><Relationship Id="rId7" Type="http://schemas.openxmlformats.org/officeDocument/2006/relationships/theme" Target="../theme/theme2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5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E4A53D8-C68F-E2F6-26BE-C37C5563B4A2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0"/>
            <a:ext cx="2457152" cy="24571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295653EB-1855-47F2-AADB-600684348B15}"/>
              </a:ext>
            </a:extLst>
          </p:cNvPr>
          <p:cNvGrpSpPr/>
          <p:nvPr userDrawn="1"/>
        </p:nvGrpSpPr>
        <p:grpSpPr>
          <a:xfrm>
            <a:off x="2" y="0"/>
            <a:ext cx="18288000" cy="10287000"/>
            <a:chOff x="-1" y="0"/>
            <a:chExt cx="12192001" cy="6858000"/>
          </a:xfrm>
        </p:grpSpPr>
        <p:pic>
          <p:nvPicPr>
            <p:cNvPr id="8" name="图片 7" descr="山上的风景&#10;&#10;描述已自动生成">
              <a:extLst>
                <a:ext uri="{FF2B5EF4-FFF2-40B4-BE49-F238E27FC236}">
                  <a16:creationId xmlns:a16="http://schemas.microsoft.com/office/drawing/2014/main" id="{63788075-0207-4928-BBBC-A836F6EF86B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9" name="图片 8" descr="图片包含 蛋糕, 游戏机, 桌子, 大&#10;&#10;描述已自动生成">
              <a:extLst>
                <a:ext uri="{FF2B5EF4-FFF2-40B4-BE49-F238E27FC236}">
                  <a16:creationId xmlns:a16="http://schemas.microsoft.com/office/drawing/2014/main" id="{89659B22-D7EF-4C8B-B3C3-EF2692539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333"/>
            <a:stretch/>
          </p:blipFill>
          <p:spPr>
            <a:xfrm>
              <a:off x="0" y="3657600"/>
              <a:ext cx="12192000" cy="3200400"/>
            </a:xfrm>
            <a:prstGeom prst="rect">
              <a:avLst/>
            </a:prstGeom>
          </p:spPr>
        </p:pic>
        <p:pic>
          <p:nvPicPr>
            <p:cNvPr id="10" name="图片 10" descr="图片包含 游戏机, 花, 星星, 鱼&#10;&#10;描述已自动生成">
              <a:extLst>
                <a:ext uri="{FF2B5EF4-FFF2-40B4-BE49-F238E27FC236}">
                  <a16:creationId xmlns:a16="http://schemas.microsoft.com/office/drawing/2014/main" id="{015C83A3-4DBF-433A-B99F-ABF5E494E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873"/>
            <a:stretch/>
          </p:blipFill>
          <p:spPr>
            <a:xfrm>
              <a:off x="-1" y="5203370"/>
              <a:ext cx="12191999" cy="1654630"/>
            </a:xfrm>
            <a:prstGeom prst="rect">
              <a:avLst/>
            </a:prstGeom>
          </p:spPr>
        </p:pic>
        <p:pic>
          <p:nvPicPr>
            <p:cNvPr id="11" name="图片 11" descr="图片包含 笔记本, 游戏机, 电脑, 花&#10;&#10;描述已自动生成">
              <a:extLst>
                <a:ext uri="{FF2B5EF4-FFF2-40B4-BE49-F238E27FC236}">
                  <a16:creationId xmlns:a16="http://schemas.microsoft.com/office/drawing/2014/main" id="{4551BA25-9E66-44B5-A358-FBDCC42444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3929" b="75873"/>
            <a:stretch/>
          </p:blipFill>
          <p:spPr>
            <a:xfrm>
              <a:off x="0" y="0"/>
              <a:ext cx="4397829" cy="1654629"/>
            </a:xfrm>
            <a:prstGeom prst="rect">
              <a:avLst/>
            </a:prstGeom>
          </p:spPr>
        </p:pic>
      </p:grp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5A3017D-C238-8C30-6E03-44392BDD8E98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86348" y="0"/>
            <a:ext cx="2476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73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45A8A-4761-190B-F7FE-33BD063A9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64AB58-5DC6-B10A-E14A-0CDBE7E10A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D73C2A-C269-174C-C251-31ACC0450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45D4FFB-F219-4F1E-97ED-4EF42660FCCA}" type="datetimeFigureOut">
              <a:rPr lang="vi-VN" smtClean="0"/>
              <a:t>10/04/2025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F5B36-AEDA-649E-2310-DDE4D420BD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F77656-4248-1F36-1EE4-F7475381E8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FE1414-AAA8-467B-A60F-9DF5775A46F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454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29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8.svg"/><Relationship Id="rId7" Type="http://schemas.openxmlformats.org/officeDocument/2006/relationships/image" Target="../media/image20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8.svg"/><Relationship Id="rId7" Type="http://schemas.openxmlformats.org/officeDocument/2006/relationships/image" Target="../media/image41.svg"/><Relationship Id="rId12" Type="http://schemas.openxmlformats.org/officeDocument/2006/relationships/image" Target="../media/image6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20.svg"/><Relationship Id="rId5" Type="http://schemas.openxmlformats.org/officeDocument/2006/relationships/image" Target="../media/image18.svg"/><Relationship Id="rId10" Type="http://schemas.openxmlformats.org/officeDocument/2006/relationships/image" Target="../media/image19.png"/><Relationship Id="rId4" Type="http://schemas.openxmlformats.org/officeDocument/2006/relationships/image" Target="../media/image17.png"/><Relationship Id="rId9" Type="http://schemas.openxmlformats.org/officeDocument/2006/relationships/image" Target="../media/image2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1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12" Type="http://schemas.openxmlformats.org/officeDocument/2006/relationships/image" Target="../media/image3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9.svg"/><Relationship Id="rId5" Type="http://schemas.openxmlformats.org/officeDocument/2006/relationships/image" Target="../media/image25.svg"/><Relationship Id="rId10" Type="http://schemas.openxmlformats.org/officeDocument/2006/relationships/image" Target="../media/image28.png"/><Relationship Id="rId4" Type="http://schemas.openxmlformats.org/officeDocument/2006/relationships/image" Target="../media/image24.png"/><Relationship Id="rId9" Type="http://schemas.openxmlformats.org/officeDocument/2006/relationships/image" Target="../media/image20.svg"/><Relationship Id="rId1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12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svg"/><Relationship Id="rId5" Type="http://schemas.openxmlformats.org/officeDocument/2006/relationships/image" Target="../media/image10.svg"/><Relationship Id="rId15" Type="http://schemas.openxmlformats.org/officeDocument/2006/relationships/image" Target="../media/image20.sv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sv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37.sv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svg"/><Relationship Id="rId5" Type="http://schemas.openxmlformats.org/officeDocument/2006/relationships/image" Target="../media/image35.svg"/><Relationship Id="rId15" Type="http://schemas.openxmlformats.org/officeDocument/2006/relationships/image" Target="../media/image29.sv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svg"/><Relationship Id="rId1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7" Type="http://schemas.openxmlformats.org/officeDocument/2006/relationships/image" Target="../media/image4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8.svg"/><Relationship Id="rId9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7.png"/><Relationship Id="rId7" Type="http://schemas.openxmlformats.org/officeDocument/2006/relationships/image" Target="../media/image2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svg"/><Relationship Id="rId11" Type="http://schemas.openxmlformats.org/officeDocument/2006/relationships/image" Target="../media/image51.png"/><Relationship Id="rId5" Type="http://schemas.openxmlformats.org/officeDocument/2006/relationships/image" Target="../media/image48.png"/><Relationship Id="rId10" Type="http://schemas.microsoft.com/office/2007/relationships/hdphoto" Target="../media/hdphoto2.wdp"/><Relationship Id="rId4" Type="http://schemas.openxmlformats.org/officeDocument/2006/relationships/image" Target="../media/image8.sv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55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7.svg"/><Relationship Id="rId5" Type="http://schemas.openxmlformats.org/officeDocument/2006/relationships/image" Target="../media/image53.svg"/><Relationship Id="rId10" Type="http://schemas.openxmlformats.org/officeDocument/2006/relationships/image" Target="../media/image56.png"/><Relationship Id="rId4" Type="http://schemas.openxmlformats.org/officeDocument/2006/relationships/image" Target="../media/image52.png"/><Relationship Id="rId9" Type="http://schemas.openxmlformats.org/officeDocument/2006/relationships/image" Target="../media/image27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C5A744-E0F5-BC00-C38B-8E78B93C6E7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45288">
            <a:off x="3886200" y="3009900"/>
            <a:ext cx="7200000" cy="55478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89B0B3-2F4F-9D7A-133A-E9C60C1C087F}"/>
              </a:ext>
            </a:extLst>
          </p:cNvPr>
          <p:cNvSpPr txBox="1"/>
          <p:nvPr/>
        </p:nvSpPr>
        <p:spPr>
          <a:xfrm>
            <a:off x="1752600" y="2247900"/>
            <a:ext cx="15392400" cy="5329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từng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viên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Cử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dõi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mảng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gặp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thầy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xin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Luôn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chia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trao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đổi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cuối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q"/>
            </a:pP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sửa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chỉnh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kế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80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48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963400" cy="3323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spcBef>
                <a:spcPct val="0"/>
              </a:spcBef>
            </a:pP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2</a:t>
            </a:r>
            <a:r>
              <a:rPr lang="vi-VN" sz="7200" b="1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lvl="0" algn="ctr">
              <a:spcBef>
                <a:spcPct val="0"/>
              </a:spcBef>
            </a:pPr>
            <a:r>
              <a:rPr lang="vi-VN" sz="7200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Trang trí lớp học để chào mừng ngày Nhà giáo Việt Nam</a:t>
            </a:r>
            <a:endParaRPr kumimoji="0" lang="en-US" sz="7200" i="0" u="none" strike="noStrike" kern="1200" cap="none" spc="0" normalizeH="0" baseline="0" noProof="0" dirty="0">
              <a:ln>
                <a:noFill/>
              </a:ln>
              <a:solidFill>
                <a:srgbClr val="414348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086717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187499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-1940777"/>
            <a:ext cx="17602200" cy="12646877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7" name="Freeform 7"/>
          <p:cNvSpPr/>
          <p:nvPr/>
        </p:nvSpPr>
        <p:spPr>
          <a:xfrm rot="755057">
            <a:off x="12024260" y="404868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563860">
            <a:off x="-1135158" y="33029"/>
            <a:ext cx="6909868" cy="1495044"/>
          </a:xfrm>
          <a:custGeom>
            <a:avLst/>
            <a:gdLst/>
            <a:ahLst/>
            <a:cxnLst/>
            <a:rect l="l" t="t" r="r" b="b"/>
            <a:pathLst>
              <a:path w="6909868" h="1495044">
                <a:moveTo>
                  <a:pt x="0" y="0"/>
                </a:moveTo>
                <a:lnTo>
                  <a:pt x="6909868" y="0"/>
                </a:lnTo>
                <a:lnTo>
                  <a:pt x="6909868" y="1495044"/>
                </a:lnTo>
                <a:lnTo>
                  <a:pt x="0" y="14950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B43F48-5DB8-3649-5A64-FD1DBD7EE87C}"/>
              </a:ext>
            </a:extLst>
          </p:cNvPr>
          <p:cNvGrpSpPr/>
          <p:nvPr/>
        </p:nvGrpSpPr>
        <p:grpSpPr>
          <a:xfrm>
            <a:off x="1752600" y="647700"/>
            <a:ext cx="15392400" cy="1353086"/>
            <a:chOff x="1987720" y="3283616"/>
            <a:chExt cx="2829698" cy="902057"/>
          </a:xfrm>
          <a:solidFill>
            <a:schemeClr val="bg1"/>
          </a:solidFill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6E1C6961-84F6-BBF4-E632-986643DA8BDB}"/>
                </a:ext>
              </a:extLst>
            </p:cNvPr>
            <p:cNvSpPr txBox="1"/>
            <p:nvPr/>
          </p:nvSpPr>
          <p:spPr>
            <a:xfrm>
              <a:off x="2656557" y="3316176"/>
              <a:ext cx="1813843" cy="73866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just" defTabSz="1371600"/>
              <a:r>
                <a:rPr lang="en-US" sz="6600" b="1" dirty="0" err="1">
                  <a:solidFill>
                    <a:srgbClr val="222222"/>
                  </a:solidFill>
                  <a:latin typeface="Cambria" panose="02040503050406030204" pitchFamily="18" charset="0"/>
                </a:rPr>
                <a:t>bổng</a:t>
              </a:r>
              <a:endParaRPr lang="vi-VN" sz="6600" b="1" dirty="0">
                <a:solidFill>
                  <a:srgbClr val="222222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A6C651F-69BC-B625-FA6F-25B681DFFD43}"/>
                </a:ext>
              </a:extLst>
            </p:cNvPr>
            <p:cNvSpPr/>
            <p:nvPr/>
          </p:nvSpPr>
          <p:spPr>
            <a:xfrm>
              <a:off x="1987720" y="3283616"/>
              <a:ext cx="2829698" cy="902057"/>
            </a:xfrm>
            <a:prstGeom prst="roundRect">
              <a:avLst/>
            </a:prstGeom>
            <a:grpFill/>
            <a:ln w="28575">
              <a:solidFill>
                <a:srgbClr val="E36B5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371600"/>
              <a:r>
                <a:rPr lang="en-US" sz="66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hảo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ý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tưởng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trang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lớp</a:t>
              </a:r>
              <a:r>
                <a:rPr lang="en-US" sz="66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66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US" sz="8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6275CEB3-B297-9184-119A-449BB5329FA5}"/>
              </a:ext>
            </a:extLst>
          </p:cNvPr>
          <p:cNvSpPr txBox="1"/>
          <p:nvPr/>
        </p:nvSpPr>
        <p:spPr>
          <a:xfrm>
            <a:off x="990600" y="3695700"/>
            <a:ext cx="838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+ </a:t>
            </a:r>
            <a:r>
              <a:rPr lang="en-US" sz="6000" dirty="0" err="1"/>
              <a:t>Sáng</a:t>
            </a:r>
            <a:r>
              <a:rPr lang="en-US" sz="6000" dirty="0"/>
              <a:t> </a:t>
            </a:r>
            <a:r>
              <a:rPr lang="en-US" sz="6000" dirty="0" err="1"/>
              <a:t>tạo</a:t>
            </a:r>
            <a:r>
              <a:rPr lang="en-US" sz="6000" dirty="0"/>
              <a:t>, </a:t>
            </a:r>
            <a:r>
              <a:rPr lang="en-US" sz="6000" dirty="0" err="1"/>
              <a:t>ấn</a:t>
            </a:r>
            <a:r>
              <a:rPr lang="en-US" sz="6000" dirty="0"/>
              <a:t> </a:t>
            </a:r>
            <a:r>
              <a:rPr lang="en-US" sz="6000" dirty="0" err="1"/>
              <a:t>tượng</a:t>
            </a:r>
            <a:endParaRPr lang="en-US" sz="6000" dirty="0"/>
          </a:p>
          <a:p>
            <a:r>
              <a:rPr lang="en-US" sz="6000" dirty="0"/>
              <a:t>+ </a:t>
            </a:r>
            <a:r>
              <a:rPr lang="en-US" sz="6000" dirty="0" err="1"/>
              <a:t>Tạo</a:t>
            </a:r>
            <a:r>
              <a:rPr lang="en-US" sz="6000" dirty="0"/>
              <a:t> </a:t>
            </a:r>
            <a:r>
              <a:rPr lang="en-US" sz="6000" dirty="0" err="1"/>
              <a:t>bất</a:t>
            </a:r>
            <a:r>
              <a:rPr lang="en-US" sz="6000" dirty="0"/>
              <a:t> </a:t>
            </a:r>
            <a:r>
              <a:rPr lang="en-US" sz="6000" dirty="0" err="1"/>
              <a:t>ngờ</a:t>
            </a:r>
            <a:r>
              <a:rPr lang="en-US" sz="6000" dirty="0"/>
              <a:t>, </a:t>
            </a:r>
            <a:r>
              <a:rPr lang="en-US" sz="6000" dirty="0" err="1"/>
              <a:t>cảm</a:t>
            </a:r>
            <a:r>
              <a:rPr lang="en-US" sz="6000" dirty="0"/>
              <a:t> </a:t>
            </a:r>
            <a:r>
              <a:rPr lang="en-US" sz="6000" dirty="0" err="1"/>
              <a:t>động</a:t>
            </a:r>
            <a:r>
              <a:rPr lang="en-US" sz="6000" dirty="0"/>
              <a:t> </a:t>
            </a:r>
            <a:r>
              <a:rPr lang="en-US" sz="6000" dirty="0" err="1"/>
              <a:t>với</a:t>
            </a:r>
            <a:r>
              <a:rPr lang="en-US" sz="6000" dirty="0"/>
              <a:t> </a:t>
            </a:r>
            <a:r>
              <a:rPr lang="en-US" sz="6000" dirty="0" err="1"/>
              <a:t>thầy</a:t>
            </a:r>
            <a:r>
              <a:rPr lang="en-US" sz="6000" dirty="0"/>
              <a:t> </a:t>
            </a:r>
            <a:r>
              <a:rPr lang="en-US" sz="6000" dirty="0" err="1"/>
              <a:t>cô</a:t>
            </a:r>
            <a:r>
              <a:rPr lang="en-US" sz="6000" dirty="0"/>
              <a:t>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81F7BC1-DE9E-2B92-6F72-F27A159562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81575" y="2705100"/>
            <a:ext cx="9106425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017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sp>
        <p:nvSpPr>
          <p:cNvPr id="12" name="矩形 5">
            <a:extLst>
              <a:ext uri="{FF2B5EF4-FFF2-40B4-BE49-F238E27FC236}">
                <a16:creationId xmlns:a16="http://schemas.microsoft.com/office/drawing/2014/main" id="{7BF1F2B5-8BAE-F5A1-1D1D-13B268D6E3F8}"/>
              </a:ext>
            </a:extLst>
          </p:cNvPr>
          <p:cNvSpPr/>
          <p:nvPr/>
        </p:nvSpPr>
        <p:spPr>
          <a:xfrm>
            <a:off x="4715142" y="2091902"/>
            <a:ext cx="13572858" cy="6921531"/>
          </a:xfrm>
          <a:custGeom>
            <a:avLst/>
            <a:gdLst>
              <a:gd name="connsiteX0" fmla="*/ 0 w 4648200"/>
              <a:gd name="connsiteY0" fmla="*/ 0 h 3981450"/>
              <a:gd name="connsiteX1" fmla="*/ 4648200 w 4648200"/>
              <a:gd name="connsiteY1" fmla="*/ 0 h 3981450"/>
              <a:gd name="connsiteX2" fmla="*/ 4648200 w 4648200"/>
              <a:gd name="connsiteY2" fmla="*/ 3981450 h 3981450"/>
              <a:gd name="connsiteX3" fmla="*/ 0 w 4648200"/>
              <a:gd name="connsiteY3" fmla="*/ 3981450 h 3981450"/>
              <a:gd name="connsiteX4" fmla="*/ 0 w 4648200"/>
              <a:gd name="connsiteY4" fmla="*/ 0 h 3981450"/>
              <a:gd name="connsiteX0" fmla="*/ 333375 w 4981575"/>
              <a:gd name="connsiteY0" fmla="*/ 0 h 3981450"/>
              <a:gd name="connsiteX1" fmla="*/ 4981575 w 4981575"/>
              <a:gd name="connsiteY1" fmla="*/ 0 h 3981450"/>
              <a:gd name="connsiteX2" fmla="*/ 4981575 w 4981575"/>
              <a:gd name="connsiteY2" fmla="*/ 3981450 h 3981450"/>
              <a:gd name="connsiteX3" fmla="*/ 0 w 4981575"/>
              <a:gd name="connsiteY3" fmla="*/ 3933825 h 3981450"/>
              <a:gd name="connsiteX4" fmla="*/ 333375 w 4981575"/>
              <a:gd name="connsiteY4" fmla="*/ 0 h 3981450"/>
              <a:gd name="connsiteX0" fmla="*/ 333375 w 4981575"/>
              <a:gd name="connsiteY0" fmla="*/ 0 h 3933825"/>
              <a:gd name="connsiteX1" fmla="*/ 4981575 w 4981575"/>
              <a:gd name="connsiteY1" fmla="*/ 0 h 3933825"/>
              <a:gd name="connsiteX2" fmla="*/ 4248150 w 4981575"/>
              <a:gd name="connsiteY2" fmla="*/ 3581400 h 3933825"/>
              <a:gd name="connsiteX3" fmla="*/ 0 w 4981575"/>
              <a:gd name="connsiteY3" fmla="*/ 3933825 h 3933825"/>
              <a:gd name="connsiteX4" fmla="*/ 333375 w 4981575"/>
              <a:gd name="connsiteY4" fmla="*/ 0 h 3933825"/>
              <a:gd name="connsiteX0" fmla="*/ 333375 w 4981575"/>
              <a:gd name="connsiteY0" fmla="*/ 0 h 3952875"/>
              <a:gd name="connsiteX1" fmla="*/ 4981575 w 4981575"/>
              <a:gd name="connsiteY1" fmla="*/ 0 h 3952875"/>
              <a:gd name="connsiteX2" fmla="*/ 4981575 w 4981575"/>
              <a:gd name="connsiteY2" fmla="*/ 3952875 h 3952875"/>
              <a:gd name="connsiteX3" fmla="*/ 0 w 4981575"/>
              <a:gd name="connsiteY3" fmla="*/ 3933825 h 3952875"/>
              <a:gd name="connsiteX4" fmla="*/ 333375 w 4981575"/>
              <a:gd name="connsiteY4" fmla="*/ 0 h 3952875"/>
              <a:gd name="connsiteX0" fmla="*/ 333375 w 5191125"/>
              <a:gd name="connsiteY0" fmla="*/ 0 h 3952875"/>
              <a:gd name="connsiteX1" fmla="*/ 5191125 w 5191125"/>
              <a:gd name="connsiteY1" fmla="*/ 95250 h 3952875"/>
              <a:gd name="connsiteX2" fmla="*/ 4981575 w 5191125"/>
              <a:gd name="connsiteY2" fmla="*/ 3952875 h 3952875"/>
              <a:gd name="connsiteX3" fmla="*/ 0 w 5191125"/>
              <a:gd name="connsiteY3" fmla="*/ 3933825 h 3952875"/>
              <a:gd name="connsiteX4" fmla="*/ 333375 w 5191125"/>
              <a:gd name="connsiteY4" fmla="*/ 0 h 395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91125" h="3952875">
                <a:moveTo>
                  <a:pt x="333375" y="0"/>
                </a:moveTo>
                <a:lnTo>
                  <a:pt x="5191125" y="95250"/>
                </a:lnTo>
                <a:lnTo>
                  <a:pt x="4981575" y="3952875"/>
                </a:lnTo>
                <a:lnTo>
                  <a:pt x="0" y="3933825"/>
                </a:lnTo>
                <a:lnTo>
                  <a:pt x="33337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B645745-DA00-FF52-F142-B3B0C0C6102F}"/>
              </a:ext>
            </a:extLst>
          </p:cNvPr>
          <p:cNvSpPr/>
          <p:nvPr/>
        </p:nvSpPr>
        <p:spPr>
          <a:xfrm>
            <a:off x="6226140" y="3394222"/>
            <a:ext cx="108916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Tiến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hành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trang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trí</a:t>
            </a:r>
            <a:r>
              <a:rPr kumimoji="0" lang="en-US" sz="13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13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lớp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B78A522-5DA8-BA0F-99EC-89EE8CBB3DDE}"/>
              </a:ext>
            </a:extLst>
          </p:cNvPr>
          <p:cNvSpPr/>
          <p:nvPr/>
        </p:nvSpPr>
        <p:spPr>
          <a:xfrm>
            <a:off x="1066800" y="-419100"/>
            <a:ext cx="5005242" cy="4923907"/>
          </a:xfrm>
          <a:custGeom>
            <a:avLst/>
            <a:gdLst/>
            <a:ahLst/>
            <a:cxnLst/>
            <a:rect l="l" t="t" r="r" b="b"/>
            <a:pathLst>
              <a:path w="5005242" h="4923907">
                <a:moveTo>
                  <a:pt x="0" y="0"/>
                </a:moveTo>
                <a:lnTo>
                  <a:pt x="5005242" y="0"/>
                </a:lnTo>
                <a:lnTo>
                  <a:pt x="5005242" y="4923907"/>
                </a:lnTo>
                <a:lnTo>
                  <a:pt x="0" y="49239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2312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CAC2-96B8-FFA6-6854-ED6BFDDB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7F5FF3-1322-5117-C5CC-0E6246113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 descr="A group of school supplies&#10;&#10;Description automatically generated">
            <a:extLst>
              <a:ext uri="{FF2B5EF4-FFF2-40B4-BE49-F238E27FC236}">
                <a16:creationId xmlns:a16="http://schemas.microsoft.com/office/drawing/2014/main" id="{7791F458-3571-480D-E02E-0D94285CD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8FFA75-FE54-FB64-9D47-5E1488D77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5943" y="1423206"/>
            <a:ext cx="12656216" cy="354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39433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un and clouds in a field&#10;&#10;Description automatically generated">
            <a:extLst>
              <a:ext uri="{FF2B5EF4-FFF2-40B4-BE49-F238E27FC236}">
                <a16:creationId xmlns:a16="http://schemas.microsoft.com/office/drawing/2014/main" id="{257341DF-4E4F-FE0F-FEB9-C054320ED43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4" r="-2" b="17167"/>
          <a:stretch/>
        </p:blipFill>
        <p:spPr>
          <a:xfrm>
            <a:off x="-9882" y="15"/>
            <a:ext cx="18297882" cy="10286985"/>
          </a:xfrm>
          <a:prstGeom prst="rect">
            <a:avLst/>
          </a:prstGeom>
        </p:spPr>
      </p:pic>
      <p:sp>
        <p:nvSpPr>
          <p:cNvPr id="6" name="Rectangle: Top Corners One Rounded and One Snipped 5">
            <a:extLst>
              <a:ext uri="{FF2B5EF4-FFF2-40B4-BE49-F238E27FC236}">
                <a16:creationId xmlns:a16="http://schemas.microsoft.com/office/drawing/2014/main" id="{11DED8CD-9BCC-B479-918C-C0DCE6C679B9}"/>
              </a:ext>
            </a:extLst>
          </p:cNvPr>
          <p:cNvSpPr/>
          <p:nvPr/>
        </p:nvSpPr>
        <p:spPr>
          <a:xfrm>
            <a:off x="609624" y="1700212"/>
            <a:ext cx="9348192" cy="5686427"/>
          </a:xfrm>
          <a:prstGeom prst="snipRoundRect">
            <a:avLst/>
          </a:prstGeom>
          <a:solidFill>
            <a:schemeClr val="bg1"/>
          </a:solidFill>
          <a:ln w="57150">
            <a:solidFill>
              <a:srgbClr val="85C7FB"/>
            </a:solidFill>
            <a:prstDash val="sys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vi-VN" sz="27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" name="Freeform 14">
            <a:extLst>
              <a:ext uri="{FF2B5EF4-FFF2-40B4-BE49-F238E27FC236}">
                <a16:creationId xmlns:a16="http://schemas.microsoft.com/office/drawing/2014/main" id="{9D659C12-211D-A00F-C0C2-DC6EB5A79072}"/>
              </a:ext>
            </a:extLst>
          </p:cNvPr>
          <p:cNvSpPr/>
          <p:nvPr/>
        </p:nvSpPr>
        <p:spPr>
          <a:xfrm>
            <a:off x="10396730" y="3168398"/>
            <a:ext cx="5484441" cy="10861191"/>
          </a:xfrm>
          <a:custGeom>
            <a:avLst/>
            <a:gdLst/>
            <a:ahLst/>
            <a:cxnLst/>
            <a:rect l="l" t="t" r="r" b="b"/>
            <a:pathLst>
              <a:path w="1955437" h="4337383">
                <a:moveTo>
                  <a:pt x="0" y="0"/>
                </a:moveTo>
                <a:lnTo>
                  <a:pt x="1955437" y="0"/>
                </a:lnTo>
                <a:lnTo>
                  <a:pt x="1955437" y="4337383"/>
                </a:lnTo>
                <a:lnTo>
                  <a:pt x="0" y="433738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1371600">
              <a:defRPr/>
            </a:pPr>
            <a:endParaRPr lang="vi-VN" sz="27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8338C61-7041-0CD5-2085-4DAD0DCDF461}"/>
              </a:ext>
            </a:extLst>
          </p:cNvPr>
          <p:cNvSpPr txBox="1"/>
          <p:nvPr/>
        </p:nvSpPr>
        <p:spPr>
          <a:xfrm>
            <a:off x="809244" y="2425385"/>
            <a:ext cx="9148572" cy="41088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71600">
              <a:lnSpc>
                <a:spcPct val="150000"/>
              </a:lnSpc>
            </a:pP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Về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5400" b="1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5400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 defTabSz="1371600"/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Chuẩn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mục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văn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nghệ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chào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mừng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giáo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Việt</a:t>
            </a:r>
            <a:r>
              <a:rPr lang="en-US" sz="60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Nam 20/11</a:t>
            </a:r>
            <a:r>
              <a:rPr lang="en-US" sz="540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54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10514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1884714" y="8337373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22784" y="6239999"/>
            <a:ext cx="4068788" cy="3018301"/>
          </a:xfrm>
          <a:custGeom>
            <a:avLst/>
            <a:gdLst/>
            <a:ahLst/>
            <a:cxnLst/>
            <a:rect l="l" t="t" r="r" b="b"/>
            <a:pathLst>
              <a:path w="4068788" h="3018301">
                <a:moveTo>
                  <a:pt x="0" y="0"/>
                </a:moveTo>
                <a:lnTo>
                  <a:pt x="4068788" y="0"/>
                </a:lnTo>
                <a:lnTo>
                  <a:pt x="4068788" y="3018301"/>
                </a:lnTo>
                <a:lnTo>
                  <a:pt x="0" y="30183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689605" y="5938135"/>
            <a:ext cx="2230466" cy="2839714"/>
          </a:xfrm>
          <a:custGeom>
            <a:avLst/>
            <a:gdLst/>
            <a:ahLst/>
            <a:cxnLst/>
            <a:rect l="l" t="t" r="r" b="b"/>
            <a:pathLst>
              <a:path w="2230466" h="2839714">
                <a:moveTo>
                  <a:pt x="0" y="0"/>
                </a:moveTo>
                <a:lnTo>
                  <a:pt x="2230466" y="0"/>
                </a:lnTo>
                <a:lnTo>
                  <a:pt x="2230466" y="2839714"/>
                </a:lnTo>
                <a:lnTo>
                  <a:pt x="0" y="28397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8014869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1A1BFA0-4601-6308-1D30-C2ABD409972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09800" y="3543300"/>
            <a:ext cx="14497545" cy="32799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67991" y="7769942"/>
            <a:ext cx="13952017" cy="7584824"/>
          </a:xfrm>
          <a:custGeom>
            <a:avLst/>
            <a:gdLst/>
            <a:ahLst/>
            <a:cxnLst/>
            <a:rect l="l" t="t" r="r" b="b"/>
            <a:pathLst>
              <a:path w="13952017" h="7584824">
                <a:moveTo>
                  <a:pt x="0" y="0"/>
                </a:moveTo>
                <a:lnTo>
                  <a:pt x="13952018" y="0"/>
                </a:lnTo>
                <a:lnTo>
                  <a:pt x="13952018" y="7584823"/>
                </a:lnTo>
                <a:lnTo>
                  <a:pt x="0" y="75848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167991" y="5688238"/>
            <a:ext cx="4707603" cy="2148379"/>
          </a:xfrm>
          <a:custGeom>
            <a:avLst/>
            <a:gdLst/>
            <a:ahLst/>
            <a:cxnLst/>
            <a:rect l="l" t="t" r="r" b="b"/>
            <a:pathLst>
              <a:path w="4707603" h="2148379">
                <a:moveTo>
                  <a:pt x="0" y="0"/>
                </a:moveTo>
                <a:lnTo>
                  <a:pt x="4707603" y="0"/>
                </a:lnTo>
                <a:lnTo>
                  <a:pt x="4707603" y="2148379"/>
                </a:lnTo>
                <a:lnTo>
                  <a:pt x="0" y="214837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738393" y="5455018"/>
            <a:ext cx="1056447" cy="2314924"/>
          </a:xfrm>
          <a:custGeom>
            <a:avLst/>
            <a:gdLst/>
            <a:ahLst/>
            <a:cxnLst/>
            <a:rect l="l" t="t" r="r" b="b"/>
            <a:pathLst>
              <a:path w="1056447" h="2314924">
                <a:moveTo>
                  <a:pt x="0" y="0"/>
                </a:moveTo>
                <a:lnTo>
                  <a:pt x="1056447" y="0"/>
                </a:lnTo>
                <a:lnTo>
                  <a:pt x="1056447" y="2314924"/>
                </a:lnTo>
                <a:lnTo>
                  <a:pt x="0" y="23149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548488">
            <a:off x="13605669" y="368719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69"/>
                </a:lnTo>
                <a:lnTo>
                  <a:pt x="0" y="102196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81000" y="381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3630438" y="4130412"/>
            <a:ext cx="4979141" cy="6156588"/>
          </a:xfrm>
          <a:custGeom>
            <a:avLst/>
            <a:gdLst/>
            <a:ahLst/>
            <a:cxnLst/>
            <a:rect l="l" t="t" r="r" b="b"/>
            <a:pathLst>
              <a:path w="4979141" h="6156588">
                <a:moveTo>
                  <a:pt x="0" y="0"/>
                </a:moveTo>
                <a:lnTo>
                  <a:pt x="4979141" y="0"/>
                </a:lnTo>
                <a:lnTo>
                  <a:pt x="4979141" y="6156588"/>
                </a:lnTo>
                <a:lnTo>
                  <a:pt x="0" y="615658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54E293-BE6D-5814-BF2B-82FF910079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57400" y="1790700"/>
            <a:ext cx="13436749" cy="44504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5ADF6F3-594C-EC2C-7A55-423591B2BD3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39000" y="723900"/>
            <a:ext cx="3907875" cy="11644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522294" y="8683065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262550">
            <a:off x="2850162" y="95932"/>
            <a:ext cx="10021717" cy="10095136"/>
          </a:xfrm>
          <a:custGeom>
            <a:avLst/>
            <a:gdLst/>
            <a:ahLst/>
            <a:cxnLst/>
            <a:rect l="l" t="t" r="r" b="b"/>
            <a:pathLst>
              <a:path w="10021717" h="10095136">
                <a:moveTo>
                  <a:pt x="0" y="0"/>
                </a:moveTo>
                <a:lnTo>
                  <a:pt x="10021717" y="0"/>
                </a:lnTo>
                <a:lnTo>
                  <a:pt x="10021717" y="10095136"/>
                </a:lnTo>
                <a:lnTo>
                  <a:pt x="0" y="1009513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2578546" y="2347952"/>
            <a:ext cx="4462298" cy="10017404"/>
          </a:xfrm>
          <a:custGeom>
            <a:avLst/>
            <a:gdLst/>
            <a:ahLst/>
            <a:cxnLst/>
            <a:rect l="l" t="t" r="r" b="b"/>
            <a:pathLst>
              <a:path w="4462298" h="10017404">
                <a:moveTo>
                  <a:pt x="4462298" y="0"/>
                </a:moveTo>
                <a:lnTo>
                  <a:pt x="0" y="0"/>
                </a:lnTo>
                <a:lnTo>
                  <a:pt x="0" y="10017404"/>
                </a:lnTo>
                <a:lnTo>
                  <a:pt x="4462298" y="10017404"/>
                </a:lnTo>
                <a:lnTo>
                  <a:pt x="4462298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-979052">
            <a:off x="-420548" y="6530332"/>
            <a:ext cx="2645922" cy="3440324"/>
          </a:xfrm>
          <a:custGeom>
            <a:avLst/>
            <a:gdLst/>
            <a:ahLst/>
            <a:cxnLst/>
            <a:rect l="l" t="t" r="r" b="b"/>
            <a:pathLst>
              <a:path w="2645922" h="3440324">
                <a:moveTo>
                  <a:pt x="0" y="0"/>
                </a:moveTo>
                <a:lnTo>
                  <a:pt x="2645922" y="0"/>
                </a:lnTo>
                <a:lnTo>
                  <a:pt x="2645922" y="3440323"/>
                </a:lnTo>
                <a:lnTo>
                  <a:pt x="0" y="3440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5164969">
            <a:off x="16928381" y="-1028700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3627647" y="8250494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75834">
            <a:off x="-551365" y="461124"/>
            <a:ext cx="4723388" cy="1021969"/>
          </a:xfrm>
          <a:custGeom>
            <a:avLst/>
            <a:gdLst/>
            <a:ahLst/>
            <a:cxnLst/>
            <a:rect l="l" t="t" r="r" b="b"/>
            <a:pathLst>
              <a:path w="4723388" h="1021969">
                <a:moveTo>
                  <a:pt x="0" y="0"/>
                </a:moveTo>
                <a:lnTo>
                  <a:pt x="4723388" y="0"/>
                </a:lnTo>
                <a:lnTo>
                  <a:pt x="4723388" y="1021970"/>
                </a:lnTo>
                <a:lnTo>
                  <a:pt x="0" y="102197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DA911-80FA-A4D1-C2C8-3C9F78BF042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66537">
            <a:off x="3886200" y="3086100"/>
            <a:ext cx="7456054" cy="5584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941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8494346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32858" y="1759389"/>
            <a:ext cx="12772735" cy="7036616"/>
          </a:xfrm>
          <a:custGeom>
            <a:avLst/>
            <a:gdLst/>
            <a:ahLst/>
            <a:cxnLst/>
            <a:rect l="l" t="t" r="r" b="b"/>
            <a:pathLst>
              <a:path w="12772735" h="7036616">
                <a:moveTo>
                  <a:pt x="0" y="0"/>
                </a:moveTo>
                <a:lnTo>
                  <a:pt x="12772735" y="0"/>
                </a:lnTo>
                <a:lnTo>
                  <a:pt x="12772735" y="7036616"/>
                </a:lnTo>
                <a:lnTo>
                  <a:pt x="0" y="703661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690039" y="2412628"/>
            <a:ext cx="4247847" cy="12766755"/>
          </a:xfrm>
          <a:custGeom>
            <a:avLst/>
            <a:gdLst/>
            <a:ahLst/>
            <a:cxnLst/>
            <a:rect l="l" t="t" r="r" b="b"/>
            <a:pathLst>
              <a:path w="4247847" h="12766755">
                <a:moveTo>
                  <a:pt x="0" y="0"/>
                </a:moveTo>
                <a:lnTo>
                  <a:pt x="4247848" y="0"/>
                </a:lnTo>
                <a:lnTo>
                  <a:pt x="4247848" y="12766754"/>
                </a:lnTo>
                <a:lnTo>
                  <a:pt x="0" y="127667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790451">
            <a:off x="16413896" y="6003177"/>
            <a:ext cx="3748209" cy="4114800"/>
          </a:xfrm>
          <a:custGeom>
            <a:avLst/>
            <a:gdLst/>
            <a:ahLst/>
            <a:cxnLst/>
            <a:rect l="l" t="t" r="r" b="b"/>
            <a:pathLst>
              <a:path w="3748209" h="4114800">
                <a:moveTo>
                  <a:pt x="0" y="0"/>
                </a:moveTo>
                <a:lnTo>
                  <a:pt x="3748208" y="0"/>
                </a:lnTo>
                <a:lnTo>
                  <a:pt x="374820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17294" y="1028700"/>
            <a:ext cx="1615994" cy="2057400"/>
          </a:xfrm>
          <a:custGeom>
            <a:avLst/>
            <a:gdLst/>
            <a:ahLst/>
            <a:cxnLst/>
            <a:rect l="l" t="t" r="r" b="b"/>
            <a:pathLst>
              <a:path w="1615994" h="2057400">
                <a:moveTo>
                  <a:pt x="0" y="0"/>
                </a:moveTo>
                <a:lnTo>
                  <a:pt x="1615994" y="0"/>
                </a:lnTo>
                <a:lnTo>
                  <a:pt x="161599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914400" y="3051874"/>
            <a:ext cx="11277600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Hoạt động</a:t>
            </a:r>
            <a:r>
              <a:rPr lang="en-US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 1</a:t>
            </a:r>
            <a:r>
              <a:rPr lang="vi-VN" sz="7200" b="1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:</a:t>
            </a:r>
            <a:endParaRPr lang="en-US" sz="7200" b="1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  <a:p>
            <a:pPr marL="0" lvl="0" indent="0" algn="ctr">
              <a:spcBef>
                <a:spcPct val="0"/>
              </a:spcBef>
            </a:pPr>
            <a:r>
              <a:rPr lang="vi-VN" sz="7200" u="none" strike="noStrike" dirty="0">
                <a:solidFill>
                  <a:srgbClr val="414348"/>
                </a:solidFill>
                <a:latin typeface="Cambria" panose="02040503050406030204" pitchFamily="18" charset="0"/>
                <a:ea typeface="Cambria" panose="02040503050406030204" pitchFamily="18" charset="0"/>
                <a:cs typeface="Mansalva"/>
                <a:sym typeface="Mansalva"/>
              </a:rPr>
              <a:t>Chia sẻ về quá trình tham gia tổ chức sự kiện về truyền thống tôn sư trọng đạo.</a:t>
            </a:r>
            <a:endParaRPr lang="en-US" sz="7200" u="none" strike="noStrike" dirty="0">
              <a:solidFill>
                <a:srgbClr val="414348"/>
              </a:solidFill>
              <a:latin typeface="Cambria" panose="02040503050406030204" pitchFamily="18" charset="0"/>
              <a:ea typeface="Cambria" panose="02040503050406030204" pitchFamily="18" charset="0"/>
              <a:cs typeface="Mansalva"/>
              <a:sym typeface="Mansalva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579295" y="7655676"/>
            <a:ext cx="2432087" cy="1804166"/>
          </a:xfrm>
          <a:custGeom>
            <a:avLst/>
            <a:gdLst/>
            <a:ahLst/>
            <a:cxnLst/>
            <a:rect l="l" t="t" r="r" b="b"/>
            <a:pathLst>
              <a:path w="2432087" h="1804166">
                <a:moveTo>
                  <a:pt x="0" y="0"/>
                </a:moveTo>
                <a:lnTo>
                  <a:pt x="2432087" y="0"/>
                </a:lnTo>
                <a:lnTo>
                  <a:pt x="2432087" y="1804166"/>
                </a:lnTo>
                <a:lnTo>
                  <a:pt x="0" y="1804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5260922" y="815453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304EFBD-4560-CCAC-AAC1-D57344649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" y="6438900"/>
            <a:ext cx="5541744" cy="3999323"/>
          </a:xfrm>
          <a:prstGeom prst="rect">
            <a:avLst/>
          </a:prstGeom>
        </p:spPr>
      </p:pic>
      <p:sp>
        <p:nvSpPr>
          <p:cNvPr id="13" name="Freeform 13">
            <a:extLst>
              <a:ext uri="{FF2B5EF4-FFF2-40B4-BE49-F238E27FC236}">
                <a16:creationId xmlns:a16="http://schemas.microsoft.com/office/drawing/2014/main" id="{EE8E6872-4CB9-AA12-29B4-83EA2A0DE4DD}"/>
              </a:ext>
            </a:extLst>
          </p:cNvPr>
          <p:cNvSpPr/>
          <p:nvPr/>
        </p:nvSpPr>
        <p:spPr>
          <a:xfrm>
            <a:off x="5334000" y="5715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259510-88E9-0BE1-0A9C-676F81762246}"/>
              </a:ext>
            </a:extLst>
          </p:cNvPr>
          <p:cNvSpPr txBox="1"/>
          <p:nvPr/>
        </p:nvSpPr>
        <p:spPr>
          <a:xfrm>
            <a:off x="6781800" y="1714500"/>
            <a:ext cx="69342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effectLst/>
                <a:ea typeface="Times New Roman" panose="02020603050405020304" pitchFamily="18" charset="0"/>
              </a:rPr>
              <a:t>Chia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sẻ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những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khó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khăn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thử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thách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các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đã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vượt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qua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khi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tổ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chức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sự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effectLst/>
                <a:ea typeface="Times New Roman" panose="02020603050405020304" pitchFamily="18" charset="0"/>
              </a:rPr>
              <a:t>kiện</a:t>
            </a:r>
            <a:r>
              <a:rPr lang="en-US" sz="4400" b="1" dirty="0">
                <a:effectLst/>
                <a:ea typeface="Times New Roman" panose="02020603050405020304" pitchFamily="18" charset="0"/>
              </a:rPr>
              <a:t>.</a:t>
            </a:r>
            <a:endParaRPr lang="en-US" sz="4400" b="1" dirty="0">
              <a:effectLst/>
              <a:ea typeface="Calibri" panose="020F0502020204030204" pitchFamily="34" charset="0"/>
            </a:endParaRPr>
          </a:p>
        </p:txBody>
      </p:sp>
      <p:sp>
        <p:nvSpPr>
          <p:cNvPr id="15" name="Freeform 13">
            <a:extLst>
              <a:ext uri="{FF2B5EF4-FFF2-40B4-BE49-F238E27FC236}">
                <a16:creationId xmlns:a16="http://schemas.microsoft.com/office/drawing/2014/main" id="{F9ACC6AD-E921-C86F-9B6F-1B79C9829227}"/>
              </a:ext>
            </a:extLst>
          </p:cNvPr>
          <p:cNvSpPr/>
          <p:nvPr/>
        </p:nvSpPr>
        <p:spPr>
          <a:xfrm>
            <a:off x="7848600" y="4914900"/>
            <a:ext cx="9525000" cy="4419600"/>
          </a:xfrm>
          <a:custGeom>
            <a:avLst/>
            <a:gdLst/>
            <a:ahLst/>
            <a:cxnLst/>
            <a:rect l="l" t="t" r="r" b="b"/>
            <a:pathLst>
              <a:path w="1903471" h="1391711">
                <a:moveTo>
                  <a:pt x="0" y="0"/>
                </a:moveTo>
                <a:lnTo>
                  <a:pt x="1903471" y="0"/>
                </a:lnTo>
                <a:lnTo>
                  <a:pt x="1903471" y="1391711"/>
                </a:lnTo>
                <a:lnTo>
                  <a:pt x="0" y="139171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1244773"/>
            <a:endParaRPr lang="vi-VN" sz="245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E40BCE0-54E8-6286-AF43-C03C7D2B1F4C}"/>
              </a:ext>
            </a:extLst>
          </p:cNvPr>
          <p:cNvSpPr txBox="1"/>
          <p:nvPr/>
        </p:nvSpPr>
        <p:spPr>
          <a:xfrm>
            <a:off x="9296400" y="6057900"/>
            <a:ext cx="69342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ea typeface="Times New Roman" panose="02020603050405020304" pitchFamily="18" charset="0"/>
              </a:rPr>
              <a:t>Báo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cáo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kết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quả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thông</a:t>
            </a:r>
            <a:r>
              <a:rPr lang="en-US" sz="5400" b="1" dirty="0">
                <a:ea typeface="Times New Roman" panose="02020603050405020304" pitchFamily="18" charset="0"/>
              </a:rPr>
              <a:t> qua </a:t>
            </a:r>
            <a:r>
              <a:rPr lang="en-US" sz="5400" b="1" dirty="0" err="1">
                <a:ea typeface="Times New Roman" panose="02020603050405020304" pitchFamily="18" charset="0"/>
              </a:rPr>
              <a:t>hoạt</a:t>
            </a:r>
            <a:r>
              <a:rPr lang="en-US" sz="5400" b="1" dirty="0">
                <a:ea typeface="Times New Roman" panose="02020603050405020304" pitchFamily="18" charset="0"/>
              </a:rPr>
              <a:t> </a:t>
            </a:r>
            <a:r>
              <a:rPr lang="en-US" sz="5400" b="1" dirty="0" err="1">
                <a:ea typeface="Times New Roman" panose="02020603050405020304" pitchFamily="18" charset="0"/>
              </a:rPr>
              <a:t>động</a:t>
            </a:r>
            <a:r>
              <a:rPr lang="en-US" sz="5400" b="1" dirty="0">
                <a:ea typeface="Times New Roman" panose="02020603050405020304" pitchFamily="18" charset="0"/>
              </a:rPr>
              <a:t>. </a:t>
            </a:r>
            <a:endParaRPr lang="en-US" sz="5400" b="1" dirty="0">
              <a:effectLst/>
              <a:ea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 rot="-346286">
            <a:off x="-647203" y="38181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385903">
            <a:off x="11628329" y="79123"/>
            <a:ext cx="7315200" cy="1582743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3"/>
                </a:lnTo>
                <a:lnTo>
                  <a:pt x="0" y="158274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37C6FA19-1298-F11E-C5B5-9F27BBF8F86A}"/>
              </a:ext>
            </a:extLst>
          </p:cNvPr>
          <p:cNvSpPr/>
          <p:nvPr/>
        </p:nvSpPr>
        <p:spPr>
          <a:xfrm>
            <a:off x="381000" y="1028700"/>
            <a:ext cx="17678400" cy="9258300"/>
          </a:xfrm>
          <a:custGeom>
            <a:avLst/>
            <a:gdLst/>
            <a:ahLst/>
            <a:cxnLst/>
            <a:rect l="l" t="t" r="r" b="b"/>
            <a:pathLst>
              <a:path w="14849866" h="10578667">
                <a:moveTo>
                  <a:pt x="0" y="0"/>
                </a:moveTo>
                <a:lnTo>
                  <a:pt x="14849866" y="0"/>
                </a:lnTo>
                <a:lnTo>
                  <a:pt x="14849866" y="10578667"/>
                </a:lnTo>
                <a:lnTo>
                  <a:pt x="0" y="105786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0E61FF66-2583-7128-F92A-F229BCC2CC2C}"/>
              </a:ext>
            </a:extLst>
          </p:cNvPr>
          <p:cNvGrpSpPr/>
          <p:nvPr/>
        </p:nvGrpSpPr>
        <p:grpSpPr>
          <a:xfrm rot="21366399">
            <a:off x="2915978" y="325027"/>
            <a:ext cx="12641695" cy="1743570"/>
            <a:chOff x="694944" y="658368"/>
            <a:chExt cx="3824619" cy="2551309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81470B-14DE-B125-668D-880DB17CFB5A}"/>
                </a:ext>
              </a:extLst>
            </p:cNvPr>
            <p:cNvGrpSpPr/>
            <p:nvPr/>
          </p:nvGrpSpPr>
          <p:grpSpPr>
            <a:xfrm>
              <a:off x="694944" y="658368"/>
              <a:ext cx="3824619" cy="2551309"/>
              <a:chOff x="694944" y="658368"/>
              <a:chExt cx="3824619" cy="2551309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70CC0391-66FE-CB11-5140-6DF8353D785B}"/>
                  </a:ext>
                </a:extLst>
              </p:cNvPr>
              <p:cNvSpPr/>
              <p:nvPr/>
            </p:nvSpPr>
            <p:spPr>
              <a:xfrm>
                <a:off x="694944" y="658368"/>
                <a:ext cx="3694176" cy="2496312"/>
              </a:xfrm>
              <a:prstGeom prst="roundRect">
                <a:avLst/>
              </a:prstGeom>
              <a:solidFill>
                <a:srgbClr val="E82465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9" name="Rectangle: Rounded Corners 8">
                <a:extLst>
                  <a:ext uri="{FF2B5EF4-FFF2-40B4-BE49-F238E27FC236}">
                    <a16:creationId xmlns:a16="http://schemas.microsoft.com/office/drawing/2014/main" id="{F592783D-5D82-0A24-94DF-AD9C17FDD4D3}"/>
                  </a:ext>
                </a:extLst>
              </p:cNvPr>
              <p:cNvSpPr/>
              <p:nvPr/>
            </p:nvSpPr>
            <p:spPr>
              <a:xfrm rot="399211">
                <a:off x="825387" y="713365"/>
                <a:ext cx="3694176" cy="2496312"/>
              </a:xfrm>
              <a:prstGeom prst="roundRect">
                <a:avLst/>
              </a:prstGeom>
              <a:solidFill>
                <a:schemeClr val="bg1"/>
              </a:solidFill>
              <a:ln w="28575">
                <a:solidFill>
                  <a:srgbClr val="E82465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7B6A23F-961E-A652-0C29-73ADF86E9BAD}"/>
                </a:ext>
              </a:extLst>
            </p:cNvPr>
            <p:cNvSpPr txBox="1"/>
            <p:nvPr/>
          </p:nvSpPr>
          <p:spPr>
            <a:xfrm rot="233601">
              <a:off x="1066051" y="1326366"/>
              <a:ext cx="3362632" cy="124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Đánh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giá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kết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quả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và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năng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lực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tổ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chức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sự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 </a:t>
              </a:r>
              <a:r>
                <a:rPr lang="en-US" sz="4400" b="1" dirty="0" err="1">
                  <a:effectLst/>
                  <a:ea typeface="Times New Roman" panose="02020603050405020304" pitchFamily="18" charset="0"/>
                </a:rPr>
                <a:t>kiện</a:t>
              </a:r>
              <a:r>
                <a:rPr lang="en-US" sz="4400" b="1" dirty="0">
                  <a:effectLst/>
                  <a:ea typeface="Times New Roman" panose="02020603050405020304" pitchFamily="18" charset="0"/>
                </a:rPr>
                <a:t>.</a:t>
              </a:r>
              <a:endParaRPr lang="en-US" sz="4400" b="1" dirty="0">
                <a:effectLst/>
                <a:ea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A2DC2A2A-41DD-618D-0B44-1D12E62630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3543300"/>
            <a:ext cx="16620565" cy="3886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1139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bắt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đầu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bằng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“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nhất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4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…”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lần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lượt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nói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khó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khăn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mà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gặp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phải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358" y="-916143"/>
            <a:ext cx="1042524" cy="2792476"/>
          </a:xfrm>
          <a:custGeom>
            <a:avLst/>
            <a:gdLst/>
            <a:ahLst/>
            <a:cxnLst/>
            <a:rect l="l" t="t" r="r" b="b"/>
            <a:pathLst>
              <a:path w="1042524" h="2792476">
                <a:moveTo>
                  <a:pt x="0" y="0"/>
                </a:moveTo>
                <a:lnTo>
                  <a:pt x="1042524" y="0"/>
                </a:lnTo>
                <a:lnTo>
                  <a:pt x="1042524" y="2792476"/>
                </a:lnTo>
                <a:lnTo>
                  <a:pt x="0" y="27924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-1747949" y="8011694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1"/>
                </a:lnTo>
                <a:lnTo>
                  <a:pt x="0" y="570342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52600" y="723900"/>
            <a:ext cx="15163800" cy="8686800"/>
          </a:xfrm>
          <a:custGeom>
            <a:avLst/>
            <a:gdLst/>
            <a:ahLst/>
            <a:cxnLst/>
            <a:rect l="l" t="t" r="r" b="b"/>
            <a:pathLst>
              <a:path w="12573000" h="7543800">
                <a:moveTo>
                  <a:pt x="0" y="0"/>
                </a:moveTo>
                <a:lnTo>
                  <a:pt x="12573000" y="0"/>
                </a:lnTo>
                <a:lnTo>
                  <a:pt x="12573000" y="7543800"/>
                </a:lnTo>
                <a:lnTo>
                  <a:pt x="0" y="7543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526621" y="1028700"/>
            <a:ext cx="2258262" cy="2270647"/>
          </a:xfrm>
          <a:custGeom>
            <a:avLst/>
            <a:gdLst/>
            <a:ahLst/>
            <a:cxnLst/>
            <a:rect l="l" t="t" r="r" b="b"/>
            <a:pathLst>
              <a:path w="2258262" h="2270647">
                <a:moveTo>
                  <a:pt x="0" y="0"/>
                </a:moveTo>
                <a:lnTo>
                  <a:pt x="2258262" y="0"/>
                </a:lnTo>
                <a:lnTo>
                  <a:pt x="2258262" y="2270647"/>
                </a:lnTo>
                <a:lnTo>
                  <a:pt x="0" y="227064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C1BCE80-1B1A-3E51-7BB5-E3692F451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002" b="93936" l="9947" r="89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1449" y="3449165"/>
            <a:ext cx="9540506" cy="763203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BCA9E6C8-07F7-CBF6-5CF6-AE02B6286EF2}"/>
              </a:ext>
            </a:extLst>
          </p:cNvPr>
          <p:cNvGrpSpPr/>
          <p:nvPr/>
        </p:nvGrpSpPr>
        <p:grpSpPr>
          <a:xfrm>
            <a:off x="3886200" y="1028700"/>
            <a:ext cx="11353800" cy="5756022"/>
            <a:chOff x="32407" y="18536"/>
            <a:chExt cx="1976285" cy="11197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C58F54B2-7C73-FBFC-FD5B-7F0A581608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979" t="33119" r="-818" b="45663"/>
            <a:stretch/>
          </p:blipFill>
          <p:spPr>
            <a:xfrm rot="21389527">
              <a:off x="32407" y="18536"/>
              <a:ext cx="1976285" cy="1119782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6D0073E-E29A-EE70-81B6-16B4011EC24E}"/>
                </a:ext>
              </a:extLst>
            </p:cNvPr>
            <p:cNvSpPr/>
            <p:nvPr/>
          </p:nvSpPr>
          <p:spPr>
            <a:xfrm>
              <a:off x="271153" y="418785"/>
              <a:ext cx="1566181" cy="4358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Chia sẻ bắt đầu bằng: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“Mình tự hào nhất là…” </a:t>
              </a: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để nói về việc mình và các bạn vượt qua khó khăn như thế nào.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0307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F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1747949" y="7435290"/>
            <a:ext cx="21783898" cy="5703421"/>
          </a:xfrm>
          <a:custGeom>
            <a:avLst/>
            <a:gdLst/>
            <a:ahLst/>
            <a:cxnLst/>
            <a:rect l="l" t="t" r="r" b="b"/>
            <a:pathLst>
              <a:path w="21783898" h="5703421">
                <a:moveTo>
                  <a:pt x="0" y="0"/>
                </a:moveTo>
                <a:lnTo>
                  <a:pt x="21783898" y="0"/>
                </a:lnTo>
                <a:lnTo>
                  <a:pt x="21783898" y="5703420"/>
                </a:lnTo>
                <a:lnTo>
                  <a:pt x="0" y="57034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265392" y="1347055"/>
            <a:ext cx="9469590" cy="7592890"/>
          </a:xfrm>
          <a:custGeom>
            <a:avLst/>
            <a:gdLst/>
            <a:ahLst/>
            <a:cxnLst/>
            <a:rect l="l" t="t" r="r" b="b"/>
            <a:pathLst>
              <a:path w="9469590" h="7592890">
                <a:moveTo>
                  <a:pt x="0" y="0"/>
                </a:moveTo>
                <a:lnTo>
                  <a:pt x="9469591" y="0"/>
                </a:lnTo>
                <a:lnTo>
                  <a:pt x="9469591" y="7592890"/>
                </a:lnTo>
                <a:lnTo>
                  <a:pt x="0" y="759289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4675426" y="1028700"/>
            <a:ext cx="2583874" cy="2894360"/>
          </a:xfrm>
          <a:custGeom>
            <a:avLst/>
            <a:gdLst/>
            <a:ahLst/>
            <a:cxnLst/>
            <a:rect l="l" t="t" r="r" b="b"/>
            <a:pathLst>
              <a:path w="2583874" h="2894360">
                <a:moveTo>
                  <a:pt x="0" y="0"/>
                </a:moveTo>
                <a:lnTo>
                  <a:pt x="2583874" y="0"/>
                </a:lnTo>
                <a:lnTo>
                  <a:pt x="2583874" y="2894360"/>
                </a:lnTo>
                <a:lnTo>
                  <a:pt x="0" y="28943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48435" y="5143500"/>
            <a:ext cx="1566420" cy="3432395"/>
          </a:xfrm>
          <a:custGeom>
            <a:avLst/>
            <a:gdLst/>
            <a:ahLst/>
            <a:cxnLst/>
            <a:rect l="l" t="t" r="r" b="b"/>
            <a:pathLst>
              <a:path w="1566420" h="3432395">
                <a:moveTo>
                  <a:pt x="0" y="0"/>
                </a:moveTo>
                <a:lnTo>
                  <a:pt x="1566420" y="0"/>
                </a:lnTo>
                <a:lnTo>
                  <a:pt x="1566420" y="3432395"/>
                </a:lnTo>
                <a:lnTo>
                  <a:pt x="0" y="343239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931693" y="3630701"/>
            <a:ext cx="6327607" cy="8406241"/>
          </a:xfrm>
          <a:custGeom>
            <a:avLst/>
            <a:gdLst/>
            <a:ahLst/>
            <a:cxnLst/>
            <a:rect l="l" t="t" r="r" b="b"/>
            <a:pathLst>
              <a:path w="6327607" h="8406241">
                <a:moveTo>
                  <a:pt x="0" y="0"/>
                </a:moveTo>
                <a:lnTo>
                  <a:pt x="6327607" y="0"/>
                </a:lnTo>
                <a:lnTo>
                  <a:pt x="6327607" y="8406241"/>
                </a:lnTo>
                <a:lnTo>
                  <a:pt x="0" y="84062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2898335">
            <a:off x="-2036506" y="-492591"/>
            <a:ext cx="3321766" cy="4114800"/>
          </a:xfrm>
          <a:custGeom>
            <a:avLst/>
            <a:gdLst/>
            <a:ahLst/>
            <a:cxnLst/>
            <a:rect l="l" t="t" r="r" b="b"/>
            <a:pathLst>
              <a:path w="3321766" h="4114800">
                <a:moveTo>
                  <a:pt x="0" y="0"/>
                </a:moveTo>
                <a:lnTo>
                  <a:pt x="3321766" y="0"/>
                </a:lnTo>
                <a:lnTo>
                  <a:pt x="332176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038600" y="2933700"/>
            <a:ext cx="7239000" cy="406265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37489" lvl="1" algn="just"/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Để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tiến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hành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tổ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chức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một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sự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kiện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,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chúng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ta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cần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làm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những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việc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gì</a:t>
            </a:r>
            <a:r>
              <a:rPr lang="en-US" sz="6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Mommi"/>
                <a:sym typeface="Mommi"/>
              </a:rPr>
              <a:t>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275</Words>
  <Application>Microsoft Office PowerPoint</Application>
  <PresentationFormat>Custom</PresentationFormat>
  <Paragraphs>25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等线</vt:lpstr>
      <vt:lpstr>#9Slide07 HoneyCream</vt:lpstr>
      <vt:lpstr>Aptos</vt:lpstr>
      <vt:lpstr>Aptos Display</vt:lpstr>
      <vt:lpstr>Arial</vt:lpstr>
      <vt:lpstr>Calibri</vt:lpstr>
      <vt:lpstr>Cambria</vt:lpstr>
      <vt:lpstr>Times New Roman</vt:lpstr>
      <vt:lpstr>Wingdings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Colorful Illustrative Meet The Teacher Presentation</dc:title>
  <dc:creator>thao</dc:creator>
  <cp:lastModifiedBy>admin</cp:lastModifiedBy>
  <cp:revision>11</cp:revision>
  <dcterms:created xsi:type="dcterms:W3CDTF">2006-08-16T00:00:00Z</dcterms:created>
  <dcterms:modified xsi:type="dcterms:W3CDTF">2025-04-10T15:44:15Z</dcterms:modified>
  <dc:identifier>DAGRjKomTUI</dc:identifier>
</cp:coreProperties>
</file>