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57" r:id="rId3"/>
    <p:sldId id="261" r:id="rId4"/>
    <p:sldId id="260" r:id="rId5"/>
    <p:sldId id="266" r:id="rId6"/>
    <p:sldId id="267" r:id="rId7"/>
    <p:sldId id="268" r:id="rId8"/>
    <p:sldId id="264" r:id="rId9"/>
    <p:sldId id="286" r:id="rId10"/>
    <p:sldId id="285" r:id="rId11"/>
    <p:sldId id="262" r:id="rId12"/>
    <p:sldId id="28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Kế hoạch hoạt động “Cùng làm nên kỉ niệm”.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132A48-DAE8-1F23-EE90-380B45EFCE7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348" y="77087"/>
            <a:ext cx="1668544" cy="16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517" y="482358"/>
            <a:ext cx="5636904" cy="4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828467" y="7854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lại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phân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công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thành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6C64FF-3FFB-48DD-AE41-EC1185EBCDF5}"/>
              </a:ext>
            </a:extLst>
          </p:cNvPr>
          <p:cNvGrpSpPr/>
          <p:nvPr/>
        </p:nvGrpSpPr>
        <p:grpSpPr>
          <a:xfrm>
            <a:off x="2382678" y="2408944"/>
            <a:ext cx="7807802" cy="3861874"/>
            <a:chOff x="4638198" y="458224"/>
            <a:chExt cx="7145383" cy="34154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B1A807-83B4-8FE3-483F-348B461AF1DA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49042BA2-0F53-2EE4-13E9-C24D37C0EEF6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A5E3ECF-B2B8-1261-F30F-49E5579AA331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27873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Ngày giờ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Hoạt động của từng tổ (nhóm).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Phương tiện, trang phục khi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Phân công ban truyền thông ghi lại hình ảnh, câu chuyện, đoạn phim.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7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943" y="301883"/>
            <a:ext cx="6112614" cy="47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D4CD51D2-D0A8-6C46-F93E-EAB35605EA35}"/>
              </a:ext>
            </a:extLst>
          </p:cNvPr>
          <p:cNvSpPr/>
          <p:nvPr/>
        </p:nvSpPr>
        <p:spPr>
          <a:xfrm>
            <a:off x="991027" y="59670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Về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Chuẩn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bị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đồ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dùng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việc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thực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hiện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”.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F6A2CCE-14D0-E422-D6B3-CE49BF823A8B}"/>
              </a:ext>
            </a:extLst>
          </p:cNvPr>
          <p:cNvSpPr/>
          <p:nvPr/>
        </p:nvSpPr>
        <p:spPr>
          <a:xfrm>
            <a:off x="3843000" y="302189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46C49-26BA-2973-A945-5270EA3F8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475" y="2543175"/>
            <a:ext cx="8666155" cy="2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321" y="704484"/>
            <a:ext cx="5932885" cy="4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1556911">
            <a:off x="4236074" y="97406"/>
            <a:ext cx="3500138" cy="2366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E1E92-C9AF-2D17-92D7-FA33024FEB68}"/>
              </a:ext>
            </a:extLst>
          </p:cNvPr>
          <p:cNvSpPr txBox="1"/>
          <p:nvPr/>
        </p:nvSpPr>
        <p:spPr>
          <a:xfrm>
            <a:off x="2560320" y="2113280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Lập kế hoạch “Cùng làm nên kỉ niệm”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668581" y="268909"/>
            <a:ext cx="10440785" cy="1432165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Lập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mà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đã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ECAE1-F178-BFE5-D437-4A7CAB968BE6}"/>
              </a:ext>
            </a:extLst>
          </p:cNvPr>
          <p:cNvGrpSpPr/>
          <p:nvPr/>
        </p:nvGrpSpPr>
        <p:grpSpPr>
          <a:xfrm>
            <a:off x="2382678" y="2408944"/>
            <a:ext cx="7807802" cy="4337296"/>
            <a:chOff x="4638198" y="458224"/>
            <a:chExt cx="7145383" cy="38359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9ABD9E-08AB-EA13-79BC-F6E055F76AC9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A690971-3743-EA8A-2A45-96775ADD04C5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C07167-18C1-8354-CBDA-DA74E3D4840F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3774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0D343-4D3E-1BEF-EE95-21E2DE11E601}"/>
              </a:ext>
            </a:extLst>
          </p:cNvPr>
          <p:cNvGrpSpPr/>
          <p:nvPr/>
        </p:nvGrpSpPr>
        <p:grpSpPr>
          <a:xfrm>
            <a:off x="4464595" y="132688"/>
            <a:ext cx="2799805" cy="944272"/>
            <a:chOff x="932650" y="2524306"/>
            <a:chExt cx="8528147" cy="3065176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D53043CD-E9CF-D8A3-A402-2254A1A24E9B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B47CA6D8-BF7D-C44C-6B18-5B8B541CEC30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8F83C732-B4C7-E84E-D98D-6D8250C1E67D}"/>
                </a:ext>
              </a:extLst>
            </p:cNvPr>
            <p:cNvSpPr txBox="1"/>
            <p:nvPr/>
          </p:nvSpPr>
          <p:spPr>
            <a:xfrm>
              <a:off x="1225244" y="2801560"/>
              <a:ext cx="7885372" cy="15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BD678D-3FEE-B7EB-8ADD-4E6C88B9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6" y="1168400"/>
            <a:ext cx="7944681" cy="54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7562">
            <a:off x="4211198" y="-45690"/>
            <a:ext cx="4109060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88F90-E8C1-0268-C414-7770D7CC1054}"/>
              </a:ext>
            </a:extLst>
          </p:cNvPr>
          <p:cNvSpPr txBox="1"/>
          <p:nvPr/>
        </p:nvSpPr>
        <p:spPr>
          <a:xfrm>
            <a:off x="2529840" y="1910080"/>
            <a:ext cx="725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Bình chọn bản kế hoạch khả thi để thực hiện vào tiết Sinh hoạt lớp.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38E94D-E7ED-EF95-75A9-FCAF14978D4F}"/>
              </a:ext>
            </a:extLst>
          </p:cNvPr>
          <p:cNvSpPr/>
          <p:nvPr/>
        </p:nvSpPr>
        <p:spPr>
          <a:xfrm>
            <a:off x="4429761" y="1981200"/>
            <a:ext cx="4419600" cy="4259580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矩形: 圆角 33">
            <a:extLst>
              <a:ext uri="{FF2B5EF4-FFF2-40B4-BE49-F238E27FC236}">
                <a16:creationId xmlns:a16="http://schemas.microsoft.com/office/drawing/2014/main" id="{F57AE0D6-1C64-7008-AA60-8135E296DF2B}"/>
              </a:ext>
            </a:extLst>
          </p:cNvPr>
          <p:cNvSpPr/>
          <p:nvPr/>
        </p:nvSpPr>
        <p:spPr>
          <a:xfrm>
            <a:off x="95038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Bỏ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phiếu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bình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bản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khả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nhất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29038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210</Words>
  <Application>Microsoft Office PowerPoint</Application>
  <PresentationFormat>Widescreen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49</cp:revision>
  <dcterms:created xsi:type="dcterms:W3CDTF">2024-01-13T10:44:00Z</dcterms:created>
  <dcterms:modified xsi:type="dcterms:W3CDTF">2025-04-10T14:10:45Z</dcterms:modified>
</cp:coreProperties>
</file>