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1" r:id="rId2"/>
    <p:sldId id="261" r:id="rId3"/>
    <p:sldId id="267" r:id="rId4"/>
    <p:sldId id="273" r:id="rId5"/>
    <p:sldId id="274" r:id="rId6"/>
    <p:sldId id="278" r:id="rId7"/>
    <p:sldId id="279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51" d="100"/>
          <a:sy n="51" d="100"/>
        </p:scale>
        <p:origin x="7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 kiểm chứng cho những hiểu biết của các em về vương quốc Phù Nam,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6 –  Vương quốc Phù Nam.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24513-6C75-49AA-8233-64C27664FC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5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BB939A-76D2-5BFC-2C64-64C24FC3649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8120"/>
            <a:ext cx="2838152" cy="2838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00C83-5C4E-FDC8-3946-1372F7F0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5FFA2-9314-A095-9DA8-582C1776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"/>
            <a:ext cx="2987299" cy="2749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86858-A5C0-FB73-6FA5-8C53985EE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7620"/>
            <a:ext cx="12115800" cy="3426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06813-13C1-D173-5176-C4B0FA707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2400300"/>
            <a:ext cx="13665845" cy="400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819400" y="1028700"/>
            <a:ext cx="122682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1: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Tìm hiểu về sự thành lập của Vương quốc Phù Nam.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354427A-C3F0-8407-FFAA-A4ECCE23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72">
            <a:off x="362675" y="5897464"/>
            <a:ext cx="4371780" cy="382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10026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7391400" y="1866900"/>
            <a:ext cx="8217319" cy="6781800"/>
          </a:xfrm>
          <a:custGeom>
            <a:avLst/>
            <a:gdLst/>
            <a:ahLst/>
            <a:cxnLst/>
            <a:rect l="l" t="t" r="r" b="b"/>
            <a:pathLst>
              <a:path w="8064919" h="5380095">
                <a:moveTo>
                  <a:pt x="8064919" y="5380095"/>
                </a:moveTo>
                <a:lnTo>
                  <a:pt x="0" y="5380095"/>
                </a:lnTo>
                <a:lnTo>
                  <a:pt x="0" y="0"/>
                </a:lnTo>
                <a:lnTo>
                  <a:pt x="8064919" y="0"/>
                </a:lnTo>
                <a:lnTo>
                  <a:pt x="8064919" y="53800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47607" y="2705100"/>
            <a:ext cx="6987593" cy="475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Những bằng chứng nào chứng tỏ sự tồn tại của Vương quốc Phù Nam?</a:t>
            </a:r>
            <a:endParaRPr lang="en-US" sz="60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11" name="Freeform 11"/>
          <p:cNvSpPr/>
          <p:nvPr/>
        </p:nvSpPr>
        <p:spPr>
          <a:xfrm rot="-68087">
            <a:off x="7625667" y="2024858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7" y="0"/>
                </a:lnTo>
                <a:lnTo>
                  <a:pt x="567127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8087">
            <a:off x="14940867" y="2177259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8" y="0"/>
                </a:lnTo>
                <a:lnTo>
                  <a:pt x="567128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8" name="Freeform 1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8637E53-1837-7E5B-4934-AC04066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229100"/>
            <a:ext cx="555278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209800" y="571500"/>
            <a:ext cx="12268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2: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Tìm hiểu về một số hiện vật khảo cổ học của Vương quốc Phù Nam.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C2532-29D2-B7EE-1B5B-2655A25FF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7198">
            <a:off x="566224" y="6357984"/>
            <a:ext cx="5162550" cy="337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15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1069061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6858000" cy="594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172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từ 4 đến 7, hãy kể tên và mô tả một số hiện vật khảo cổ học của Vương quốc Phù Nam.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015">
            <a:off x="7934233" y="-301721"/>
            <a:ext cx="5500141" cy="347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7151" y="1638300"/>
            <a:ext cx="4920849" cy="34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209">
            <a:off x="8255828" y="5695738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647">
            <a:off x="13255836" y="5276108"/>
            <a:ext cx="2819400" cy="492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DE7FD4-DCCA-A955-5C98-E3F72CBC0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1714500"/>
            <a:ext cx="11455377" cy="83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" y="190500"/>
            <a:ext cx="16687800" cy="30480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92888" y="1004969"/>
              <a:ext cx="9396930" cy="42310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0" marR="0" lvl="0" indent="-1143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7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Trình bày sự thành lập của </a:t>
              </a:r>
              <a:endPara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7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quốc Phù Nam.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F1FCB0A6-00E2-B0DD-5B58-106D108B7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467100"/>
            <a:ext cx="630316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129</Words>
  <Application>Microsoft Office PowerPoint</Application>
  <PresentationFormat>Custom</PresentationFormat>
  <Paragraphs>10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2006-08-16T00:00:00Z</dcterms:created>
  <dcterms:modified xsi:type="dcterms:W3CDTF">2025-04-11T15:36:07Z</dcterms:modified>
  <dc:identifier>DAGGBMTwqNQ</dc:identifier>
</cp:coreProperties>
</file>