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9" r:id="rId2"/>
  </p:sldMasterIdLst>
  <p:notesMasterIdLst>
    <p:notesMasterId r:id="rId20"/>
  </p:notesMasterIdLst>
  <p:sldIdLst>
    <p:sldId id="257" r:id="rId3"/>
    <p:sldId id="259" r:id="rId4"/>
    <p:sldId id="278" r:id="rId5"/>
    <p:sldId id="263" r:id="rId6"/>
    <p:sldId id="284" r:id="rId7"/>
    <p:sldId id="285" r:id="rId8"/>
    <p:sldId id="286" r:id="rId9"/>
    <p:sldId id="287" r:id="rId10"/>
    <p:sldId id="279" r:id="rId11"/>
    <p:sldId id="283" r:id="rId12"/>
    <p:sldId id="282" r:id="rId13"/>
    <p:sldId id="280" r:id="rId14"/>
    <p:sldId id="265" r:id="rId15"/>
    <p:sldId id="269" r:id="rId16"/>
    <p:sldId id="288" r:id="rId17"/>
    <p:sldId id="289" r:id="rId18"/>
    <p:sldId id="281" r:id="rId19"/>
  </p:sldIdLst>
  <p:sldSz cx="12192000" cy="6858000"/>
  <p:notesSz cx="6858000" cy="9144000"/>
  <p:embeddedFontLst>
    <p:embeddedFont>
      <p:font typeface="等线 Light" panose="020B0604020202020204" charset="-122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等线" panose="020B0604020202020204" charset="-122"/>
      <p:regular r:id="rId32"/>
      <p:bold r:id="rId33"/>
    </p:embeddedFont>
    <p:embeddedFont>
      <p:font typeface="Vogue-ExtraBold" panose="020B0500000000000000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6426"/>
    <a:srgbClr val="78A721"/>
    <a:srgbClr val="9DC654"/>
    <a:srgbClr val="774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3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8F48E-3D4C-482F-9E64-80FEB453DF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30069-F5DA-42DB-95EF-CE854E2DB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9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79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816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83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31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813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316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392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215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1DC0A-D842-C494-74D1-1AFAF7427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7E51B-67BC-85B9-7F9F-8F89CEC23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9BBE8-FF33-9505-87CB-A945C2B0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97C6B-21C7-F31C-A93B-B280DFD8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04482-5DC4-63C0-4226-B01B98B79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D9FB-6C86-44CC-0AEA-98550563C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C8B4E-5D53-8DB5-A805-81E2D13D4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394C-0D6D-7030-1BB2-8C5E4403A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60265-D74C-C78A-4107-92359FA3A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7868D-CBDE-7A7F-F900-134F6FA0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2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D8ED1F-2FB2-5A65-9C39-5CE4C6517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34A35-04C6-BA2D-760D-68EB7863A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03E5C-CE68-0CEA-3543-83D2EA38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B810A-2209-44C2-7826-1D710678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A0AF4-4B13-A514-A882-B0F530A2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9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EEFB28-8CF0-9EE4-E362-90F734A7D0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A839C-9578-9DA2-E0E2-8A4DC437B6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58F94-052B-0E15-4C4C-392122B44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7D77B-FDE9-0C94-17DF-AA6198492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D9249C-E4A5-D2CC-5243-0C466975FD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8D789-F398-FF2B-8D28-851CAD0BF3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9B062B-0748-6FCF-279A-183699412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22342B-5649-01F3-5123-3AAD3A670F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3131D-ABCC-E26D-53DB-34C7BF47E7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0C579F-3B62-9161-D9F1-5AF0A7F16A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9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94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36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2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9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4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67F9A-754B-91BE-1BC3-0EB40E51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0546F-D1C2-5310-0413-513F2D3BE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0D641-6F1F-BFA4-28F9-4FF335F2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C7E32-0392-3007-4F84-57A1A1D13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7FBA6-7B0F-F6B7-5210-D41D637FE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9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8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1A44-BC26-38C0-BE23-3726DEC8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BC390-84F8-EBB6-233B-23416F917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AA422-47FF-28AE-0DFD-B7223E84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E5C0A-2371-FA79-B6BB-D7A014D00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B29B8-BB1B-C061-710C-299236D8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0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D0BCF-E650-C149-0EB5-F7FDE08A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0BC29-69A7-548D-7B6E-DC55FC5AB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BDA47-EF3A-3A88-6BAC-94C2E5AE5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EC182-1590-03B0-CE69-6F5BF9581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004BC-F4D7-0E55-A398-FADF2D0D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7135D-5653-B3C3-EE43-169E10AB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4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4779-DEF9-4416-BFDC-EBCFEFF27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443C9-7033-2D8F-482F-51D222104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D4EFB-2F97-08D7-4D2B-18DF02EA1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D4F8C-393B-8CB3-C413-DD7D87CC5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004F7-BEBE-4332-868D-25036C27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48A740-AB1A-7047-1511-D9A7E2F53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030E6-D000-59CE-5BE1-11E7E8595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BFDB9-26E7-0967-B02D-72D3BC72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2D1F-2514-0455-CA60-28CB0DD8E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C63FB3-1182-329F-9F2A-93FBF58E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64BAD-F65E-7D64-032E-5E0B7C13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4B073-B249-1A8B-CFBE-E14E0F55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38C4B7-4ADA-E520-306E-907D6C12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AAE8A-ECD6-02E4-78E0-B268CD20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54D45-D570-D17C-5015-723BC9A8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E62F-6254-983C-96C1-2F5EA184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5CDD5-36C3-CAC8-F71F-A75F6EA9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66CCE-461D-42EA-B91F-EDBF9F217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D1A44-89FA-DC51-F394-CFF78986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EF98C-B9C4-5700-4A13-E19AD94C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4F96A-1B89-D137-03BC-5841E3A6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353B7-66A9-29BF-41EE-965F977A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9582D-413D-AE73-BBA7-509C70E70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3D2AB-FF66-C5A8-6F04-31F9F0E3D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AD24E-5243-20B6-92FE-A98384DD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A3067-8C13-891E-36DD-B3E75523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DFFE0-7A50-705B-DEB4-266EFF62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0343A8-C39A-6EC3-C172-50EE2D81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AD427-00BE-D9A6-9252-B87CB5725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E4924-8B9E-76AB-2399-3B4CEEF98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504AA-CB81-4084-BD0D-CD25CE88FDC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56164-C2AE-5B92-0AE2-693AF88A9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22B07-A97C-B3FC-E7B0-83D1DB2B0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61858-71BC-4A64-87F0-09981C79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8ACB97-4222-9451-98BF-55F87095D3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6B93C-B3CA-9642-AF50-2726FBD2130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C96C6-047F-1605-8855-9F94A68770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7987D9-D323-8C79-7053-37121970C6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523A1A-E9D0-C483-BFB9-3A65D12E456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2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ED30F00-B4AE-C59F-DE0B-BAA78C36B025}"/>
              </a:ext>
            </a:extLst>
          </p:cNvPr>
          <p:cNvGrpSpPr/>
          <p:nvPr/>
        </p:nvGrpSpPr>
        <p:grpSpPr>
          <a:xfrm>
            <a:off x="4591587" y="1563092"/>
            <a:ext cx="2875280" cy="716341"/>
            <a:chOff x="4474747" y="187576"/>
            <a:chExt cx="2875280" cy="7163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C506537-BB3B-69AD-20AA-1F5AEACACA3A}"/>
                </a:ext>
              </a:extLst>
            </p:cNvPr>
            <p:cNvSpPr/>
            <p:nvPr/>
          </p:nvSpPr>
          <p:spPr>
            <a:xfrm>
              <a:off x="4474747" y="196031"/>
              <a:ext cx="2875280" cy="707886"/>
            </a:xfrm>
            <a:prstGeom prst="roundRect">
              <a:avLst>
                <a:gd name="adj" fmla="val 48243"/>
              </a:avLst>
            </a:prstGeom>
            <a:solidFill>
              <a:srgbClr val="9DC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639D0E-BD4D-77F8-C371-AF4C44524E71}"/>
                </a:ext>
              </a:extLst>
            </p:cNvPr>
            <p:cNvSpPr txBox="1"/>
            <p:nvPr/>
          </p:nvSpPr>
          <p:spPr>
            <a:xfrm>
              <a:off x="4658958" y="187576"/>
              <a:ext cx="25068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Tiếng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Việt</a:t>
              </a:r>
              <a:endPara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2BFAAF-AB08-5DC4-84F1-7E8FDE9558C5}"/>
              </a:ext>
            </a:extLst>
          </p:cNvPr>
          <p:cNvGrpSpPr/>
          <p:nvPr/>
        </p:nvGrpSpPr>
        <p:grpSpPr>
          <a:xfrm>
            <a:off x="5800627" y="5431868"/>
            <a:ext cx="2999112" cy="461665"/>
            <a:chOff x="3178260" y="1348788"/>
            <a:chExt cx="8553552" cy="63242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7093EB0-80CD-C17E-991E-DE86E3081CE8}"/>
                </a:ext>
              </a:extLst>
            </p:cNvPr>
            <p:cNvSpPr/>
            <p:nvPr/>
          </p:nvSpPr>
          <p:spPr>
            <a:xfrm>
              <a:off x="3178260" y="1400999"/>
              <a:ext cx="8356485" cy="553272"/>
            </a:xfrm>
            <a:prstGeom prst="roundRect">
              <a:avLst>
                <a:gd name="adj" fmla="val 50000"/>
              </a:avLst>
            </a:prstGeom>
            <a:solidFill>
              <a:srgbClr val="FDF8FF"/>
            </a:solidFill>
            <a:ln w="12700" cap="flat" cmpd="sng" algn="ctr">
              <a:solidFill>
                <a:srgbClr val="525415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2C204C-147D-989F-5D0C-70741AE18299}"/>
                </a:ext>
              </a:extLst>
            </p:cNvPr>
            <p:cNvSpPr txBox="1"/>
            <p:nvPr/>
          </p:nvSpPr>
          <p:spPr>
            <a:xfrm>
              <a:off x="3178264" y="1348788"/>
              <a:ext cx="8553548" cy="632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Nguyễn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Vận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3A1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8E47A-C011-7F02-DC41-CFAEEE54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02" y="2533220"/>
            <a:ext cx="6578154" cy="2615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BEF833-D6BE-7C19-FD3C-84B8D8AA1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245" y="2364029"/>
            <a:ext cx="5407621" cy="1121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8371" y="567368"/>
            <a:ext cx="7356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Thứ...ngày...tháng...năm 2023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90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9013FC-0B8D-5C27-0485-47115707F4D8}"/>
              </a:ext>
            </a:extLst>
          </p:cNvPr>
          <p:cNvGrpSpPr/>
          <p:nvPr/>
        </p:nvGrpSpPr>
        <p:grpSpPr>
          <a:xfrm>
            <a:off x="1733643" y="1133275"/>
            <a:ext cx="8296507" cy="4792236"/>
            <a:chOff x="2252546" y="1541657"/>
            <a:chExt cx="8296507" cy="4792236"/>
          </a:xfrm>
        </p:grpSpPr>
        <p:pic>
          <p:nvPicPr>
            <p:cNvPr id="3" name="Picture 2" descr="Tư thế ngồi học đúng cách - YouTube">
              <a:extLst>
                <a:ext uri="{FF2B5EF4-FFF2-40B4-BE49-F238E27FC236}">
                  <a16:creationId xmlns:a16="http://schemas.microsoft.com/office/drawing/2014/main" id="{1F06B3E1-2D5D-89C5-3118-D90E95CB6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r="1546"/>
            <a:stretch/>
          </p:blipFill>
          <p:spPr bwMode="auto">
            <a:xfrm>
              <a:off x="2252546" y="1541657"/>
              <a:ext cx="8296507" cy="4792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8DA13B-224F-698E-7B6F-9EC66AB5F1AC}"/>
                </a:ext>
              </a:extLst>
            </p:cNvPr>
            <p:cNvSpPr/>
            <p:nvPr/>
          </p:nvSpPr>
          <p:spPr>
            <a:xfrm>
              <a:off x="7950818" y="1639229"/>
              <a:ext cx="2598235" cy="892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FDEACC-1917-C845-30E8-8A2116CA4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120" y="502312"/>
            <a:ext cx="829127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819089F-0C02-B079-6745-B4630B26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4" b="8318"/>
          <a:stretch/>
        </p:blipFill>
        <p:spPr>
          <a:xfrm>
            <a:off x="0" y="0"/>
            <a:ext cx="122148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9323C-B244-B841-7EAA-B1EE615D8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49" y="1119971"/>
            <a:ext cx="6529382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CF45057-F04C-4A07-A073-B64EC5BA11BA}"/>
              </a:ext>
            </a:extLst>
          </p:cNvPr>
          <p:cNvSpPr/>
          <p:nvPr/>
        </p:nvSpPr>
        <p:spPr>
          <a:xfrm>
            <a:off x="1721440" y="229709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rPr>
              <a:t>添加标题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2635A7-8B79-6EBB-F754-5945042ED1A5}"/>
              </a:ext>
            </a:extLst>
          </p:cNvPr>
          <p:cNvGrpSpPr/>
          <p:nvPr/>
        </p:nvGrpSpPr>
        <p:grpSpPr>
          <a:xfrm>
            <a:off x="645328" y="533327"/>
            <a:ext cx="2152224" cy="853136"/>
            <a:chOff x="2163089" y="2529287"/>
            <a:chExt cx="2531939" cy="853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56EAB16-F770-6415-162A-CFA9B4993EF1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C0B2C-20D8-F4FD-2045-ED12583E6FB0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Bài 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F7145A1-46BE-0F02-5DE2-94F244E63259}"/>
              </a:ext>
            </a:extLst>
          </p:cNvPr>
          <p:cNvSpPr txBox="1"/>
          <p:nvPr/>
        </p:nvSpPr>
        <p:spPr>
          <a:xfrm>
            <a:off x="2880233" y="353022"/>
            <a:ext cx="71723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Chọn tiếng thích hợp thay cho ô vuông.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95C33B-DC4A-80E0-5309-DA4B48271786}"/>
              </a:ext>
            </a:extLst>
          </p:cNvPr>
          <p:cNvGrpSpPr/>
          <p:nvPr/>
        </p:nvGrpSpPr>
        <p:grpSpPr>
          <a:xfrm>
            <a:off x="565742" y="1900538"/>
            <a:ext cx="3727168" cy="853136"/>
            <a:chOff x="2163089" y="2529287"/>
            <a:chExt cx="2531939" cy="85313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AA92DFE-F66C-5F83-BBB9-DAAB01D20F10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FD5017-FF4B-E137-56FD-EABE03DBCB14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chiều/ triều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F99C74-1802-9B46-4024-C159209A6F6A}"/>
              </a:ext>
            </a:extLst>
          </p:cNvPr>
          <p:cNvGrpSpPr/>
          <p:nvPr/>
        </p:nvGrpSpPr>
        <p:grpSpPr>
          <a:xfrm>
            <a:off x="544118" y="4317077"/>
            <a:ext cx="3727168" cy="853136"/>
            <a:chOff x="2163089" y="2529287"/>
            <a:chExt cx="2531939" cy="85313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E73C727-D41E-EDE2-5D4A-F8B7195D861D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78D179-2B96-A9E5-5FF4-3F2BCC5A7C9B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chở/trở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8CC856A-DF11-3033-AA02-5A2E61476402}"/>
              </a:ext>
            </a:extLst>
          </p:cNvPr>
          <p:cNvSpPr txBox="1"/>
          <p:nvPr/>
        </p:nvSpPr>
        <p:spPr>
          <a:xfrm>
            <a:off x="229985" y="3003811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nắng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chiều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C9DA6-30A6-A0EE-6043-95C5991B9911}"/>
              </a:ext>
            </a:extLst>
          </p:cNvPr>
          <p:cNvSpPr txBox="1"/>
          <p:nvPr/>
        </p:nvSpPr>
        <p:spPr>
          <a:xfrm>
            <a:off x="3137212" y="3003810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thủy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triều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9B48A-6C98-227B-2895-AEFF0457999D}"/>
              </a:ext>
            </a:extLst>
          </p:cNvPr>
          <p:cNvSpPr txBox="1"/>
          <p:nvPr/>
        </p:nvSpPr>
        <p:spPr>
          <a:xfrm>
            <a:off x="6096000" y="3014380"/>
            <a:ext cx="2430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triều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đại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335AAB-CAEA-BE23-FD46-5F034A904C78}"/>
              </a:ext>
            </a:extLst>
          </p:cNvPr>
          <p:cNvSpPr txBox="1"/>
          <p:nvPr/>
        </p:nvSpPr>
        <p:spPr>
          <a:xfrm>
            <a:off x="8526087" y="3014380"/>
            <a:ext cx="3303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chuộng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D7745-81D0-1917-9FFB-E982F3AB3E6B}"/>
              </a:ext>
            </a:extLst>
          </p:cNvPr>
          <p:cNvSpPr txBox="1"/>
          <p:nvPr/>
        </p:nvSpPr>
        <p:spPr>
          <a:xfrm>
            <a:off x="382385" y="5411082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che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chở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78D4DD-334B-115F-13EB-3ECB6072C169}"/>
              </a:ext>
            </a:extLst>
          </p:cNvPr>
          <p:cNvSpPr txBox="1"/>
          <p:nvPr/>
        </p:nvSpPr>
        <p:spPr>
          <a:xfrm>
            <a:off x="3289612" y="5411081"/>
            <a:ext cx="3098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trở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223B64-FFC3-B1BF-8AE4-4BF1F9ED5C5A}"/>
              </a:ext>
            </a:extLst>
          </p:cNvPr>
          <p:cNvSpPr txBox="1"/>
          <p:nvPr/>
        </p:nvSpPr>
        <p:spPr>
          <a:xfrm>
            <a:off x="6248400" y="5421651"/>
            <a:ext cx="2430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chở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hàng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E57665-707E-F8F3-A7B6-E9825C7F4702}"/>
              </a:ext>
            </a:extLst>
          </p:cNvPr>
          <p:cNvSpPr txBox="1"/>
          <p:nvPr/>
        </p:nvSpPr>
        <p:spPr>
          <a:xfrm>
            <a:off x="8634994" y="5482409"/>
            <a:ext cx="3303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trở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ngại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C8AA56-A740-414E-B310-324EC70FD707}"/>
              </a:ext>
            </a:extLst>
          </p:cNvPr>
          <p:cNvSpPr/>
          <p:nvPr/>
        </p:nvSpPr>
        <p:spPr>
          <a:xfrm>
            <a:off x="1762780" y="3014380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906502-55F4-CA05-CD97-F81439FEBA82}"/>
              </a:ext>
            </a:extLst>
          </p:cNvPr>
          <p:cNvSpPr/>
          <p:nvPr/>
        </p:nvSpPr>
        <p:spPr>
          <a:xfrm>
            <a:off x="4670007" y="3080342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DDBBA2-7A4A-B7BA-BF5A-4F8820D6945D}"/>
              </a:ext>
            </a:extLst>
          </p:cNvPr>
          <p:cNvSpPr/>
          <p:nvPr/>
        </p:nvSpPr>
        <p:spPr>
          <a:xfrm>
            <a:off x="6204907" y="3061814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7BE501-A0EA-9B37-46AF-C702220FA253}"/>
              </a:ext>
            </a:extLst>
          </p:cNvPr>
          <p:cNvSpPr/>
          <p:nvPr/>
        </p:nvSpPr>
        <p:spPr>
          <a:xfrm>
            <a:off x="8634994" y="3080342"/>
            <a:ext cx="1258536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112444-7A74-82C4-2BC8-C7D91DB1D219}"/>
              </a:ext>
            </a:extLst>
          </p:cNvPr>
          <p:cNvSpPr/>
          <p:nvPr/>
        </p:nvSpPr>
        <p:spPr>
          <a:xfrm>
            <a:off x="1890689" y="5434317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2AA887-2779-10F6-08DF-ADBC74CF418B}"/>
              </a:ext>
            </a:extLst>
          </p:cNvPr>
          <p:cNvSpPr/>
          <p:nvPr/>
        </p:nvSpPr>
        <p:spPr>
          <a:xfrm>
            <a:off x="3392859" y="5434317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A64A1B-DA51-747B-A0F5-6BE96693B74A}"/>
              </a:ext>
            </a:extLst>
          </p:cNvPr>
          <p:cNvSpPr/>
          <p:nvPr/>
        </p:nvSpPr>
        <p:spPr>
          <a:xfrm>
            <a:off x="6184638" y="5458515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B7F0E33-F74B-4E32-1FE7-724B273D0816}"/>
              </a:ext>
            </a:extLst>
          </p:cNvPr>
          <p:cNvSpPr/>
          <p:nvPr/>
        </p:nvSpPr>
        <p:spPr>
          <a:xfrm>
            <a:off x="8996685" y="5537801"/>
            <a:ext cx="1130627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62968C-8D2E-EB32-60E2-9569C35234E6}"/>
              </a:ext>
            </a:extLst>
          </p:cNvPr>
          <p:cNvGrpSpPr/>
          <p:nvPr/>
        </p:nvGrpSpPr>
        <p:grpSpPr>
          <a:xfrm>
            <a:off x="645328" y="533327"/>
            <a:ext cx="2152224" cy="853136"/>
            <a:chOff x="2163089" y="2529287"/>
            <a:chExt cx="2531939" cy="853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CBBC6E5-BBED-EDEC-5E41-E536DC823948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671A07-2538-EE20-EF6F-BAFB66F8E2FC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Bài 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EBC8AE-F821-2BC0-2FDF-683409AF2402}"/>
              </a:ext>
            </a:extLst>
          </p:cNvPr>
          <p:cNvSpPr txBox="1"/>
          <p:nvPr/>
        </p:nvSpPr>
        <p:spPr>
          <a:xfrm>
            <a:off x="2797552" y="533326"/>
            <a:ext cx="9311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a. Chọn ch hoặc tr thay cho ô 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1EA66-64B1-CEE9-0925-09276137C07D}"/>
              </a:ext>
            </a:extLst>
          </p:cNvPr>
          <p:cNvSpPr txBox="1"/>
          <p:nvPr/>
        </p:nvSpPr>
        <p:spPr>
          <a:xfrm>
            <a:off x="480220" y="1849508"/>
            <a:ext cx="1123156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Sông Bạch Đằng đã đi vào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ang sử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ống giặc ngoại xâm của dân tộc ta. Ai đã đi qua nơi này cũng cảm thấy tự hào về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uyền thống giữ nước của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a ông ta.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(Theo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Minh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Tuấn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A623E6-7675-5074-9D91-0776E8D4F548}"/>
              </a:ext>
            </a:extLst>
          </p:cNvPr>
          <p:cNvSpPr/>
          <p:nvPr/>
        </p:nvSpPr>
        <p:spPr>
          <a:xfrm>
            <a:off x="7664335" y="1995055"/>
            <a:ext cx="522366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9DD272-A4B9-3075-B7C6-5FE358044C20}"/>
              </a:ext>
            </a:extLst>
          </p:cNvPr>
          <p:cNvSpPr/>
          <p:nvPr/>
        </p:nvSpPr>
        <p:spPr>
          <a:xfrm>
            <a:off x="10077796" y="1995055"/>
            <a:ext cx="646809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E3060C-2F5B-D8FB-2045-C6731FA1410C}"/>
              </a:ext>
            </a:extLst>
          </p:cNvPr>
          <p:cNvSpPr/>
          <p:nvPr/>
        </p:nvSpPr>
        <p:spPr>
          <a:xfrm>
            <a:off x="9826362" y="3312561"/>
            <a:ext cx="522366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F8F3D1-9978-41D9-FD03-8E2810B198AC}"/>
              </a:ext>
            </a:extLst>
          </p:cNvPr>
          <p:cNvSpPr/>
          <p:nvPr/>
        </p:nvSpPr>
        <p:spPr>
          <a:xfrm>
            <a:off x="5621457" y="4030226"/>
            <a:ext cx="613087" cy="551768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86000E-1F86-4290-8710-B94EF015B75F}"/>
              </a:ext>
            </a:extLst>
          </p:cNvPr>
          <p:cNvGrpSpPr/>
          <p:nvPr/>
        </p:nvGrpSpPr>
        <p:grpSpPr>
          <a:xfrm>
            <a:off x="645328" y="533327"/>
            <a:ext cx="2152224" cy="853136"/>
            <a:chOff x="2163089" y="2529287"/>
            <a:chExt cx="2531939" cy="853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2EAD78D-8228-7E8D-9B06-541A11F3D6F0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5FB2D7-221D-717C-DBB1-89E8BEEDAC29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Bài 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D1916D-691E-D0A5-AB73-9D99B5CD9483}"/>
              </a:ext>
            </a:extLst>
          </p:cNvPr>
          <p:cNvSpPr txBox="1"/>
          <p:nvPr/>
        </p:nvSpPr>
        <p:spPr>
          <a:xfrm>
            <a:off x="3013684" y="487160"/>
            <a:ext cx="82916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b. Chọn ươc hoặc ươt thay cho ô 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384BF-95EA-CDC1-041C-7F1FFDE019FF}"/>
              </a:ext>
            </a:extLst>
          </p:cNvPr>
          <p:cNvSpPr txBox="1"/>
          <p:nvPr/>
        </p:nvSpPr>
        <p:spPr>
          <a:xfrm>
            <a:off x="398797" y="2367171"/>
            <a:ext cx="47975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Đi 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ược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về xuôi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Đi tr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về sau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727D5-FB5C-A89A-2212-5E45E74FF837}"/>
              </a:ext>
            </a:extLst>
          </p:cNvPr>
          <p:cNvSpPr txBox="1"/>
          <p:nvPr/>
        </p:nvSpPr>
        <p:spPr>
          <a:xfrm>
            <a:off x="5788214" y="2402378"/>
            <a:ext cx="584960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Non xanh 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biếc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V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ượt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núi băng rừng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50BEA9-0676-CA55-77F5-781C5DBC18D4}"/>
              </a:ext>
            </a:extLst>
          </p:cNvPr>
          <p:cNvSpPr/>
          <p:nvPr/>
        </p:nvSpPr>
        <p:spPr>
          <a:xfrm>
            <a:off x="2168284" y="2450866"/>
            <a:ext cx="1040429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AE604-A26F-1C9B-B56D-ED734A2D9353}"/>
              </a:ext>
            </a:extLst>
          </p:cNvPr>
          <p:cNvSpPr/>
          <p:nvPr/>
        </p:nvSpPr>
        <p:spPr>
          <a:xfrm>
            <a:off x="9054266" y="2402378"/>
            <a:ext cx="1040429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1EF8FF-065F-535C-F39F-E00310BCD10C}"/>
              </a:ext>
            </a:extLst>
          </p:cNvPr>
          <p:cNvSpPr/>
          <p:nvPr/>
        </p:nvSpPr>
        <p:spPr>
          <a:xfrm>
            <a:off x="1973255" y="3793513"/>
            <a:ext cx="1040429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5EDD7C-C942-150F-521D-8A2EB48E1192}"/>
              </a:ext>
            </a:extLst>
          </p:cNvPr>
          <p:cNvSpPr/>
          <p:nvPr/>
        </p:nvSpPr>
        <p:spPr>
          <a:xfrm>
            <a:off x="6526422" y="3793513"/>
            <a:ext cx="955034" cy="697316"/>
          </a:xfrm>
          <a:prstGeom prst="rect">
            <a:avLst/>
          </a:prstGeom>
          <a:solidFill>
            <a:srgbClr val="78A721"/>
          </a:solidFill>
          <a:ln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95ED57-794F-12B6-F3BA-411499B87FB3}"/>
              </a:ext>
            </a:extLst>
          </p:cNvPr>
          <p:cNvSpPr/>
          <p:nvPr/>
        </p:nvSpPr>
        <p:spPr>
          <a:xfrm>
            <a:off x="2451473" y="728344"/>
            <a:ext cx="8255319" cy="4470519"/>
          </a:xfrm>
          <a:prstGeom prst="rect">
            <a:avLst/>
          </a:prstGeom>
          <a:solidFill>
            <a:schemeClr val="bg1"/>
          </a:solidFill>
          <a:ln w="76200">
            <a:solidFill>
              <a:srgbClr val="2E6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3" name="图片 50">
            <a:extLst>
              <a:ext uri="{FF2B5EF4-FFF2-40B4-BE49-F238E27FC236}">
                <a16:creationId xmlns:a16="http://schemas.microsoft.com/office/drawing/2014/main" id="{CFE25951-840C-6DF6-2BC8-B96B74E8E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410326" y="95640"/>
            <a:ext cx="3656624" cy="2844042"/>
          </a:xfrm>
          <a:prstGeom prst="rect">
            <a:avLst/>
          </a:prstGeom>
        </p:spPr>
      </p:pic>
      <p:pic>
        <p:nvPicPr>
          <p:cNvPr id="4" name="图片 32">
            <a:extLst>
              <a:ext uri="{FF2B5EF4-FFF2-40B4-BE49-F238E27FC236}">
                <a16:creationId xmlns:a16="http://schemas.microsoft.com/office/drawing/2014/main" id="{DBE5AD59-EFD2-7490-27BE-2418A78A9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5459AB-B254-DE5B-1A85-C74B23C86153}"/>
              </a:ext>
            </a:extLst>
          </p:cNvPr>
          <p:cNvSpPr txBox="1"/>
          <p:nvPr/>
        </p:nvSpPr>
        <p:spPr>
          <a:xfrm>
            <a:off x="3520181" y="2429976"/>
            <a:ext cx="6220346" cy="199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Hoàn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</a:t>
            </a:r>
            <a:r>
              <a:rPr lang="en-US" sz="44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tập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ị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mới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endParaRPr lang="vi-VN" sz="44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9FEAA0-BA54-ED8A-251C-4655AE4B7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368" y="965088"/>
            <a:ext cx="6814582" cy="17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9CBAA-BD38-C2BC-67C8-62BC198F4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22" y="1139753"/>
            <a:ext cx="9912955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844C9-AE0F-01F2-AFB7-7F700FD89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202" y="970931"/>
            <a:ext cx="6523285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230596" y="520279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E210C0-DB02-67CC-8210-342B7E8EC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557" y="1091578"/>
            <a:ext cx="6523285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819089F-0C02-B079-6745-B4630B26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4" b="8318"/>
          <a:stretch/>
        </p:blipFill>
        <p:spPr>
          <a:xfrm>
            <a:off x="0" y="0"/>
            <a:ext cx="122148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DDE10-4479-5856-E592-B110BF6AA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687" y="251031"/>
            <a:ext cx="3560626" cy="141567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9569C20-CAAC-6099-31DC-EDBE82D40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697690"/>
              </p:ext>
            </p:extLst>
          </p:nvPr>
        </p:nvGraphicFramePr>
        <p:xfrm>
          <a:off x="1034472" y="1666702"/>
          <a:ext cx="529750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501">
                  <a:extLst>
                    <a:ext uri="{9D8B030D-6E8A-4147-A177-3AD203B41FA5}">
                      <a16:colId xmlns:a16="http://schemas.microsoft.com/office/drawing/2014/main" val="3756630763"/>
                    </a:ext>
                  </a:extLst>
                </a:gridCol>
              </a:tblGrid>
              <a:tr h="2909455">
                <a:tc>
                  <a:txBody>
                    <a:bodyPr/>
                    <a:lstStyle/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Bản em trên chóp núi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Sớm bồng bềnh trong mây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Sương rơi như mưa dội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Trưa mới thấy mặt trời.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Cây pơ-mu đầu dốc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Im như người lính canh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Ngựa tuần tra biên giới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Dừng đỉnh đèo hí vang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10234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90C80C-1D7B-A385-E819-A3D07DEC0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093163"/>
              </p:ext>
            </p:extLst>
          </p:nvPr>
        </p:nvGraphicFramePr>
        <p:xfrm>
          <a:off x="6410632" y="1834797"/>
          <a:ext cx="5368413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413">
                  <a:extLst>
                    <a:ext uri="{9D8B030D-6E8A-4147-A177-3AD203B41FA5}">
                      <a16:colId xmlns:a16="http://schemas.microsoft.com/office/drawing/2014/main" val="3756630763"/>
                    </a:ext>
                  </a:extLst>
                </a:gridCol>
              </a:tblGrid>
              <a:tr h="1415671">
                <a:tc>
                  <a:txBody>
                    <a:bodyPr/>
                    <a:lstStyle/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Nhìn xuống sâu thung lũng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Nắng như rót mật vàng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Thác trắng tung dải lụa</a:t>
                      </a:r>
                    </a:p>
                    <a:p>
                      <a:r>
                        <a:rPr lang="vi-VN" sz="3200" b="1" i="0" kern="1200" dirty="0">
                          <a:solidFill>
                            <a:srgbClr val="2E6426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Ngô xanh hai sườn non... </a:t>
                      </a:r>
                    </a:p>
                    <a:p>
                      <a:endParaRPr lang="vi-VN" sz="3200" b="1" i="0" kern="1200" dirty="0">
                        <a:solidFill>
                          <a:srgbClr val="2E6426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10234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E040F13-AEF9-A30D-99D0-D15399A33310}"/>
              </a:ext>
            </a:extLst>
          </p:cNvPr>
          <p:cNvGrpSpPr/>
          <p:nvPr/>
        </p:nvGrpSpPr>
        <p:grpSpPr>
          <a:xfrm>
            <a:off x="7833949" y="4133804"/>
            <a:ext cx="2999112" cy="461665"/>
            <a:chOff x="3178260" y="1348788"/>
            <a:chExt cx="8553552" cy="6324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DCCD3D-148A-25E9-F774-A164E0F5F2E8}"/>
                </a:ext>
              </a:extLst>
            </p:cNvPr>
            <p:cNvSpPr/>
            <p:nvPr/>
          </p:nvSpPr>
          <p:spPr>
            <a:xfrm>
              <a:off x="3178260" y="1400999"/>
              <a:ext cx="8356485" cy="553272"/>
            </a:xfrm>
            <a:prstGeom prst="roundRect">
              <a:avLst>
                <a:gd name="adj" fmla="val 50000"/>
              </a:avLst>
            </a:prstGeom>
            <a:solidFill>
              <a:srgbClr val="FDF8FF"/>
            </a:solidFill>
            <a:ln w="12700" cap="flat" cmpd="sng" algn="ctr">
              <a:solidFill>
                <a:srgbClr val="525415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2796E5-3AC4-73E6-995B-0ED16403E31B}"/>
                </a:ext>
              </a:extLst>
            </p:cNvPr>
            <p:cNvSpPr txBox="1"/>
            <p:nvPr/>
          </p:nvSpPr>
          <p:spPr>
            <a:xfrm>
              <a:off x="3178264" y="1348788"/>
              <a:ext cx="8553548" cy="632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Nguyễn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3A13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Vận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3A1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5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F288DE-B339-ADDC-1734-955A192D87D3}"/>
              </a:ext>
            </a:extLst>
          </p:cNvPr>
          <p:cNvGrpSpPr/>
          <p:nvPr/>
        </p:nvGrpSpPr>
        <p:grpSpPr>
          <a:xfrm>
            <a:off x="2205755" y="2310545"/>
            <a:ext cx="8696131" cy="3362770"/>
            <a:chOff x="1673260" y="2182852"/>
            <a:chExt cx="8602936" cy="33627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360899C-834F-0910-08C5-0731885F622D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38100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346190-5618-B6FE-ED4C-44C3B2286F7C}"/>
                </a:ext>
              </a:extLst>
            </p:cNvPr>
            <p:cNvSpPr txBox="1"/>
            <p:nvPr/>
          </p:nvSpPr>
          <p:spPr>
            <a:xfrm>
              <a:off x="2163088" y="2529288"/>
              <a:ext cx="762327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Bài văn thơ miêu tả cảnh vật của núi rừng nơi có bản làng của bạn nhỏ vô cùng đẹp và thơ mộng.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5" name="图片 32">
            <a:extLst>
              <a:ext uri="{FF2B5EF4-FFF2-40B4-BE49-F238E27FC236}">
                <a16:creationId xmlns:a16="http://schemas.microsoft.com/office/drawing/2014/main" id="{5A38E9E6-91DC-EFF0-4214-1FA7F255D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" y="3055949"/>
            <a:ext cx="2693159" cy="3556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95DCF-9297-74C2-D277-7FCD28FE4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768" y="552556"/>
            <a:ext cx="655376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10185C-4DFE-985C-337F-959D8D92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040" y="2792360"/>
            <a:ext cx="7113520" cy="3257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F5401-EA69-52BA-4C2D-8AC37C697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23" y="1964004"/>
            <a:ext cx="2085175" cy="8283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EA8797-7A04-8B80-AAAC-22EA9AD55D4B}"/>
              </a:ext>
            </a:extLst>
          </p:cNvPr>
          <p:cNvGrpSpPr/>
          <p:nvPr/>
        </p:nvGrpSpPr>
        <p:grpSpPr>
          <a:xfrm>
            <a:off x="277093" y="3727910"/>
            <a:ext cx="4548908" cy="2322044"/>
            <a:chOff x="1031228" y="3758496"/>
            <a:chExt cx="4548908" cy="2322044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358D263-D0FA-FCB0-B76E-74A4AC4B1B2C}"/>
                </a:ext>
              </a:extLst>
            </p:cNvPr>
            <p:cNvSpPr/>
            <p:nvPr/>
          </p:nvSpPr>
          <p:spPr>
            <a:xfrm>
              <a:off x="1031228" y="3758496"/>
              <a:ext cx="4548908" cy="2322044"/>
            </a:xfrm>
            <a:prstGeom prst="wedgeRoundRectCallout">
              <a:avLst>
                <a:gd name="adj1" fmla="val -39927"/>
                <a:gd name="adj2" fmla="val 70522"/>
                <a:gd name="adj3" fmla="val 16667"/>
              </a:avLst>
            </a:prstGeom>
            <a:solidFill>
              <a:srgbClr val="FDF4F1"/>
            </a:solidFill>
            <a:ln w="28575">
              <a:solidFill>
                <a:srgbClr val="E87B4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839E91-E457-F2E8-2624-B840668578E8}"/>
                </a:ext>
              </a:extLst>
            </p:cNvPr>
            <p:cNvSpPr txBox="1"/>
            <p:nvPr/>
          </p:nvSpPr>
          <p:spPr>
            <a:xfrm>
              <a:off x="1195759" y="3890953"/>
              <a:ext cx="414736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đầu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dòng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thơ</a:t>
              </a:r>
              <a:r>
                <a:rPr lang="en-US" sz="3200" b="1" dirty="0">
                  <a:latin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A03AB5-3DE4-13CF-7408-B5AA33010737}"/>
              </a:ext>
            </a:extLst>
          </p:cNvPr>
          <p:cNvSpPr txBox="1"/>
          <p:nvPr/>
        </p:nvSpPr>
        <p:spPr>
          <a:xfrm>
            <a:off x="549812" y="2961957"/>
            <a:ext cx="3844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D8573B"/>
                </a:solidFill>
                <a:latin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D8573B"/>
                </a:solidFill>
                <a:latin typeface="Cambria" panose="02040503050406030204" pitchFamily="18" charset="0"/>
              </a:rPr>
              <a:t>?</a:t>
            </a:r>
            <a:endParaRPr lang="en-US" sz="3200" dirty="0">
              <a:solidFill>
                <a:srgbClr val="D8573B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3CC49-D32B-2095-BA49-344A9B54E3FF}"/>
              </a:ext>
            </a:extLst>
          </p:cNvPr>
          <p:cNvCxnSpPr/>
          <p:nvPr/>
        </p:nvCxnSpPr>
        <p:spPr>
          <a:xfrm>
            <a:off x="4987614" y="3215148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739445-2074-BC38-67E6-2E5824170A03}"/>
              </a:ext>
            </a:extLst>
          </p:cNvPr>
          <p:cNvCxnSpPr/>
          <p:nvPr/>
        </p:nvCxnSpPr>
        <p:spPr>
          <a:xfrm>
            <a:off x="4987614" y="3546732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82FE53-2A16-489F-B1A5-2C9DAD639E05}"/>
              </a:ext>
            </a:extLst>
          </p:cNvPr>
          <p:cNvCxnSpPr>
            <a:cxnSpLocks/>
          </p:cNvCxnSpPr>
          <p:nvPr/>
        </p:nvCxnSpPr>
        <p:spPr>
          <a:xfrm>
            <a:off x="4987614" y="3860367"/>
            <a:ext cx="8035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9F6B39-75D0-F153-0F4B-332BE2BA02B4}"/>
              </a:ext>
            </a:extLst>
          </p:cNvPr>
          <p:cNvCxnSpPr>
            <a:cxnSpLocks/>
          </p:cNvCxnSpPr>
          <p:nvPr/>
        </p:nvCxnSpPr>
        <p:spPr>
          <a:xfrm>
            <a:off x="4987614" y="422907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2E9940-4D92-5E29-635E-F6F96CA00DA4}"/>
              </a:ext>
            </a:extLst>
          </p:cNvPr>
          <p:cNvCxnSpPr>
            <a:cxnSpLocks/>
          </p:cNvCxnSpPr>
          <p:nvPr/>
        </p:nvCxnSpPr>
        <p:spPr>
          <a:xfrm>
            <a:off x="4987614" y="4882921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0905FF-107A-3383-E64C-BBF02BA58C90}"/>
              </a:ext>
            </a:extLst>
          </p:cNvPr>
          <p:cNvCxnSpPr>
            <a:cxnSpLocks/>
          </p:cNvCxnSpPr>
          <p:nvPr/>
        </p:nvCxnSpPr>
        <p:spPr>
          <a:xfrm>
            <a:off x="4987614" y="523196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664BC7-D78B-EF34-7F6F-6D5A42F00D50}"/>
              </a:ext>
            </a:extLst>
          </p:cNvPr>
          <p:cNvCxnSpPr>
            <a:cxnSpLocks/>
          </p:cNvCxnSpPr>
          <p:nvPr/>
        </p:nvCxnSpPr>
        <p:spPr>
          <a:xfrm>
            <a:off x="4987614" y="5531850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33E854-B49C-A5D9-61D5-F219F70268ED}"/>
              </a:ext>
            </a:extLst>
          </p:cNvPr>
          <p:cNvCxnSpPr>
            <a:cxnSpLocks/>
          </p:cNvCxnSpPr>
          <p:nvPr/>
        </p:nvCxnSpPr>
        <p:spPr>
          <a:xfrm>
            <a:off x="4987614" y="588434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ADC8D9-4A14-A868-31BD-3E94CBA6252E}"/>
              </a:ext>
            </a:extLst>
          </p:cNvPr>
          <p:cNvCxnSpPr>
            <a:cxnSpLocks/>
          </p:cNvCxnSpPr>
          <p:nvPr/>
        </p:nvCxnSpPr>
        <p:spPr>
          <a:xfrm>
            <a:off x="8394491" y="3214888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588D8E-903D-753F-8E8E-13B089072656}"/>
              </a:ext>
            </a:extLst>
          </p:cNvPr>
          <p:cNvCxnSpPr>
            <a:cxnSpLocks/>
          </p:cNvCxnSpPr>
          <p:nvPr/>
        </p:nvCxnSpPr>
        <p:spPr>
          <a:xfrm>
            <a:off x="8394491" y="3546732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6E764B-DE1F-AE0B-2227-35287A17CBB6}"/>
              </a:ext>
            </a:extLst>
          </p:cNvPr>
          <p:cNvCxnSpPr>
            <a:cxnSpLocks/>
          </p:cNvCxnSpPr>
          <p:nvPr/>
        </p:nvCxnSpPr>
        <p:spPr>
          <a:xfrm>
            <a:off x="8394491" y="3860367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C616B3-9B12-1AE3-6077-B718304F07DD}"/>
              </a:ext>
            </a:extLst>
          </p:cNvPr>
          <p:cNvCxnSpPr>
            <a:cxnSpLocks/>
          </p:cNvCxnSpPr>
          <p:nvPr/>
        </p:nvCxnSpPr>
        <p:spPr>
          <a:xfrm>
            <a:off x="8394491" y="4229076"/>
            <a:ext cx="5351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D83517F-C00C-4A40-BCDB-6246B702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410330"/>
            <a:ext cx="901066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DEE418-EBE5-EE72-E83E-0C11C916CB08}"/>
              </a:ext>
            </a:extLst>
          </p:cNvPr>
          <p:cNvGrpSpPr/>
          <p:nvPr/>
        </p:nvGrpSpPr>
        <p:grpSpPr>
          <a:xfrm>
            <a:off x="2429608" y="2352294"/>
            <a:ext cx="2559368" cy="853136"/>
            <a:chOff x="2163089" y="2529287"/>
            <a:chExt cx="2531939" cy="85313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A89A13-2830-E335-9A46-2278BE306D97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2C3ABB-1CF1-FF1C-037C-A1CB5BF62580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chóp núi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FFEB03-E15F-8571-B6F2-F05E83541038}"/>
              </a:ext>
            </a:extLst>
          </p:cNvPr>
          <p:cNvGrpSpPr/>
          <p:nvPr/>
        </p:nvGrpSpPr>
        <p:grpSpPr>
          <a:xfrm>
            <a:off x="6317820" y="2337310"/>
            <a:ext cx="3444571" cy="853136"/>
            <a:chOff x="2163089" y="2529287"/>
            <a:chExt cx="2531939" cy="85313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3C1C3FF-87E6-2B04-D206-10381587B578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9B1D6A-6D3D-B184-F7CD-574C99574751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bồng bềnh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ED8EE5-EECA-91D2-EDEB-ADE45F416190}"/>
              </a:ext>
            </a:extLst>
          </p:cNvPr>
          <p:cNvGrpSpPr/>
          <p:nvPr/>
        </p:nvGrpSpPr>
        <p:grpSpPr>
          <a:xfrm>
            <a:off x="6450148" y="3667555"/>
            <a:ext cx="3312242" cy="853136"/>
            <a:chOff x="2163089" y="2529287"/>
            <a:chExt cx="2531939" cy="85313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8AC208-8094-65E1-6827-0CD99F35DF5D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AD2E35-6709-25D0-D68D-F82E75C40BCA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thung lũng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FE0369-3E13-ED3C-C78C-37524290D46C}"/>
              </a:ext>
            </a:extLst>
          </p:cNvPr>
          <p:cNvGrpSpPr/>
          <p:nvPr/>
        </p:nvGrpSpPr>
        <p:grpSpPr>
          <a:xfrm>
            <a:off x="2429608" y="3583860"/>
            <a:ext cx="2559368" cy="853136"/>
            <a:chOff x="2163089" y="2529287"/>
            <a:chExt cx="2531939" cy="85313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7CEA60-796E-B4C0-E743-B99CA777ED28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4A06C0-A65F-E1FD-2EF9-DAC1F79EAE81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pơ - mu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803379-8DDE-02C0-B350-427609F3BD2D}"/>
              </a:ext>
            </a:extLst>
          </p:cNvPr>
          <p:cNvGrpSpPr/>
          <p:nvPr/>
        </p:nvGrpSpPr>
        <p:grpSpPr>
          <a:xfrm>
            <a:off x="2429607" y="4815427"/>
            <a:ext cx="2680425" cy="853136"/>
            <a:chOff x="2163089" y="2529287"/>
            <a:chExt cx="2531939" cy="85313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A494105-6522-F7CD-6BF1-96B12665555C}"/>
                </a:ext>
              </a:extLst>
            </p:cNvPr>
            <p:cNvSpPr/>
            <p:nvPr/>
          </p:nvSpPr>
          <p:spPr>
            <a:xfrm>
              <a:off x="2163089" y="2529288"/>
              <a:ext cx="2531939" cy="853135"/>
            </a:xfrm>
            <a:prstGeom prst="roundRect">
              <a:avLst>
                <a:gd name="adj" fmla="val 42794"/>
              </a:avLst>
            </a:prstGeom>
            <a:solidFill>
              <a:srgbClr val="D8EEC0"/>
            </a:solidFill>
            <a:ln w="28575">
              <a:solidFill>
                <a:srgbClr val="54812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39D2C8-E117-CF4E-E044-8C9DB36B70A9}"/>
                </a:ext>
              </a:extLst>
            </p:cNvPr>
            <p:cNvSpPr txBox="1"/>
            <p:nvPr/>
          </p:nvSpPr>
          <p:spPr>
            <a:xfrm>
              <a:off x="2260357" y="2529287"/>
              <a:ext cx="24346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thác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1F0617-C56C-F4E2-896C-CDB9C0110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99" y="725410"/>
            <a:ext cx="7742591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99774" y="499730"/>
            <a:ext cx="6424124" cy="6212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B835D-420F-8634-2EC6-466E7FF19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106" y="1749678"/>
            <a:ext cx="6523285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264</Words>
  <Application>Microsoft Office PowerPoint</Application>
  <PresentationFormat>Widescreen</PresentationFormat>
  <Paragraphs>62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思源黑体 CN</vt:lpstr>
      <vt:lpstr>字魂105号-简雅黑</vt:lpstr>
      <vt:lpstr>等线 Light</vt:lpstr>
      <vt:lpstr>Calibri Light</vt:lpstr>
      <vt:lpstr>Calibri</vt:lpstr>
      <vt:lpstr>Arial</vt:lpstr>
      <vt:lpstr>Cambria</vt:lpstr>
      <vt:lpstr>等线</vt:lpstr>
      <vt:lpstr>Times New Roman</vt:lpstr>
      <vt:lpstr>字魂70号-灵悦黑体</vt:lpstr>
      <vt:lpstr>Vogue-ExtraBold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Cottagecore Aesthetic MK Campaign</dc:title>
  <dc:creator>KHuyen;KhanhHuyen</dc:creator>
  <cp:keywords>MNT;MangnonTeam</cp:keywords>
  <cp:lastModifiedBy>Admin</cp:lastModifiedBy>
  <cp:revision>21</cp:revision>
  <dcterms:created xsi:type="dcterms:W3CDTF">2023-02-26T02:34:02Z</dcterms:created>
  <dcterms:modified xsi:type="dcterms:W3CDTF">2025-04-12T02:10:26Z</dcterms:modified>
</cp:coreProperties>
</file>