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63" r:id="rId4"/>
    <p:sldId id="262" r:id="rId5"/>
    <p:sldId id="294" r:id="rId6"/>
    <p:sldId id="297" r:id="rId7"/>
    <p:sldId id="264" r:id="rId8"/>
    <p:sldId id="265" r:id="rId9"/>
    <p:sldId id="266" r:id="rId10"/>
    <p:sldId id="267" r:id="rId11"/>
    <p:sldId id="268" r:id="rId12"/>
    <p:sldId id="275" r:id="rId13"/>
    <p:sldId id="276" r:id="rId14"/>
    <p:sldId id="280" r:id="rId15"/>
    <p:sldId id="277" r:id="rId16"/>
    <p:sldId id="271" r:id="rId17"/>
    <p:sldId id="281" r:id="rId18"/>
    <p:sldId id="299" r:id="rId19"/>
    <p:sldId id="282" r:id="rId20"/>
    <p:sldId id="283" r:id="rId21"/>
    <p:sldId id="298" r:id="rId22"/>
    <p:sldId id="284" r:id="rId23"/>
    <p:sldId id="272" r:id="rId24"/>
    <p:sldId id="273" r:id="rId25"/>
    <p:sldId id="295" r:id="rId26"/>
    <p:sldId id="296" r:id="rId27"/>
    <p:sldId id="305" r:id="rId28"/>
    <p:sldId id="306" r:id="rId29"/>
    <p:sldId id="331" r:id="rId30"/>
    <p:sldId id="332" r:id="rId31"/>
    <p:sldId id="334" r:id="rId32"/>
    <p:sldId id="335" r:id="rId33"/>
    <p:sldId id="292" r:id="rId34"/>
    <p:sldId id="336"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858"/>
    <a:srgbClr val="FFFFFF"/>
    <a:srgbClr val="F7AA3D"/>
    <a:srgbClr val="D0F2FE"/>
    <a:srgbClr val="76C05F"/>
    <a:srgbClr val="F76E10"/>
    <a:srgbClr val="368751"/>
    <a:srgbClr val="D3EBCB"/>
    <a:srgbClr val="CADD65"/>
    <a:srgbClr val="E9F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10" autoAdjust="0"/>
  </p:normalViewPr>
  <p:slideViewPr>
    <p:cSldViewPr snapToGrid="0">
      <p:cViewPr>
        <p:scale>
          <a:sx n="24" d="100"/>
          <a:sy n="24" d="100"/>
        </p:scale>
        <p:origin x="2472" y="1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C2B3A-2A6E-45CF-9FF7-2484FA1D108B}" type="datetimeFigureOut">
              <a:rPr lang="vi-VN" smtClean="0"/>
              <a:t>24/03/2023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D5552-DD31-4BF1-90C4-6D35B0D4F594}" type="slidenum">
              <a:rPr lang="vi-VN" smtClean="0"/>
              <a:t>‹#›</a:t>
            </a:fld>
            <a:endParaRPr lang="vi-VN"/>
          </a:p>
        </p:txBody>
      </p:sp>
    </p:spTree>
    <p:extLst>
      <p:ext uri="{BB962C8B-B14F-4D97-AF65-F5344CB8AC3E}">
        <p14:creationId xmlns:p14="http://schemas.microsoft.com/office/powerpoint/2010/main" val="303068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17</a:t>
            </a:fld>
            <a:endParaRPr lang="vi-VN"/>
          </a:p>
        </p:txBody>
      </p:sp>
    </p:spTree>
    <p:extLst>
      <p:ext uri="{BB962C8B-B14F-4D97-AF65-F5344CB8AC3E}">
        <p14:creationId xmlns:p14="http://schemas.microsoft.com/office/powerpoint/2010/main" val="342863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18</a:t>
            </a:fld>
            <a:endParaRPr lang="vi-VN"/>
          </a:p>
        </p:txBody>
      </p:sp>
    </p:spTree>
    <p:extLst>
      <p:ext uri="{BB962C8B-B14F-4D97-AF65-F5344CB8AC3E}">
        <p14:creationId xmlns:p14="http://schemas.microsoft.com/office/powerpoint/2010/main" val="124053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9BD5552-DD31-4BF1-90C4-6D35B0D4F594}" type="slidenum">
              <a:rPr lang="vi-VN" smtClean="0"/>
              <a:t>20</a:t>
            </a:fld>
            <a:endParaRPr lang="vi-VN"/>
          </a:p>
        </p:txBody>
      </p:sp>
    </p:spTree>
    <p:extLst>
      <p:ext uri="{BB962C8B-B14F-4D97-AF65-F5344CB8AC3E}">
        <p14:creationId xmlns:p14="http://schemas.microsoft.com/office/powerpoint/2010/main" val="272400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23</a:t>
            </a:fld>
            <a:endParaRPr lang="vi-VN"/>
          </a:p>
        </p:txBody>
      </p:sp>
    </p:spTree>
    <p:extLst>
      <p:ext uri="{BB962C8B-B14F-4D97-AF65-F5344CB8AC3E}">
        <p14:creationId xmlns:p14="http://schemas.microsoft.com/office/powerpoint/2010/main" val="66129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25</a:t>
            </a:fld>
            <a:endParaRPr lang="vi-VN"/>
          </a:p>
        </p:txBody>
      </p:sp>
    </p:spTree>
    <p:extLst>
      <p:ext uri="{BB962C8B-B14F-4D97-AF65-F5344CB8AC3E}">
        <p14:creationId xmlns:p14="http://schemas.microsoft.com/office/powerpoint/2010/main" val="2349196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xmlns=""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5" name="Chỗ dành sẵn cho Chân trang 4">
            <a:extLst>
              <a:ext uri="{FF2B5EF4-FFF2-40B4-BE49-F238E27FC236}">
                <a16:creationId xmlns:a16="http://schemas.microsoft.com/office/drawing/2014/main" xmlns=""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xmlns=""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xmlns=""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xmlns=""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xmlns=""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xmlns=""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xmlns=""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
        <p:nvSpPr>
          <p:cNvPr id="27" name="Title 1">
            <a:extLst>
              <a:ext uri="{FF2B5EF4-FFF2-40B4-BE49-F238E27FC236}">
                <a16:creationId xmlns:a16="http://schemas.microsoft.com/office/drawing/2014/main" xmlns="" id="{7AF25BF0-CC13-4037-6719-AE7E1608B0C5}"/>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91890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5" name="Chỗ dành sẵn cho Chân trang 4">
            <a:extLst>
              <a:ext uri="{FF2B5EF4-FFF2-40B4-BE49-F238E27FC236}">
                <a16:creationId xmlns:a16="http://schemas.microsoft.com/office/drawing/2014/main" xmlns=""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3069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5" name="Chỗ dành sẵn cho Chân trang 4">
            <a:extLst>
              <a:ext uri="{FF2B5EF4-FFF2-40B4-BE49-F238E27FC236}">
                <a16:creationId xmlns:a16="http://schemas.microsoft.com/office/drawing/2014/main" xmlns=""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64101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6105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35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5" name="Chỗ dành sẵn cho Chân trang 4">
            <a:extLst>
              <a:ext uri="{FF2B5EF4-FFF2-40B4-BE49-F238E27FC236}">
                <a16:creationId xmlns:a16="http://schemas.microsoft.com/office/drawing/2014/main" xmlns=""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xmlns=""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xmlns=""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xmlns=""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xmlns=""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
        <p:nvSpPr>
          <p:cNvPr id="11" name="Title 1">
            <a:extLst>
              <a:ext uri="{FF2B5EF4-FFF2-40B4-BE49-F238E27FC236}">
                <a16:creationId xmlns:a16="http://schemas.microsoft.com/office/drawing/2014/main" xmlns="" id="{4794B121-30B4-1459-E431-68592C4E34E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137874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xmlns=""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xmlns=""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xmlns=""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xmlns=""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xmlns=""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xmlns=""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xmlns=""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
        <p:nvSpPr>
          <p:cNvPr id="14" name="Title 1">
            <a:extLst>
              <a:ext uri="{FF2B5EF4-FFF2-40B4-BE49-F238E27FC236}">
                <a16:creationId xmlns:a16="http://schemas.microsoft.com/office/drawing/2014/main" xmlns="" id="{DDA75EEC-9B18-22AF-5FC5-A4C824DEF5D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20000"/>
                    <a:lumOff val="80000"/>
                  </a:schemeClr>
                </a:solidFill>
                <a:latin typeface="#9Slide07 HoneyCream" pitchFamily="2" charset="0"/>
              </a:rPr>
              <a:t>Măng</a:t>
            </a:r>
            <a:r>
              <a:rPr lang="en-US" sz="2000" b="0" dirty="0">
                <a:solidFill>
                  <a:schemeClr val="accent5">
                    <a:lumMod val="20000"/>
                    <a:lumOff val="80000"/>
                  </a:schemeClr>
                </a:solidFill>
                <a:latin typeface="#9Slide07 HoneyCream" pitchFamily="2" charset="0"/>
              </a:rPr>
              <a:t> Non</a:t>
            </a:r>
          </a:p>
        </p:txBody>
      </p:sp>
    </p:spTree>
    <p:extLst>
      <p:ext uri="{BB962C8B-B14F-4D97-AF65-F5344CB8AC3E}">
        <p14:creationId xmlns:p14="http://schemas.microsoft.com/office/powerpoint/2010/main" val="36836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6" name="Chỗ dành sẵn cho Chân trang 5">
            <a:extLst>
              <a:ext uri="{FF2B5EF4-FFF2-40B4-BE49-F238E27FC236}">
                <a16:creationId xmlns:a16="http://schemas.microsoft.com/office/drawing/2014/main" xmlns=""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7619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8" name="Chỗ dành sẵn cho Chân trang 7">
            <a:extLst>
              <a:ext uri="{FF2B5EF4-FFF2-40B4-BE49-F238E27FC236}">
                <a16:creationId xmlns:a16="http://schemas.microsoft.com/office/drawing/2014/main" xmlns=""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9619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4" name="Chỗ dành sẵn cho Chân trang 3">
            <a:extLst>
              <a:ext uri="{FF2B5EF4-FFF2-40B4-BE49-F238E27FC236}">
                <a16:creationId xmlns:a16="http://schemas.microsoft.com/office/drawing/2014/main" xmlns=""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15287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3" name="Chỗ dành sẵn cho Chân trang 2">
            <a:extLst>
              <a:ext uri="{FF2B5EF4-FFF2-40B4-BE49-F238E27FC236}">
                <a16:creationId xmlns:a16="http://schemas.microsoft.com/office/drawing/2014/main" xmlns=""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xmlns=""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xmlns=""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xmlns=""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xmlns=""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xmlns=""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xmlns=""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156774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6" name="Chỗ dành sẵn cho Chân trang 5">
            <a:extLst>
              <a:ext uri="{FF2B5EF4-FFF2-40B4-BE49-F238E27FC236}">
                <a16:creationId xmlns:a16="http://schemas.microsoft.com/office/drawing/2014/main" xmlns=""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1686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24/03/2023</a:t>
            </a:fld>
            <a:endParaRPr lang="vi-VN"/>
          </a:p>
        </p:txBody>
      </p:sp>
      <p:sp>
        <p:nvSpPr>
          <p:cNvPr id="6" name="Chỗ dành sẵn cho Chân trang 5">
            <a:extLst>
              <a:ext uri="{FF2B5EF4-FFF2-40B4-BE49-F238E27FC236}">
                <a16:creationId xmlns:a16="http://schemas.microsoft.com/office/drawing/2014/main" xmlns=""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21343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39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xmlns=""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xmlns=""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xmlns=""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xmlns=""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xmlns=""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06101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5.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9053A51A-A8B7-AA33-8C45-C10A3CD59F2A}"/>
              </a:ext>
            </a:extLst>
          </p:cNvPr>
          <p:cNvSpPr txBox="1"/>
          <p:nvPr/>
        </p:nvSpPr>
        <p:spPr>
          <a:xfrm>
            <a:off x="920707" y="2251944"/>
            <a:ext cx="1840568"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Đọc</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Hộp Văn bản 5">
            <a:extLst>
              <a:ext uri="{FF2B5EF4-FFF2-40B4-BE49-F238E27FC236}">
                <a16:creationId xmlns:a16="http://schemas.microsoft.com/office/drawing/2014/main" xmlns="" id="{3590865C-8856-9B4C-41CD-9EDE042E451D}"/>
              </a:ext>
            </a:extLst>
          </p:cNvPr>
          <p:cNvSpPr txBox="1"/>
          <p:nvPr/>
        </p:nvSpPr>
        <p:spPr>
          <a:xfrm>
            <a:off x="2171687" y="4433978"/>
            <a:ext cx="7848623" cy="923330"/>
          </a:xfrm>
          <a:prstGeom prst="rect">
            <a:avLst/>
          </a:prstGeom>
          <a:noFill/>
        </p:spPr>
        <p:txBody>
          <a:bodyPr wrap="none" rtlCol="0">
            <a:spAutoFit/>
          </a:bodyPr>
          <a:lstStyle/>
          <a:p>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Ôn</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viết</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chữ</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54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hoa</a:t>
            </a:r>
            <a:r>
              <a:rPr lang="en-US"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V, X</a:t>
            </a:r>
            <a:endParaRPr lang="vi-VN" sz="54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Hình ảnh 2">
            <a:extLst>
              <a:ext uri="{FF2B5EF4-FFF2-40B4-BE49-F238E27FC236}">
                <a16:creationId xmlns:a16="http://schemas.microsoft.com/office/drawing/2014/main" xmlns="" id="{28A08903-A323-5D57-8E88-385DD64B00A7}"/>
              </a:ext>
            </a:extLst>
          </p:cNvPr>
          <p:cNvPicPr>
            <a:picLocks noChangeAspect="1"/>
          </p:cNvPicPr>
          <p:nvPr/>
        </p:nvPicPr>
        <p:blipFill>
          <a:blip r:embed="rId2"/>
          <a:stretch>
            <a:fillRect/>
          </a:stretch>
        </p:blipFill>
        <p:spPr>
          <a:xfrm>
            <a:off x="2462469" y="2285901"/>
            <a:ext cx="7267062" cy="2286198"/>
          </a:xfrm>
          <a:prstGeom prst="rect">
            <a:avLst/>
          </a:prstGeom>
        </p:spPr>
      </p:pic>
      <p:sp>
        <p:nvSpPr>
          <p:cNvPr id="2" name="Rectangle 1"/>
          <p:cNvSpPr/>
          <p:nvPr/>
        </p:nvSpPr>
        <p:spPr>
          <a:xfrm>
            <a:off x="1514082" y="184758"/>
            <a:ext cx="9675919" cy="1754326"/>
          </a:xfrm>
          <a:prstGeom prst="rect">
            <a:avLst/>
          </a:prstGeom>
          <a:noFill/>
        </p:spPr>
        <p:txBody>
          <a:bodyPr wrap="none" lIns="91440" tIns="45720" rIns="91440" bIns="45720">
            <a:spAutoFit/>
          </a:bodyPr>
          <a:lstStyle/>
          <a:p>
            <a:pPr algn="ctr"/>
            <a:r>
              <a:rPr lang="vi-VN"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Thứ...ngày..tháng...năm 2023</a:t>
            </a:r>
          </a:p>
          <a:p>
            <a:pPr algn="ctr"/>
            <a:r>
              <a:rPr lang="vi-VN"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Tiếng việt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4613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xmlns="" id="{B041ECAD-1537-F4A7-BC81-CF074BDC4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1526" y="3987212"/>
            <a:ext cx="4306182" cy="2870788"/>
          </a:xfrm>
          <a:prstGeom prst="rect">
            <a:avLst/>
          </a:prstGeom>
        </p:spPr>
      </p:pic>
      <p:grpSp>
        <p:nvGrpSpPr>
          <p:cNvPr id="6" name="组合 30">
            <a:extLst>
              <a:ext uri="{FF2B5EF4-FFF2-40B4-BE49-F238E27FC236}">
                <a16:creationId xmlns:a16="http://schemas.microsoft.com/office/drawing/2014/main" xmlns="" id="{3AFFD2FB-7F8F-1955-29A9-4789A3ACD55E}"/>
              </a:ext>
            </a:extLst>
          </p:cNvPr>
          <p:cNvGrpSpPr/>
          <p:nvPr/>
        </p:nvGrpSpPr>
        <p:grpSpPr>
          <a:xfrm>
            <a:off x="2168140" y="3475391"/>
            <a:ext cx="7855720" cy="1023641"/>
            <a:chOff x="1097349" y="2039933"/>
            <a:chExt cx="7855720" cy="1023641"/>
          </a:xfrm>
        </p:grpSpPr>
        <p:sp>
          <p:nvSpPr>
            <p:cNvPr id="7" name="矩形: 圆角 2">
              <a:extLst>
                <a:ext uri="{FF2B5EF4-FFF2-40B4-BE49-F238E27FC236}">
                  <a16:creationId xmlns:a16="http://schemas.microsoft.com/office/drawing/2014/main" xmlns="" id="{AC4FAD42-1429-F89F-2127-BBCDF0BDB267}"/>
                </a:ext>
              </a:extLst>
            </p:cNvPr>
            <p:cNvSpPr/>
            <p:nvPr/>
          </p:nvSpPr>
          <p:spPr>
            <a:xfrm>
              <a:off x="1097349" y="2039933"/>
              <a:ext cx="7107798"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22">
              <a:extLst>
                <a:ext uri="{FF2B5EF4-FFF2-40B4-BE49-F238E27FC236}">
                  <a16:creationId xmlns:a16="http://schemas.microsoft.com/office/drawing/2014/main" xmlns="" id="{56565EB7-4BF6-912C-26C0-F41AB36B4B3A}"/>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文本框 26">
              <a:extLst>
                <a:ext uri="{FF2B5EF4-FFF2-40B4-BE49-F238E27FC236}">
                  <a16:creationId xmlns:a16="http://schemas.microsoft.com/office/drawing/2014/main" xmlns="" id="{F08CF8F0-8556-008C-0D27-F3F548EF5EDE}"/>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một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giếng</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đá</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grpSp>
        <p:nvGrpSpPr>
          <p:cNvPr id="12" name="Nhóm 11">
            <a:extLst>
              <a:ext uri="{FF2B5EF4-FFF2-40B4-BE49-F238E27FC236}">
                <a16:creationId xmlns:a16="http://schemas.microsoft.com/office/drawing/2014/main" xmlns="" id="{EB6A00D1-18BF-FCFB-078C-9B6700345F82}"/>
              </a:ext>
            </a:extLst>
          </p:cNvPr>
          <p:cNvGrpSpPr/>
          <p:nvPr/>
        </p:nvGrpSpPr>
        <p:grpSpPr>
          <a:xfrm>
            <a:off x="2168138" y="2065572"/>
            <a:ext cx="7855721" cy="1023641"/>
            <a:chOff x="2460838" y="2141538"/>
            <a:chExt cx="7855721" cy="1023641"/>
          </a:xfrm>
        </p:grpSpPr>
        <p:grpSp>
          <p:nvGrpSpPr>
            <p:cNvPr id="19" name="组合 30">
              <a:extLst>
                <a:ext uri="{FF2B5EF4-FFF2-40B4-BE49-F238E27FC236}">
                  <a16:creationId xmlns:a16="http://schemas.microsoft.com/office/drawing/2014/main" xmlns="" id="{1FDB32F0-2A37-E50D-9B55-CA02A1683CCE}"/>
                </a:ext>
              </a:extLst>
            </p:cNvPr>
            <p:cNvGrpSpPr/>
            <p:nvPr/>
          </p:nvGrpSpPr>
          <p:grpSpPr>
            <a:xfrm>
              <a:off x="2460838" y="2141538"/>
              <a:ext cx="7855721" cy="1023641"/>
              <a:chOff x="1097348" y="2039933"/>
              <a:chExt cx="7855721" cy="1023641"/>
            </a:xfrm>
          </p:grpSpPr>
          <p:sp>
            <p:nvSpPr>
              <p:cNvPr id="20" name="矩形: 圆角 2">
                <a:extLst>
                  <a:ext uri="{FF2B5EF4-FFF2-40B4-BE49-F238E27FC236}">
                    <a16:creationId xmlns:a16="http://schemas.microsoft.com/office/drawing/2014/main" xmlns="" id="{0B45BDE3-230C-CF75-5937-D0231F6A339A}"/>
                  </a:ext>
                </a:extLst>
              </p:cNvPr>
              <p:cNvSpPr/>
              <p:nvPr/>
            </p:nvSpPr>
            <p:spPr>
              <a:xfrm>
                <a:off x="1097348" y="2039933"/>
                <a:ext cx="785572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6">
                <a:extLst>
                  <a:ext uri="{FF2B5EF4-FFF2-40B4-BE49-F238E27FC236}">
                    <a16:creationId xmlns:a16="http://schemas.microsoft.com/office/drawing/2014/main" xmlns="" id="{4DCC986E-9DBB-E530-AEB4-67AD33159F6C}"/>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nền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mây</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trắng</a:t>
                </a:r>
                <a:r>
                  <a:rPr lang="en-US" sz="2800" b="1" i="1" dirty="0">
                    <a:effectLst/>
                    <a:latin typeface="Cambria" panose="02040503050406030204" pitchFamily="18" charset="0"/>
                    <a:ea typeface="Cambria" panose="02040503050406030204" pitchFamily="18" charset="0"/>
                  </a:rPr>
                  <a:t>.</a:t>
                </a:r>
                <a:endParaRPr lang="zh-CN" altLang="en-US" sz="2000" b="1" i="1" dirty="0">
                  <a:latin typeface="Cambria" panose="02040503050406030204" pitchFamily="18" charset="0"/>
                </a:endParaRPr>
              </a:p>
            </p:txBody>
          </p:sp>
        </p:grpSp>
        <p:sp>
          <p:nvSpPr>
            <p:cNvPr id="11" name="椭圆 22">
              <a:extLst>
                <a:ext uri="{FF2B5EF4-FFF2-40B4-BE49-F238E27FC236}">
                  <a16:creationId xmlns:a16="http://schemas.microsoft.com/office/drawing/2014/main" xmlns="" id="{23DED0D6-011F-9E69-1EC6-C6CF3A585A11}"/>
                </a:ext>
              </a:extLst>
            </p:cNvPr>
            <p:cNvSpPr/>
            <p:nvPr/>
          </p:nvSpPr>
          <p:spPr>
            <a:xfrm>
              <a:off x="2598780" y="2249200"/>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3" name="组合 30">
            <a:extLst>
              <a:ext uri="{FF2B5EF4-FFF2-40B4-BE49-F238E27FC236}">
                <a16:creationId xmlns:a16="http://schemas.microsoft.com/office/drawing/2014/main" xmlns="" id="{D64C1260-744A-7486-4CC4-7475E5447B9F}"/>
              </a:ext>
            </a:extLst>
          </p:cNvPr>
          <p:cNvGrpSpPr/>
          <p:nvPr/>
        </p:nvGrpSpPr>
        <p:grpSpPr>
          <a:xfrm>
            <a:off x="2168139" y="4888784"/>
            <a:ext cx="7855721" cy="1023641"/>
            <a:chOff x="1097348" y="2039933"/>
            <a:chExt cx="7855721" cy="1023641"/>
          </a:xfrm>
        </p:grpSpPr>
        <p:sp>
          <p:nvSpPr>
            <p:cNvPr id="14" name="矩形: 圆角 2">
              <a:extLst>
                <a:ext uri="{FF2B5EF4-FFF2-40B4-BE49-F238E27FC236}">
                  <a16:creationId xmlns:a16="http://schemas.microsoft.com/office/drawing/2014/main" xmlns="" id="{C8E0C6FA-2E24-B508-7071-67CA88AE280A}"/>
                </a:ext>
              </a:extLst>
            </p:cNvPr>
            <p:cNvSpPr/>
            <p:nvPr/>
          </p:nvSpPr>
          <p:spPr>
            <a:xfrm>
              <a:off x="1097348" y="2039933"/>
              <a:ext cx="6424891" cy="1023641"/>
            </a:xfrm>
            <a:prstGeom prst="roundRect">
              <a:avLst>
                <a:gd name="adj" fmla="val 50000"/>
              </a:avLst>
            </a:prstGeom>
            <a:noFill/>
            <a:ln w="38100">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22">
              <a:extLst>
                <a:ext uri="{FF2B5EF4-FFF2-40B4-BE49-F238E27FC236}">
                  <a16:creationId xmlns:a16="http://schemas.microsoft.com/office/drawing/2014/main" xmlns="" id="{7A5A158C-E6A7-A3E5-9DE2-DBECD64D67E3}"/>
                </a:ext>
              </a:extLst>
            </p:cNvPr>
            <p:cNvSpPr/>
            <p:nvPr/>
          </p:nvSpPr>
          <p:spPr>
            <a:xfrm>
              <a:off x="1234439" y="2148356"/>
              <a:ext cx="869875" cy="792480"/>
            </a:xfrm>
            <a:prstGeom prst="ellipse">
              <a:avLst/>
            </a:prstGeom>
            <a:solidFill>
              <a:srgbClr val="76C05F"/>
            </a:solidFill>
            <a:ln>
              <a:solidFill>
                <a:srgbClr val="76C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03</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文本框 26">
              <a:extLst>
                <a:ext uri="{FF2B5EF4-FFF2-40B4-BE49-F238E27FC236}">
                  <a16:creationId xmlns:a16="http://schemas.microsoft.com/office/drawing/2014/main" xmlns="" id="{7DA7C535-6774-F71D-9D8D-306CC02412DA}"/>
                </a:ext>
              </a:extLst>
            </p:cNvPr>
            <p:cNvSpPr txBox="1"/>
            <p:nvPr/>
          </p:nvSpPr>
          <p:spPr>
            <a:xfrm>
              <a:off x="2106138" y="2172215"/>
              <a:ext cx="6846931"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3: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endParaRPr lang="zh-CN" altLang="en-US" sz="2000" b="1" i="1" dirty="0">
                <a:latin typeface="Cambria" panose="02040503050406030204" pitchFamily="18" charset="0"/>
              </a:endParaRPr>
            </a:p>
          </p:txBody>
        </p:sp>
      </p:grpSp>
      <p:pic>
        <p:nvPicPr>
          <p:cNvPr id="21" name="Hình ảnh 20">
            <a:extLst>
              <a:ext uri="{FF2B5EF4-FFF2-40B4-BE49-F238E27FC236}">
                <a16:creationId xmlns:a16="http://schemas.microsoft.com/office/drawing/2014/main" xmlns="" id="{6F0D526C-F9FE-8792-4C62-265C584E2B22}"/>
              </a:ext>
            </a:extLst>
          </p:cNvPr>
          <p:cNvPicPr>
            <a:picLocks noChangeAspect="1"/>
          </p:cNvPicPr>
          <p:nvPr/>
        </p:nvPicPr>
        <p:blipFill>
          <a:blip r:embed="rId3"/>
          <a:stretch>
            <a:fillRect/>
          </a:stretch>
        </p:blipFill>
        <p:spPr>
          <a:xfrm>
            <a:off x="3303788" y="678914"/>
            <a:ext cx="5584420" cy="2139881"/>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solidFill>
                  <a:srgbClr val="0D7858"/>
                </a:solidFill>
                <a:latin typeface="Cambria" panose="02040503050406030204" pitchFamily="18" charset="0"/>
                <a:ea typeface="Cambria" panose="02040503050406030204" pitchFamily="18" charset="0"/>
              </a:rPr>
              <a:t>Từ xa </a:t>
            </a:r>
            <a:r>
              <a:rPr lang="vi-VN" sz="2400" dirty="0" err="1">
                <a:solidFill>
                  <a:srgbClr val="0D7858"/>
                </a:solidFill>
                <a:latin typeface="Cambria" panose="02040503050406030204" pitchFamily="18" charset="0"/>
                <a:ea typeface="Cambria" panose="02040503050406030204" pitchFamily="18" charset="0"/>
              </a:rPr>
              <a:t>xa</a:t>
            </a:r>
            <a:r>
              <a:rPr lang="vi-VN" sz="2400" dirty="0">
                <a:solidFill>
                  <a:srgbClr val="0D7858"/>
                </a:solidFill>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solidFill>
                  <a:srgbClr val="0D7858"/>
                </a:solidFill>
                <a:latin typeface="Cambria" panose="02040503050406030204" pitchFamily="18" charset="0"/>
                <a:ea typeface="Cambria" panose="02040503050406030204" pitchFamily="18" charset="0"/>
              </a:rPr>
              <a:t>thẫm</a:t>
            </a:r>
            <a:r>
              <a:rPr lang="vi-VN" sz="2400" dirty="0">
                <a:solidFill>
                  <a:srgbClr val="0D7858"/>
                </a:solidFill>
                <a:latin typeface="Cambria" panose="02040503050406030204" pitchFamily="18" charset="0"/>
                <a:ea typeface="Cambria" panose="02040503050406030204" pitchFamily="18" charset="0"/>
              </a:rPr>
              <a:t> trên nền trời mây trắng.</a:t>
            </a:r>
          </a:p>
          <a:p>
            <a:pPr indent="180000" algn="just"/>
            <a:r>
              <a:rPr lang="vi-VN" sz="2400" dirty="0">
                <a:solidFill>
                  <a:srgbClr val="F76E10"/>
                </a:solidFill>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solidFill>
                  <a:srgbClr val="F76E10"/>
                </a:solidFill>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solidFill>
                  <a:srgbClr val="F76E10"/>
                </a:solidFill>
                <a:latin typeface="Cambria" panose="02040503050406030204" pitchFamily="18" charset="0"/>
                <a:ea typeface="Cambria" panose="02040503050406030204" pitchFamily="18" charset="0"/>
              </a:rPr>
              <a:t>Ở lưng chừng núi có một khe nhỏ, </a:t>
            </a:r>
            <a:r>
              <a:rPr lang="vi-VN" sz="2400" dirty="0" err="1">
                <a:solidFill>
                  <a:srgbClr val="F76E10"/>
                </a:solidFill>
                <a:latin typeface="Cambria" panose="02040503050406030204" pitchFamily="18" charset="0"/>
                <a:ea typeface="Cambria" panose="02040503050406030204" pitchFamily="18" charset="0"/>
              </a:rPr>
              <a:t>nướ</a:t>
            </a:r>
            <a:r>
              <a:rPr lang="en-US" sz="2400" dirty="0">
                <a:solidFill>
                  <a:srgbClr val="F76E10"/>
                </a:solidFill>
                <a:latin typeface="Cambria" panose="02040503050406030204" pitchFamily="18" charset="0"/>
                <a:ea typeface="Cambria" panose="02040503050406030204" pitchFamily="18" charset="0"/>
              </a:rPr>
              <a:t>c</a:t>
            </a:r>
            <a:r>
              <a:rPr lang="vi-VN" sz="2400" dirty="0">
                <a:solidFill>
                  <a:srgbClr val="F76E10"/>
                </a:solidFill>
                <a:latin typeface="Cambria" panose="02040503050406030204" pitchFamily="18" charset="0"/>
                <a:ea typeface="Cambria" panose="02040503050406030204" pitchFamily="18" charset="0"/>
              </a:rPr>
              <a:t> chảy ra trong vắt, đọng xuống một giếng đá...</a:t>
            </a:r>
          </a:p>
          <a:p>
            <a:pPr indent="180000" algn="just"/>
            <a:r>
              <a:rPr lang="vi-VN" sz="2400" dirty="0">
                <a:solidFill>
                  <a:srgbClr val="76C05F"/>
                </a:solidFill>
                <a:latin typeface="Cambria" panose="02040503050406030204" pitchFamily="18" charset="0"/>
                <a:ea typeface="Cambria" panose="02040503050406030204" pitchFamily="18" charset="0"/>
              </a:rPr>
              <a:t>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nghe thấy tiếng lá bạch đàn và lá tre reo. Từ xa </a:t>
            </a:r>
            <a:r>
              <a:rPr lang="vi-VN" sz="2400" dirty="0" err="1">
                <a:solidFill>
                  <a:srgbClr val="76C05F"/>
                </a:solidFill>
                <a:latin typeface="Cambria" panose="02040503050406030204" pitchFamily="18" charset="0"/>
                <a:ea typeface="Cambria" panose="02040503050406030204" pitchFamily="18" charset="0"/>
              </a:rPr>
              <a:t>xa</a:t>
            </a:r>
            <a:r>
              <a:rPr lang="vi-VN" sz="2400" dirty="0">
                <a:solidFill>
                  <a:srgbClr val="76C05F"/>
                </a:solidFill>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xmlns="" id="{E1DEBE4F-7CDB-D835-CF16-26BD506A6531}"/>
              </a:ext>
            </a:extLst>
          </p:cNvPr>
          <p:cNvPicPr>
            <a:picLocks noChangeAspect="1"/>
          </p:cNvPicPr>
          <p:nvPr/>
        </p:nvPicPr>
        <p:blipFill>
          <a:blip r:embed="rId2"/>
          <a:stretch>
            <a:fillRect/>
          </a:stretch>
        </p:blipFill>
        <p:spPr>
          <a:xfrm>
            <a:off x="3187943" y="-155541"/>
            <a:ext cx="6120914" cy="2139881"/>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xmlns="" id="{BF9BF845-6DBB-F33D-4C0A-A032F8828673}"/>
              </a:ext>
            </a:extLst>
          </p:cNvPr>
          <p:cNvGrpSpPr/>
          <p:nvPr/>
        </p:nvGrpSpPr>
        <p:grpSpPr>
          <a:xfrm>
            <a:off x="-157251" y="2383786"/>
            <a:ext cx="7193280" cy="4234819"/>
            <a:chOff x="335280" y="969221"/>
            <a:chExt cx="5501640" cy="5501640"/>
          </a:xfrm>
        </p:grpSpPr>
        <p:pic>
          <p:nvPicPr>
            <p:cNvPr id="7" name="图片 13">
              <a:extLst>
                <a:ext uri="{FF2B5EF4-FFF2-40B4-BE49-F238E27FC236}">
                  <a16:creationId xmlns:a16="http://schemas.microsoft.com/office/drawing/2014/main" xmlns="" id="{F313AC10-DACA-32D5-A114-ABDE4901F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xmlns="" id="{AD663494-B891-F583-055C-94EF30640564}"/>
                </a:ext>
              </a:extLst>
            </p:cNvPr>
            <p:cNvSpPr txBox="1"/>
            <p:nvPr/>
          </p:nvSpPr>
          <p:spPr>
            <a:xfrm>
              <a:off x="2269003" y="1960341"/>
              <a:ext cx="1782087" cy="759707"/>
            </a:xfrm>
            <a:prstGeom prst="rect">
              <a:avLst/>
            </a:prstGeom>
            <a:noFill/>
          </p:spPr>
          <p:txBody>
            <a:bodyPr wrap="square" rtlCol="0">
              <a:spAutoFit/>
            </a:bodyPr>
            <a:lstStyle/>
            <a:p>
              <a:r>
                <a:rPr lang="en-US" altLang="zh-CN" sz="3200" b="1" dirty="0" err="1">
                  <a:solidFill>
                    <a:srgbClr val="0D7858"/>
                  </a:solidFill>
                  <a:latin typeface="Cambria" panose="02040503050406030204" pitchFamily="18" charset="0"/>
                  <a:ea typeface="Cambria" panose="02040503050406030204" pitchFamily="18" charset="0"/>
                </a:rPr>
                <a:t>Rười</a:t>
              </a:r>
              <a:r>
                <a:rPr lang="en-US" altLang="zh-CN" sz="3200" b="1" dirty="0">
                  <a:solidFill>
                    <a:srgbClr val="0D7858"/>
                  </a:solidFill>
                  <a:latin typeface="Cambria" panose="02040503050406030204" pitchFamily="18" charset="0"/>
                  <a:ea typeface="Cambria" panose="02040503050406030204" pitchFamily="18" charset="0"/>
                </a:rPr>
                <a:t> </a:t>
              </a:r>
              <a:r>
                <a:rPr lang="en-US" altLang="zh-CN" sz="3200" b="1" dirty="0" err="1">
                  <a:solidFill>
                    <a:srgbClr val="0D7858"/>
                  </a:solidFill>
                  <a:latin typeface="Cambria" panose="02040503050406030204" pitchFamily="18" charset="0"/>
                  <a:ea typeface="Cambria" panose="02040503050406030204" pitchFamily="18" charset="0"/>
                </a:rPr>
                <a:t>rượi</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xmlns="" id="{AFF5E891-4D25-EFB3-63E7-653FFD1AC64C}"/>
                </a:ext>
              </a:extLst>
            </p:cNvPr>
            <p:cNvSpPr txBox="1"/>
            <p:nvPr/>
          </p:nvSpPr>
          <p:spPr>
            <a:xfrm>
              <a:off x="1389422" y="2775489"/>
              <a:ext cx="3270595" cy="288022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Màu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xanh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lá</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rộng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gợi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cảm</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giác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dịu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mát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dễ</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chịu</a:t>
              </a:r>
              <a:r>
                <a:rPr lang="en-US" altLang="zh-CN" sz="3200" b="1" dirty="0">
                  <a:latin typeface="Cambria" panose="02040503050406030204" pitchFamily="18" charset="0"/>
                  <a:ea typeface="Cambria" panose="02040503050406030204" pitchFamily="18" charset="0"/>
                </a:rPr>
                <a:t>.</a:t>
              </a:r>
            </a:p>
          </p:txBody>
        </p:sp>
      </p:grpSp>
      <p:grpSp>
        <p:nvGrpSpPr>
          <p:cNvPr id="14" name="组合 14">
            <a:extLst>
              <a:ext uri="{FF2B5EF4-FFF2-40B4-BE49-F238E27FC236}">
                <a16:creationId xmlns:a16="http://schemas.microsoft.com/office/drawing/2014/main" xmlns="" id="{57040BDC-F9BC-97AB-3CF8-D5EFAA877331}"/>
              </a:ext>
            </a:extLst>
          </p:cNvPr>
          <p:cNvGrpSpPr/>
          <p:nvPr/>
        </p:nvGrpSpPr>
        <p:grpSpPr>
          <a:xfrm>
            <a:off x="5486491" y="2383786"/>
            <a:ext cx="7193280" cy="4234819"/>
            <a:chOff x="335280" y="969221"/>
            <a:chExt cx="5501640" cy="5501640"/>
          </a:xfrm>
        </p:grpSpPr>
        <p:pic>
          <p:nvPicPr>
            <p:cNvPr id="15" name="图片 13">
              <a:extLst>
                <a:ext uri="{FF2B5EF4-FFF2-40B4-BE49-F238E27FC236}">
                  <a16:creationId xmlns:a16="http://schemas.microsoft.com/office/drawing/2014/main" xmlns="" id="{BF578A7B-160E-AF29-B9E2-A9D66941B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6" name="文本框 21">
              <a:extLst>
                <a:ext uri="{FF2B5EF4-FFF2-40B4-BE49-F238E27FC236}">
                  <a16:creationId xmlns:a16="http://schemas.microsoft.com/office/drawing/2014/main" xmlns="" id="{865EF735-A9A4-37A0-1C6D-DDA2D9E391F4}"/>
                </a:ext>
              </a:extLst>
            </p:cNvPr>
            <p:cNvSpPr txBox="1"/>
            <p:nvPr/>
          </p:nvSpPr>
          <p:spPr>
            <a:xfrm>
              <a:off x="1800341" y="1794711"/>
              <a:ext cx="2197975" cy="960964"/>
            </a:xfrm>
            <a:prstGeom prst="rect">
              <a:avLst/>
            </a:prstGeom>
            <a:noFill/>
          </p:spPr>
          <p:txBody>
            <a:bodyPr wrap="square" rtlCol="0">
              <a:spAutoFit/>
            </a:bodyPr>
            <a:lstStyle/>
            <a:p>
              <a:pPr algn="ctr">
                <a:lnSpc>
                  <a:spcPct val="150000"/>
                </a:lnSpc>
              </a:pPr>
              <a:r>
                <a:rPr lang="en-US" altLang="zh-CN" sz="3200" b="1" dirty="0" err="1">
                  <a:solidFill>
                    <a:srgbClr val="0D7858"/>
                  </a:solidFill>
                  <a:latin typeface="Cambria" panose="02040503050406030204" pitchFamily="18" charset="0"/>
                  <a:ea typeface="Cambria" panose="02040503050406030204" pitchFamily="18" charset="0"/>
                </a:rPr>
                <a:t>Khe</a:t>
              </a:r>
              <a:r>
                <a:rPr lang="en-US" altLang="zh-CN" sz="3200" b="1" dirty="0">
                  <a:solidFill>
                    <a:srgbClr val="0D7858"/>
                  </a:solidFill>
                  <a:latin typeface="Cambria" panose="02040503050406030204" pitchFamily="18" charset="0"/>
                  <a:ea typeface="Cambria" panose="02040503050406030204" pitchFamily="18" charset="0"/>
                </a:rPr>
                <a:t>:</a:t>
              </a:r>
            </a:p>
          </p:txBody>
        </p:sp>
        <p:sp>
          <p:nvSpPr>
            <p:cNvPr id="17" name="文本框 21">
              <a:extLst>
                <a:ext uri="{FF2B5EF4-FFF2-40B4-BE49-F238E27FC236}">
                  <a16:creationId xmlns:a16="http://schemas.microsoft.com/office/drawing/2014/main" xmlns="" id="{E685C1AE-6778-1636-76A9-421E09847E61}"/>
                </a:ext>
              </a:extLst>
            </p:cNvPr>
            <p:cNvSpPr txBox="1"/>
            <p:nvPr/>
          </p:nvSpPr>
          <p:spPr>
            <a:xfrm>
              <a:off x="1389422" y="2775489"/>
              <a:ext cx="3270595" cy="1920594"/>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Khoang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hở</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dài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và</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hẹp</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giữa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hai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núi</a:t>
              </a:r>
              <a:r>
                <a:rPr lang="en-US" altLang="zh-CN" sz="3200" b="1" dirty="0">
                  <a:latin typeface="Cambria" panose="02040503050406030204" pitchFamily="18" charset="0"/>
                  <a:ea typeface="Cambria" panose="02040503050406030204" pitchFamily="18" charset="0"/>
                </a:rPr>
                <a:t>.</a:t>
              </a:r>
            </a:p>
          </p:txBody>
        </p:sp>
      </p:grpSp>
      <p:pic>
        <p:nvPicPr>
          <p:cNvPr id="12" name="Hình ảnh 11">
            <a:extLst>
              <a:ext uri="{FF2B5EF4-FFF2-40B4-BE49-F238E27FC236}">
                <a16:creationId xmlns:a16="http://schemas.microsoft.com/office/drawing/2014/main" xmlns="" id="{843C5AE5-7FFB-5566-AF3F-A4EC4B2D2207}"/>
              </a:ext>
            </a:extLst>
          </p:cNvPr>
          <p:cNvPicPr>
            <a:picLocks noChangeAspect="1"/>
          </p:cNvPicPr>
          <p:nvPr/>
        </p:nvPicPr>
        <p:blipFill>
          <a:blip r:embed="rId3"/>
          <a:stretch>
            <a:fillRect/>
          </a:stretch>
        </p:blipFill>
        <p:spPr>
          <a:xfrm>
            <a:off x="2569158" y="943981"/>
            <a:ext cx="7053683" cy="2139881"/>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xmlns=""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4" name="Hộp Văn bản 3">
            <a:extLst>
              <a:ext uri="{FF2B5EF4-FFF2-40B4-BE49-F238E27FC236}">
                <a16:creationId xmlns:a16="http://schemas.microsoft.com/office/drawing/2014/main" xmlns="" id="{4DC14CBA-123D-A331-4411-B459C93536ED}"/>
              </a:ext>
            </a:extLst>
          </p:cNvPr>
          <p:cNvSpPr txBox="1"/>
          <p:nvPr/>
        </p:nvSpPr>
        <p:spPr>
          <a:xfrm>
            <a:off x="86061" y="1623919"/>
            <a:ext cx="11968779"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3" name="Hình ảnh 2">
            <a:extLst>
              <a:ext uri="{FF2B5EF4-FFF2-40B4-BE49-F238E27FC236}">
                <a16:creationId xmlns:a16="http://schemas.microsoft.com/office/drawing/2014/main" xmlns="" id="{8AF38E5C-F0A1-DAF0-27D6-8DDA522FA87B}"/>
              </a:ext>
            </a:extLst>
          </p:cNvPr>
          <p:cNvPicPr>
            <a:picLocks noChangeAspect="1"/>
          </p:cNvPicPr>
          <p:nvPr/>
        </p:nvPicPr>
        <p:blipFill>
          <a:blip r:embed="rId2"/>
          <a:stretch>
            <a:fillRect/>
          </a:stretch>
        </p:blipFill>
        <p:spPr>
          <a:xfrm>
            <a:off x="3172703" y="-45720"/>
            <a:ext cx="6120914" cy="2139881"/>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1">
            <a:extLst>
              <a:ext uri="{FF2B5EF4-FFF2-40B4-BE49-F238E27FC236}">
                <a16:creationId xmlns:a16="http://schemas.microsoft.com/office/drawing/2014/main" xmlns="" id="{F4CDC6FB-5AD9-178B-0538-7555641337E3}"/>
              </a:ext>
            </a:extLst>
          </p:cNvPr>
          <p:cNvSpPr/>
          <p:nvPr/>
        </p:nvSpPr>
        <p:spPr>
          <a:xfrm>
            <a:off x="589788" y="604688"/>
            <a:ext cx="2049242" cy="942444"/>
          </a:xfrm>
          <a:prstGeom prst="roundRect">
            <a:avLst>
              <a:gd name="adj" fmla="val 45427"/>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ộp Văn bản 8">
            <a:extLst>
              <a:ext uri="{FF2B5EF4-FFF2-40B4-BE49-F238E27FC236}">
                <a16:creationId xmlns:a16="http://schemas.microsoft.com/office/drawing/2014/main" xmlns="" id="{9F3BB1C5-966C-1C2A-5640-BCB2C46D9348}"/>
              </a:ext>
            </a:extLst>
          </p:cNvPr>
          <p:cNvSpPr txBox="1"/>
          <p:nvPr/>
        </p:nvSpPr>
        <p:spPr>
          <a:xfrm>
            <a:off x="90842" y="1595021"/>
            <a:ext cx="1205484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6" name="Hình ảnh 5">
            <a:extLst>
              <a:ext uri="{FF2B5EF4-FFF2-40B4-BE49-F238E27FC236}">
                <a16:creationId xmlns:a16="http://schemas.microsoft.com/office/drawing/2014/main" xmlns="" id="{3B4A0D20-24A1-6CB7-A55B-833BD0201BE7}"/>
              </a:ext>
            </a:extLst>
          </p:cNvPr>
          <p:cNvPicPr>
            <a:picLocks noChangeAspect="1"/>
          </p:cNvPicPr>
          <p:nvPr/>
        </p:nvPicPr>
        <p:blipFill>
          <a:blip r:embed="rId2"/>
          <a:stretch>
            <a:fillRect/>
          </a:stretch>
        </p:blipFill>
        <p:spPr>
          <a:xfrm>
            <a:off x="3172703" y="0"/>
            <a:ext cx="6120914" cy="2139881"/>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3D8FF05C-541C-F997-145C-22A2372066B4}"/>
              </a:ext>
            </a:extLst>
          </p:cNvPr>
          <p:cNvPicPr>
            <a:picLocks noChangeAspect="1"/>
          </p:cNvPicPr>
          <p:nvPr/>
        </p:nvPicPr>
        <p:blipFill>
          <a:blip r:embed="rId2"/>
          <a:stretch>
            <a:fillRect/>
          </a:stretch>
        </p:blipFill>
        <p:spPr>
          <a:xfrm>
            <a:off x="3785264" y="1246381"/>
            <a:ext cx="8126672" cy="5797798"/>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xmlns="" id="{AB89AC54-17CC-C370-22D7-C5B47111EBB7}"/>
              </a:ext>
            </a:extLst>
          </p:cNvPr>
          <p:cNvGrpSpPr/>
          <p:nvPr/>
        </p:nvGrpSpPr>
        <p:grpSpPr>
          <a:xfrm>
            <a:off x="1474270" y="958626"/>
            <a:ext cx="7373468" cy="1158538"/>
            <a:chOff x="391312" y="634851"/>
            <a:chExt cx="7373468" cy="1158538"/>
          </a:xfrm>
        </p:grpSpPr>
        <p:grpSp>
          <p:nvGrpSpPr>
            <p:cNvPr id="15" name="Nhóm 14">
              <a:extLst>
                <a:ext uri="{FF2B5EF4-FFF2-40B4-BE49-F238E27FC236}">
                  <a16:creationId xmlns:a16="http://schemas.microsoft.com/office/drawing/2014/main" xmlns=""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xmlns=""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xmlns="" id="{0BBDE1BB-1CB4-5E7B-C389-647640C88A4A}"/>
                    </a:ext>
                  </a:extLst>
                </p:cNvPr>
                <p:cNvSpPr/>
                <p:nvPr/>
              </p:nvSpPr>
              <p:spPr>
                <a:xfrm>
                  <a:off x="975360" y="497840"/>
                  <a:ext cx="676656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xmlns="" id="{17F81FD3-E5D6-79CA-96C8-B72E9DED7172}"/>
                    </a:ext>
                  </a:extLst>
                </p:cNvPr>
                <p:cNvSpPr/>
                <p:nvPr/>
              </p:nvSpPr>
              <p:spPr>
                <a:xfrm>
                  <a:off x="873760" y="434856"/>
                  <a:ext cx="676656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xmlns=""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xmlns="" id="{80A40CAF-816B-8163-458F-51185E6B4B4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grpSp>
        <p:nvGrpSpPr>
          <p:cNvPr id="64" name="Nhóm 63">
            <a:extLst>
              <a:ext uri="{FF2B5EF4-FFF2-40B4-BE49-F238E27FC236}">
                <a16:creationId xmlns:a16="http://schemas.microsoft.com/office/drawing/2014/main" xmlns="" id="{BC0A578F-3D7D-047F-EB3B-3131D3C82F81}"/>
              </a:ext>
            </a:extLst>
          </p:cNvPr>
          <p:cNvGrpSpPr/>
          <p:nvPr/>
        </p:nvGrpSpPr>
        <p:grpSpPr>
          <a:xfrm>
            <a:off x="746391" y="2447534"/>
            <a:ext cx="5029487" cy="3429618"/>
            <a:chOff x="746391" y="2447534"/>
            <a:chExt cx="5029487" cy="3429618"/>
          </a:xfrm>
        </p:grpSpPr>
        <p:grpSp>
          <p:nvGrpSpPr>
            <p:cNvPr id="44" name="Đồ họa 39">
              <a:extLst>
                <a:ext uri="{FF2B5EF4-FFF2-40B4-BE49-F238E27FC236}">
                  <a16:creationId xmlns:a16="http://schemas.microsoft.com/office/drawing/2014/main" xmlns="" id="{3CA62813-43FD-1698-2012-6565C3F8A0D7}"/>
                </a:ext>
              </a:extLst>
            </p:cNvPr>
            <p:cNvGrpSpPr/>
            <p:nvPr/>
          </p:nvGrpSpPr>
          <p:grpSpPr>
            <a:xfrm>
              <a:off x="746391" y="2447534"/>
              <a:ext cx="5029487" cy="3429618"/>
              <a:chOff x="769540" y="2979429"/>
              <a:chExt cx="5029487" cy="3429618"/>
            </a:xfrm>
          </p:grpSpPr>
          <p:sp>
            <p:nvSpPr>
              <p:cNvPr id="45" name="Hình tự do: Hình 44">
                <a:extLst>
                  <a:ext uri="{FF2B5EF4-FFF2-40B4-BE49-F238E27FC236}">
                    <a16:creationId xmlns:a16="http://schemas.microsoft.com/office/drawing/2014/main" xmlns=""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xmlns="" id="{B5188AEB-CD16-F085-2220-F9D9367158BF}"/>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xmlns=""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xmlns=""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xmlns=""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xmlns=""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xmlns=""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xmlns=""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xmlns=""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xmlns=""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xmlns=""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xmlns=""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xmlns=""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xmlns="" id="{D840EA75-5C1B-A13D-0791-988EE2F3C729}"/>
                  </a:ext>
                </a:extLst>
              </p:cNvPr>
              <p:cNvSpPr/>
              <p:nvPr/>
            </p:nvSpPr>
            <p:spPr>
              <a:xfrm>
                <a:off x="1540041" y="3377879"/>
                <a:ext cx="3387074" cy="2464301"/>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xmlns=""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xmlns=""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xmlns=""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xmlns="" id="{4B78EAD8-779E-DBAC-2C63-5CFBFE5F1783}"/>
                </a:ext>
              </a:extLst>
            </p:cNvPr>
            <p:cNvSpPr txBox="1"/>
            <p:nvPr/>
          </p:nvSpPr>
          <p:spPr>
            <a:xfrm>
              <a:off x="1603454" y="3314064"/>
              <a:ext cx="3181073" cy="15696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xmlns="" id="{7CF5636F-D555-AFF4-B1F0-A222FB9ED7D0}"/>
              </a:ext>
            </a:extLst>
          </p:cNvPr>
          <p:cNvGrpSpPr/>
          <p:nvPr/>
        </p:nvGrpSpPr>
        <p:grpSpPr>
          <a:xfrm>
            <a:off x="6351600" y="2468709"/>
            <a:ext cx="5029487" cy="3429618"/>
            <a:chOff x="6351600" y="2468709"/>
            <a:chExt cx="5029487" cy="3429618"/>
          </a:xfrm>
        </p:grpSpPr>
        <p:grpSp>
          <p:nvGrpSpPr>
            <p:cNvPr id="4" name="Đồ họa 39">
              <a:extLst>
                <a:ext uri="{FF2B5EF4-FFF2-40B4-BE49-F238E27FC236}">
                  <a16:creationId xmlns:a16="http://schemas.microsoft.com/office/drawing/2014/main" xmlns=""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xmlns=""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xmlns=""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xmlns=""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xmlns=""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xmlns=""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xmlns=""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xmlns=""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xmlns=""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xmlns=""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xmlns=""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xmlns=""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xmlns=""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xmlns="" id="{A44D365A-45AE-1EB6-0941-1BED3850DE8A}"/>
                  </a:ext>
                </a:extLst>
              </p:cNvPr>
              <p:cNvSpPr/>
              <p:nvPr/>
            </p:nvSpPr>
            <p:spPr>
              <a:xfrm>
                <a:off x="1528689" y="3302284"/>
                <a:ext cx="3541034" cy="2454194"/>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xmlns=""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xmlns=""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xmlns=""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xmlns="" id="{2E194BE9-5FE6-C013-66E7-D614CE826C05}"/>
                </a:ext>
              </a:extLst>
            </p:cNvPr>
            <p:cNvSpPr txBox="1"/>
            <p:nvPr/>
          </p:nvSpPr>
          <p:spPr>
            <a:xfrm>
              <a:off x="7397022" y="3480052"/>
              <a:ext cx="2901433" cy="1077218"/>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xmlns="" id="{BC0A578F-3D7D-047F-EB3B-3131D3C82F81}"/>
              </a:ext>
            </a:extLst>
          </p:cNvPr>
          <p:cNvGrpSpPr/>
          <p:nvPr/>
        </p:nvGrpSpPr>
        <p:grpSpPr>
          <a:xfrm>
            <a:off x="567463" y="1725650"/>
            <a:ext cx="5029487" cy="4102299"/>
            <a:chOff x="746391" y="2361448"/>
            <a:chExt cx="5029487" cy="3515704"/>
          </a:xfrm>
        </p:grpSpPr>
        <p:grpSp>
          <p:nvGrpSpPr>
            <p:cNvPr id="44" name="Đồ họa 39">
              <a:extLst>
                <a:ext uri="{FF2B5EF4-FFF2-40B4-BE49-F238E27FC236}">
                  <a16:creationId xmlns:a16="http://schemas.microsoft.com/office/drawing/2014/main" xmlns="" id="{3CA62813-43FD-1698-2012-6565C3F8A0D7}"/>
                </a:ext>
              </a:extLst>
            </p:cNvPr>
            <p:cNvGrpSpPr/>
            <p:nvPr/>
          </p:nvGrpSpPr>
          <p:grpSpPr>
            <a:xfrm>
              <a:off x="746391" y="2361448"/>
              <a:ext cx="5029487" cy="3515704"/>
              <a:chOff x="769540" y="2893343"/>
              <a:chExt cx="5029487" cy="3515704"/>
            </a:xfrm>
          </p:grpSpPr>
          <p:sp>
            <p:nvSpPr>
              <p:cNvPr id="45" name="Hình tự do: Hình 44">
                <a:extLst>
                  <a:ext uri="{FF2B5EF4-FFF2-40B4-BE49-F238E27FC236}">
                    <a16:creationId xmlns:a16="http://schemas.microsoft.com/office/drawing/2014/main" xmlns="" id="{FC35F8FB-0494-85D7-39FD-C858764E6585}"/>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xmlns="" id="{B5188AEB-CD16-F085-2220-F9D9367158BF}"/>
                  </a:ext>
                </a:extLst>
              </p:cNvPr>
              <p:cNvSpPr/>
              <p:nvPr/>
            </p:nvSpPr>
            <p:spPr>
              <a:xfrm>
                <a:off x="789593" y="2893343"/>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dirty="0"/>
              </a:p>
            </p:txBody>
          </p:sp>
          <p:sp>
            <p:nvSpPr>
              <p:cNvPr id="47" name="Hình tự do: Hình 46">
                <a:extLst>
                  <a:ext uri="{FF2B5EF4-FFF2-40B4-BE49-F238E27FC236}">
                    <a16:creationId xmlns:a16="http://schemas.microsoft.com/office/drawing/2014/main" xmlns="" id="{82DC6B96-B92A-CE55-772B-29776C5EFD44}"/>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8" name="Đồ họa 39">
                <a:extLst>
                  <a:ext uri="{FF2B5EF4-FFF2-40B4-BE49-F238E27FC236}">
                    <a16:creationId xmlns:a16="http://schemas.microsoft.com/office/drawing/2014/main" xmlns="" id="{7CCC21AC-5630-EBF3-903E-C5AFF5AA18D0}"/>
                  </a:ext>
                </a:extLst>
              </p:cNvPr>
              <p:cNvGrpSpPr/>
              <p:nvPr/>
            </p:nvGrpSpPr>
            <p:grpSpPr>
              <a:xfrm>
                <a:off x="900639" y="3140498"/>
                <a:ext cx="4625454" cy="3007879"/>
                <a:chOff x="900639" y="3140498"/>
                <a:chExt cx="4625454" cy="3007879"/>
              </a:xfrm>
              <a:solidFill>
                <a:srgbClr val="AE95BC"/>
              </a:solidFill>
            </p:grpSpPr>
            <p:sp>
              <p:nvSpPr>
                <p:cNvPr id="58" name="Hình tự do: Hình 57">
                  <a:extLst>
                    <a:ext uri="{FF2B5EF4-FFF2-40B4-BE49-F238E27FC236}">
                      <a16:creationId xmlns:a16="http://schemas.microsoft.com/office/drawing/2014/main" xmlns="" id="{0FC41744-5942-B285-CC0D-22833DFED354}"/>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xmlns="" id="{456FDBAE-C5C9-6010-165A-79FF21C00A3B}"/>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xmlns="" id="{2C78259F-8361-5780-C232-B3B22049D37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xmlns="" id="{EAC81582-3BD4-05C4-EC55-BF8B0A182C79}"/>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49" name="Đồ họa 39">
                <a:extLst>
                  <a:ext uri="{FF2B5EF4-FFF2-40B4-BE49-F238E27FC236}">
                    <a16:creationId xmlns:a16="http://schemas.microsoft.com/office/drawing/2014/main" xmlns="" id="{74D2B9C8-600D-265D-9280-8CBDC5E8244E}"/>
                  </a:ext>
                </a:extLst>
              </p:cNvPr>
              <p:cNvGrpSpPr/>
              <p:nvPr/>
            </p:nvGrpSpPr>
            <p:grpSpPr>
              <a:xfrm>
                <a:off x="943592" y="3177071"/>
                <a:ext cx="4557220" cy="2950513"/>
                <a:chOff x="943592" y="3177071"/>
                <a:chExt cx="4557220" cy="2950513"/>
              </a:xfrm>
              <a:solidFill>
                <a:srgbClr val="454E5F"/>
              </a:solidFill>
            </p:grpSpPr>
            <p:sp>
              <p:nvSpPr>
                <p:cNvPr id="54" name="Hình tự do: Hình 53">
                  <a:extLst>
                    <a:ext uri="{FF2B5EF4-FFF2-40B4-BE49-F238E27FC236}">
                      <a16:creationId xmlns:a16="http://schemas.microsoft.com/office/drawing/2014/main" xmlns="" id="{88E23675-3179-1E99-2AF4-10CFEA128623}"/>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xmlns="" id="{073CA063-3B1A-DC16-476F-6D4694E5469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xmlns="" id="{F3EDA3F2-8B23-B8CE-4480-9FA0CEB099D7}"/>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xmlns="" id="{F069E9F1-C3CC-813B-2110-B89C7447837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0" name="Hình tự do: Hình 49">
                <a:extLst>
                  <a:ext uri="{FF2B5EF4-FFF2-40B4-BE49-F238E27FC236}">
                    <a16:creationId xmlns:a16="http://schemas.microsoft.com/office/drawing/2014/main" xmlns="" id="{D840EA75-5C1B-A13D-0791-988EE2F3C729}"/>
                  </a:ext>
                </a:extLst>
              </p:cNvPr>
              <p:cNvSpPr/>
              <p:nvPr/>
            </p:nvSpPr>
            <p:spPr>
              <a:xfrm>
                <a:off x="1412111" y="3256599"/>
                <a:ext cx="3594481" cy="879027"/>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1" name="Đồ họa 39">
                <a:extLst>
                  <a:ext uri="{FF2B5EF4-FFF2-40B4-BE49-F238E27FC236}">
                    <a16:creationId xmlns:a16="http://schemas.microsoft.com/office/drawing/2014/main" xmlns="" id="{091D48E2-8810-769B-96BB-79D6545CB1CA}"/>
                  </a:ext>
                </a:extLst>
              </p:cNvPr>
              <p:cNvGrpSpPr/>
              <p:nvPr/>
            </p:nvGrpSpPr>
            <p:grpSpPr>
              <a:xfrm>
                <a:off x="1103848" y="4454685"/>
                <a:ext cx="4291886" cy="8823"/>
                <a:chOff x="1103848" y="4454685"/>
                <a:chExt cx="4291886" cy="8823"/>
              </a:xfrm>
              <a:solidFill>
                <a:srgbClr val="F89192"/>
              </a:solidFill>
            </p:grpSpPr>
            <p:sp>
              <p:nvSpPr>
                <p:cNvPr id="52" name="Hình tự do: Hình 51">
                  <a:extLst>
                    <a:ext uri="{FF2B5EF4-FFF2-40B4-BE49-F238E27FC236}">
                      <a16:creationId xmlns:a16="http://schemas.microsoft.com/office/drawing/2014/main" xmlns="" id="{1EA31A6E-6948-5A89-6F82-564901E15A8C}"/>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xmlns="" id="{5A496AEA-02F5-B341-DF95-BEA1E5D1818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2" name="Hộp Văn bản 61">
              <a:extLst>
                <a:ext uri="{FF2B5EF4-FFF2-40B4-BE49-F238E27FC236}">
                  <a16:creationId xmlns:a16="http://schemas.microsoft.com/office/drawing/2014/main" xmlns="" id="{4B78EAD8-779E-DBAC-2C63-5CFBFE5F1783}"/>
                </a:ext>
              </a:extLst>
            </p:cNvPr>
            <p:cNvSpPr txBox="1"/>
            <p:nvPr/>
          </p:nvSpPr>
          <p:spPr>
            <a:xfrm>
              <a:off x="1398715" y="2724079"/>
              <a:ext cx="3478771"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đỉnh</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cuối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sang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đông</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5" name="Nhóm 64">
            <a:extLst>
              <a:ext uri="{FF2B5EF4-FFF2-40B4-BE49-F238E27FC236}">
                <a16:creationId xmlns:a16="http://schemas.microsoft.com/office/drawing/2014/main" xmlns="" id="{7CF5636F-D555-AFF4-B1F0-A222FB9ED7D0}"/>
              </a:ext>
            </a:extLst>
          </p:cNvPr>
          <p:cNvGrpSpPr/>
          <p:nvPr/>
        </p:nvGrpSpPr>
        <p:grpSpPr>
          <a:xfrm>
            <a:off x="6335512" y="1725650"/>
            <a:ext cx="5029487" cy="4110451"/>
            <a:chOff x="6351600" y="2468709"/>
            <a:chExt cx="5029487" cy="3429618"/>
          </a:xfrm>
        </p:grpSpPr>
        <p:grpSp>
          <p:nvGrpSpPr>
            <p:cNvPr id="4" name="Đồ họa 39">
              <a:extLst>
                <a:ext uri="{FF2B5EF4-FFF2-40B4-BE49-F238E27FC236}">
                  <a16:creationId xmlns:a16="http://schemas.microsoft.com/office/drawing/2014/main" xmlns="" id="{323C1C0E-139E-7F6C-7CD1-79AB17AC98ED}"/>
                </a:ext>
              </a:extLst>
            </p:cNvPr>
            <p:cNvGrpSpPr/>
            <p:nvPr/>
          </p:nvGrpSpPr>
          <p:grpSpPr>
            <a:xfrm>
              <a:off x="6351600" y="2468709"/>
              <a:ext cx="5029487" cy="3429618"/>
              <a:chOff x="769540" y="2979429"/>
              <a:chExt cx="5029487" cy="3429618"/>
            </a:xfrm>
          </p:grpSpPr>
          <p:sp>
            <p:nvSpPr>
              <p:cNvPr id="5" name="Hình tự do: Hình 4">
                <a:extLst>
                  <a:ext uri="{FF2B5EF4-FFF2-40B4-BE49-F238E27FC236}">
                    <a16:creationId xmlns:a16="http://schemas.microsoft.com/office/drawing/2014/main" xmlns="" id="{FEB8AFEF-FCDE-C63B-6D39-221DEE026D37}"/>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xmlns="" id="{A50CF158-7CB1-687E-F5EE-24953E10A931}"/>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5715DF5B-B39B-C71A-B2EB-CFDC67ED0BF2}"/>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18" name="Đồ họa 39">
                <a:extLst>
                  <a:ext uri="{FF2B5EF4-FFF2-40B4-BE49-F238E27FC236}">
                    <a16:creationId xmlns:a16="http://schemas.microsoft.com/office/drawing/2014/main" xmlns="" id="{F7C03441-A5A4-DB3F-5AAA-18BAE9CB4AB2}"/>
                  </a:ext>
                </a:extLst>
              </p:cNvPr>
              <p:cNvGrpSpPr/>
              <p:nvPr/>
            </p:nvGrpSpPr>
            <p:grpSpPr>
              <a:xfrm>
                <a:off x="900639" y="3140498"/>
                <a:ext cx="4625454" cy="3007879"/>
                <a:chOff x="900639" y="3140498"/>
                <a:chExt cx="4625454" cy="3007879"/>
              </a:xfrm>
              <a:solidFill>
                <a:srgbClr val="AE95BC"/>
              </a:solidFill>
            </p:grpSpPr>
            <p:sp>
              <p:nvSpPr>
                <p:cNvPr id="40" name="Hình tự do: Hình 39">
                  <a:extLst>
                    <a:ext uri="{FF2B5EF4-FFF2-40B4-BE49-F238E27FC236}">
                      <a16:creationId xmlns:a16="http://schemas.microsoft.com/office/drawing/2014/main" xmlns="" id="{38573145-977C-D49C-7D21-FDBBFB5B0C3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xmlns="" id="{51EE39F8-527E-2584-6DE6-52196E1252AD}"/>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xmlns="" id="{9093BD8D-352B-3F13-8CB4-B84BBF5D7056}"/>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xmlns="" id="{43888BB6-A27F-2E9E-BB6B-4C192D5A7730}"/>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20" name="Đồ họa 39">
                <a:extLst>
                  <a:ext uri="{FF2B5EF4-FFF2-40B4-BE49-F238E27FC236}">
                    <a16:creationId xmlns:a16="http://schemas.microsoft.com/office/drawing/2014/main" xmlns="" id="{44711291-A168-8E7D-FFC4-353D3467742F}"/>
                  </a:ext>
                </a:extLst>
              </p:cNvPr>
              <p:cNvGrpSpPr/>
              <p:nvPr/>
            </p:nvGrpSpPr>
            <p:grpSpPr>
              <a:xfrm>
                <a:off x="943592" y="3177071"/>
                <a:ext cx="4557220" cy="2950513"/>
                <a:chOff x="943592" y="3177071"/>
                <a:chExt cx="4557220" cy="2950513"/>
              </a:xfrm>
              <a:solidFill>
                <a:srgbClr val="454E5F"/>
              </a:solidFill>
            </p:grpSpPr>
            <p:sp>
              <p:nvSpPr>
                <p:cNvPr id="36" name="Hình tự do: Hình 35">
                  <a:extLst>
                    <a:ext uri="{FF2B5EF4-FFF2-40B4-BE49-F238E27FC236}">
                      <a16:creationId xmlns:a16="http://schemas.microsoft.com/office/drawing/2014/main" xmlns="" id="{5C6333D2-40BE-37CD-35DB-CBA5DF234D15}"/>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xmlns="" id="{E7F96DB5-FA89-5DE0-78D4-76CD2DF3F783}"/>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xmlns="" id="{574D74A2-1C1B-5F80-0FAD-9B508CFD3118}"/>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xmlns="" id="{2347BE0D-0EDC-99AD-1A50-F24E27B81180}"/>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32" name="Hình tự do: Hình 31">
                <a:extLst>
                  <a:ext uri="{FF2B5EF4-FFF2-40B4-BE49-F238E27FC236}">
                    <a16:creationId xmlns:a16="http://schemas.microsoft.com/office/drawing/2014/main" xmlns="" id="{A44D365A-45AE-1EB6-0941-1BED3850DE8A}"/>
                  </a:ext>
                </a:extLst>
              </p:cNvPr>
              <p:cNvSpPr/>
              <p:nvPr/>
            </p:nvSpPr>
            <p:spPr>
              <a:xfrm>
                <a:off x="1529651" y="3140150"/>
                <a:ext cx="3541034" cy="932930"/>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33" name="Đồ họa 39">
                <a:extLst>
                  <a:ext uri="{FF2B5EF4-FFF2-40B4-BE49-F238E27FC236}">
                    <a16:creationId xmlns:a16="http://schemas.microsoft.com/office/drawing/2014/main" xmlns="" id="{79025E09-7131-0505-A90A-D8688B0C1CB0}"/>
                  </a:ext>
                </a:extLst>
              </p:cNvPr>
              <p:cNvGrpSpPr/>
              <p:nvPr/>
            </p:nvGrpSpPr>
            <p:grpSpPr>
              <a:xfrm>
                <a:off x="1103848" y="4454685"/>
                <a:ext cx="4291886" cy="8823"/>
                <a:chOff x="1103848" y="4454685"/>
                <a:chExt cx="4291886" cy="8823"/>
              </a:xfrm>
              <a:solidFill>
                <a:srgbClr val="F89192"/>
              </a:solidFill>
            </p:grpSpPr>
            <p:sp>
              <p:nvSpPr>
                <p:cNvPr id="34" name="Hình tự do: Hình 33">
                  <a:extLst>
                    <a:ext uri="{FF2B5EF4-FFF2-40B4-BE49-F238E27FC236}">
                      <a16:creationId xmlns:a16="http://schemas.microsoft.com/office/drawing/2014/main" xmlns="" id="{7E9CB836-3E76-4813-8D23-A06E59C17393}"/>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xmlns="" id="{D592783E-F658-8B73-F745-2572CC2320B8}"/>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63" name="Hộp Văn bản 62">
              <a:extLst>
                <a:ext uri="{FF2B5EF4-FFF2-40B4-BE49-F238E27FC236}">
                  <a16:creationId xmlns:a16="http://schemas.microsoft.com/office/drawing/2014/main" xmlns="" id="{2E194BE9-5FE6-C013-66E7-D614CE826C05}"/>
                </a:ext>
              </a:extLst>
            </p:cNvPr>
            <p:cNvSpPr txBox="1"/>
            <p:nvPr/>
          </p:nvSpPr>
          <p:spPr>
            <a:xfrm>
              <a:off x="7474773" y="2666351"/>
              <a:ext cx="2901433" cy="954107"/>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Tả</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ngọn</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núi</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vào</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mùa</a:t>
              </a:r>
              <a:r>
                <a:rPr lang="en-US"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hè</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3" name="Hộp Văn bản 2">
            <a:extLst>
              <a:ext uri="{FF2B5EF4-FFF2-40B4-BE49-F238E27FC236}">
                <a16:creationId xmlns:a16="http://schemas.microsoft.com/office/drawing/2014/main" xmlns="" id="{2104C438-593D-A707-2D22-6182092A31BD}"/>
              </a:ext>
            </a:extLst>
          </p:cNvPr>
          <p:cNvSpPr txBox="1"/>
          <p:nvPr/>
        </p:nvSpPr>
        <p:spPr>
          <a:xfrm>
            <a:off x="6509564" y="3265906"/>
            <a:ext cx="4489333" cy="1815882"/>
          </a:xfrm>
          <a:prstGeom prst="rect">
            <a:avLst/>
          </a:prstGeom>
          <a:noFill/>
        </p:spPr>
        <p:txBody>
          <a:bodyPr wrap="square">
            <a:spAutoFit/>
          </a:bodyPr>
          <a:lstStyle/>
          <a:p>
            <a:pPr indent="180000" algn="just"/>
            <a:r>
              <a:rPr lang="vi-VN" sz="2800" b="1" dirty="0">
                <a:latin typeface="Cambria" panose="02040503050406030204" pitchFamily="18" charset="0"/>
                <a:ea typeface="Cambria" panose="02040503050406030204" pitchFamily="18" charset="0"/>
              </a:rPr>
              <a:t>Còn về mùa hè, trong ánh chớp sáng lóa của cơn dông, cả ngọn núi hiện ra xanh mướt. </a:t>
            </a:r>
          </a:p>
        </p:txBody>
      </p:sp>
      <p:sp>
        <p:nvSpPr>
          <p:cNvPr id="9" name="Hộp Văn bản 8">
            <a:extLst>
              <a:ext uri="{FF2B5EF4-FFF2-40B4-BE49-F238E27FC236}">
                <a16:creationId xmlns:a16="http://schemas.microsoft.com/office/drawing/2014/main" xmlns="" id="{3B01E5B0-0EC2-D6EF-654A-47E348AA8393}"/>
              </a:ext>
            </a:extLst>
          </p:cNvPr>
          <p:cNvSpPr txBox="1"/>
          <p:nvPr/>
        </p:nvSpPr>
        <p:spPr>
          <a:xfrm>
            <a:off x="1001006" y="3348405"/>
            <a:ext cx="4203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Về cuối thu sang đông, trên đỉnh núi có mây trắng bay như tấm khăn mỏng.</a:t>
            </a:r>
            <a:endParaRPr lang="vi-VN" sz="2800" b="1" dirty="0"/>
          </a:p>
        </p:txBody>
      </p:sp>
    </p:spTree>
    <p:extLst>
      <p:ext uri="{BB962C8B-B14F-4D97-AF65-F5344CB8AC3E}">
        <p14:creationId xmlns:p14="http://schemas.microsoft.com/office/powerpoint/2010/main" val="12623690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xmlns="" id="{07DDCB3E-793F-B73A-DA9E-BF1E2CE15FD6}"/>
              </a:ext>
            </a:extLst>
          </p:cNvPr>
          <p:cNvGrpSpPr/>
          <p:nvPr/>
        </p:nvGrpSpPr>
        <p:grpSpPr>
          <a:xfrm>
            <a:off x="391312" y="634851"/>
            <a:ext cx="10876128" cy="1158538"/>
            <a:chOff x="391312" y="634851"/>
            <a:chExt cx="10876128" cy="1158538"/>
          </a:xfrm>
        </p:grpSpPr>
        <p:grpSp>
          <p:nvGrpSpPr>
            <p:cNvPr id="16" name="Nhóm 15">
              <a:extLst>
                <a:ext uri="{FF2B5EF4-FFF2-40B4-BE49-F238E27FC236}">
                  <a16:creationId xmlns:a16="http://schemas.microsoft.com/office/drawing/2014/main" xmlns=""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xmlns=""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xmlns="" id="{1719DAE0-10AA-5D9F-80FE-F0D61D5E1AA4}"/>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xmlns="" id="{F62676EE-F38A-B997-FCF1-080DB2462912}"/>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xmlns="" id="{0A851F6B-7C0C-6B2C-A83C-9A844F2963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xmlns="" id="{E7D87CD7-7E24-C55D-C648-5229D5F93D22}"/>
                </a:ext>
              </a:extLst>
            </p:cNvPr>
            <p:cNvSpPr txBox="1"/>
            <p:nvPr/>
          </p:nvSpPr>
          <p:spPr>
            <a:xfrm>
              <a:off x="1237234" y="653187"/>
              <a:ext cx="9928606"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tiếng</a:t>
              </a:r>
              <a:r>
                <a:rPr lang="en-US" sz="3200" b="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xanh</a:t>
              </a:r>
              <a:r>
                <a:rPr lang="en-US" sz="3200" b="1" i="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cxnSp>
        <p:nvCxnSpPr>
          <p:cNvPr id="12" name="Đường kết nối Mũi tên Thẳng 11">
            <a:extLst>
              <a:ext uri="{FF2B5EF4-FFF2-40B4-BE49-F238E27FC236}">
                <a16:creationId xmlns:a16="http://schemas.microsoft.com/office/drawing/2014/main" xmlns="" id="{7D4342F1-C33B-EED7-55E1-1F5F07007629}"/>
              </a:ext>
            </a:extLst>
          </p:cNvPr>
          <p:cNvCxnSpPr>
            <a:cxnSpLocks/>
            <a:endCxn id="11" idx="1"/>
          </p:cNvCxnSpPr>
          <p:nvPr/>
        </p:nvCxnSpPr>
        <p:spPr>
          <a:xfrm>
            <a:off x="4990124" y="2778676"/>
            <a:ext cx="2524342" cy="988030"/>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xmlns="" id="{6DAC0D61-3750-7C9C-FFC6-A736D2862313}"/>
              </a:ext>
            </a:extLst>
          </p:cNvPr>
          <p:cNvCxnSpPr>
            <a:cxnSpLocks/>
            <a:endCxn id="17" idx="1"/>
          </p:cNvCxnSpPr>
          <p:nvPr/>
        </p:nvCxnSpPr>
        <p:spPr>
          <a:xfrm>
            <a:off x="5088343" y="3847917"/>
            <a:ext cx="2426123" cy="1501203"/>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xmlns="" id="{DD51E102-05B9-4C27-EA02-5A44D2D59298}"/>
              </a:ext>
            </a:extLst>
          </p:cNvPr>
          <p:cNvCxnSpPr>
            <a:cxnSpLocks/>
          </p:cNvCxnSpPr>
          <p:nvPr/>
        </p:nvCxnSpPr>
        <p:spPr>
          <a:xfrm flipV="1">
            <a:off x="5152305" y="3024211"/>
            <a:ext cx="2388130" cy="1659309"/>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Hình chữ nhật 1">
            <a:extLst>
              <a:ext uri="{FF2B5EF4-FFF2-40B4-BE49-F238E27FC236}">
                <a16:creationId xmlns:a16="http://schemas.microsoft.com/office/drawing/2014/main" xmlns="" id="{C8600F4A-8A6B-4B0E-0C75-DEB0C077B14A}"/>
              </a:ext>
            </a:extLst>
          </p:cNvPr>
          <p:cNvSpPr/>
          <p:nvPr/>
        </p:nvSpPr>
        <p:spPr>
          <a:xfrm>
            <a:off x="1487604" y="2719253"/>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bóng</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7" name="Hình chữ nhật 6">
            <a:extLst>
              <a:ext uri="{FF2B5EF4-FFF2-40B4-BE49-F238E27FC236}">
                <a16:creationId xmlns:a16="http://schemas.microsoft.com/office/drawing/2014/main" xmlns="" id="{421C4C43-0E33-141B-9D34-749475ECFD09}"/>
              </a:ext>
            </a:extLst>
          </p:cNvPr>
          <p:cNvSpPr/>
          <p:nvPr/>
        </p:nvSpPr>
        <p:spPr>
          <a:xfrm>
            <a:off x="1487604" y="3510460"/>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ngọn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núi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8" name="Hình chữ nhật 7">
            <a:extLst>
              <a:ext uri="{FF2B5EF4-FFF2-40B4-BE49-F238E27FC236}">
                <a16:creationId xmlns:a16="http://schemas.microsoft.com/office/drawing/2014/main" xmlns="" id="{C5AC3EB0-7501-78A1-706E-F1AB08537D00}"/>
              </a:ext>
            </a:extLst>
          </p:cNvPr>
          <p:cNvSpPr/>
          <p:nvPr/>
        </p:nvSpPr>
        <p:spPr>
          <a:xfrm>
            <a:off x="1487604" y="4301667"/>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bạch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đàn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lá</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tre</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ình chữ nhật 8">
            <a:extLst>
              <a:ext uri="{FF2B5EF4-FFF2-40B4-BE49-F238E27FC236}">
                <a16:creationId xmlns:a16="http://schemas.microsoft.com/office/drawing/2014/main" xmlns="" id="{AF54DE0D-6BE3-B12B-897C-32EA9673B2DA}"/>
              </a:ext>
            </a:extLst>
          </p:cNvPr>
          <p:cNvSpPr/>
          <p:nvPr/>
        </p:nvSpPr>
        <p:spPr>
          <a:xfrm>
            <a:off x="1487604" y="5092874"/>
            <a:ext cx="3690670" cy="524594"/>
          </a:xfrm>
          <a:prstGeom prst="rect">
            <a:avLst/>
          </a:prstGeom>
          <a:solidFill>
            <a:srgbClr val="D0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chè</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vườn</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sắn</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0" name="Hình chữ nhật 9">
            <a:extLst>
              <a:ext uri="{FF2B5EF4-FFF2-40B4-BE49-F238E27FC236}">
                <a16:creationId xmlns:a16="http://schemas.microsoft.com/office/drawing/2014/main" xmlns="" id="{DE1C40C5-48E7-4AF4-579E-08E06C9CCBAF}"/>
              </a:ext>
            </a:extLst>
          </p:cNvPr>
          <p:cNvSpPr/>
          <p:nvPr/>
        </p:nvSpPr>
        <p:spPr>
          <a:xfrm>
            <a:off x="7514466" y="271925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tươi</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ình chữ nhật 10">
            <a:extLst>
              <a:ext uri="{FF2B5EF4-FFF2-40B4-BE49-F238E27FC236}">
                <a16:creationId xmlns:a16="http://schemas.microsoft.com/office/drawing/2014/main" xmlns="" id="{745CD019-C9B1-2B17-456D-66F2DEF9D611}"/>
              </a:ext>
            </a:extLst>
          </p:cNvPr>
          <p:cNvSpPr/>
          <p:nvPr/>
        </p:nvSpPr>
        <p:spPr>
          <a:xfrm>
            <a:off x="7514466" y="3504409"/>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thẫm</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ình chữ nhật 13">
            <a:extLst>
              <a:ext uri="{FF2B5EF4-FFF2-40B4-BE49-F238E27FC236}">
                <a16:creationId xmlns:a16="http://schemas.microsoft.com/office/drawing/2014/main" xmlns="" id="{09773741-C3BD-BAED-0C1B-B19534BDA665}"/>
              </a:ext>
            </a:extLst>
          </p:cNvPr>
          <p:cNvSpPr/>
          <p:nvPr/>
        </p:nvSpPr>
        <p:spPr>
          <a:xfrm>
            <a:off x="7514466" y="4301667"/>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tốt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ình chữ nhật 16">
            <a:extLst>
              <a:ext uri="{FF2B5EF4-FFF2-40B4-BE49-F238E27FC236}">
                <a16:creationId xmlns:a16="http://schemas.microsoft.com/office/drawing/2014/main" xmlns="" id="{F85129A6-3BDB-58C8-55C9-A6E514B6785E}"/>
              </a:ext>
            </a:extLst>
          </p:cNvPr>
          <p:cNvSpPr/>
          <p:nvPr/>
        </p:nvSpPr>
        <p:spPr>
          <a:xfrm>
            <a:off x="7514466" y="5086823"/>
            <a:ext cx="3254828" cy="5245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16000"/>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xanh</a:t>
            </a:r>
            <a:r>
              <a:rPr lang="en-US"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mướt</a:t>
            </a:r>
            <a:endParaRPr lang="vi-VN" sz="28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26" name="Đường kết nối Mũi tên Thẳng 25">
            <a:extLst>
              <a:ext uri="{FF2B5EF4-FFF2-40B4-BE49-F238E27FC236}">
                <a16:creationId xmlns:a16="http://schemas.microsoft.com/office/drawing/2014/main" xmlns="" id="{33C2B9A7-8CEC-1FD7-0BB4-BFF108CECB0A}"/>
              </a:ext>
            </a:extLst>
          </p:cNvPr>
          <p:cNvCxnSpPr>
            <a:cxnSpLocks/>
            <a:endCxn id="14" idx="1"/>
          </p:cNvCxnSpPr>
          <p:nvPr/>
        </p:nvCxnSpPr>
        <p:spPr>
          <a:xfrm flipV="1">
            <a:off x="5190298" y="4563964"/>
            <a:ext cx="2324168" cy="864208"/>
          </a:xfrm>
          <a:prstGeom prst="straightConnector1">
            <a:avLst/>
          </a:prstGeom>
          <a:ln w="190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xmlns="" id="{40332978-72A7-C5E2-1786-6C8BC5A8FC31}"/>
              </a:ext>
            </a:extLst>
          </p:cNvPr>
          <p:cNvGrpSpPr/>
          <p:nvPr/>
        </p:nvGrpSpPr>
        <p:grpSpPr>
          <a:xfrm>
            <a:off x="2110868" y="2367569"/>
            <a:ext cx="7970263" cy="4096324"/>
            <a:chOff x="757092" y="2776768"/>
            <a:chExt cx="5420188" cy="3156673"/>
          </a:xfrm>
        </p:grpSpPr>
        <p:grpSp>
          <p:nvGrpSpPr>
            <p:cNvPr id="20" name="Đồ họa 6">
              <a:extLst>
                <a:ext uri="{FF2B5EF4-FFF2-40B4-BE49-F238E27FC236}">
                  <a16:creationId xmlns:a16="http://schemas.microsoft.com/office/drawing/2014/main" xmlns=""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xmlns=""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xmlns=""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xmlns=""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xmlns="" id="{058203FC-AB31-FE93-2532-3F61BABED514}"/>
                </a:ext>
              </a:extLst>
            </p:cNvPr>
            <p:cNvSpPr txBox="1"/>
            <p:nvPr/>
          </p:nvSpPr>
          <p:spPr>
            <a:xfrm>
              <a:off x="1372092" y="3279326"/>
              <a:ext cx="4499027" cy="1968561"/>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Về cuối thu sang đông, trên đỉnh núi có mây trắng bay như tấm khăn mòng; lá cây bay như làn tóc tiên của một bà tiên đang hướng mặt về phía biển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xmlns="" id="{3DD1EC74-5F05-F0E1-A72E-705F867E973B}"/>
              </a:ext>
            </a:extLst>
          </p:cNvPr>
          <p:cNvGrpSpPr/>
          <p:nvPr/>
        </p:nvGrpSpPr>
        <p:grpSpPr>
          <a:xfrm>
            <a:off x="480234" y="821661"/>
            <a:ext cx="10876128" cy="1158538"/>
            <a:chOff x="391312" y="634851"/>
            <a:chExt cx="10876128" cy="1158538"/>
          </a:xfrm>
        </p:grpSpPr>
        <p:grpSp>
          <p:nvGrpSpPr>
            <p:cNvPr id="13" name="Nhóm 12">
              <a:extLst>
                <a:ext uri="{FF2B5EF4-FFF2-40B4-BE49-F238E27FC236}">
                  <a16:creationId xmlns:a16="http://schemas.microsoft.com/office/drawing/2014/main" xmlns=""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xmlns=""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xmlns="" id="{7901A298-7B2B-13F4-F273-76A2188F74FD}"/>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xmlns="" id="{8EC39A66-F69E-565D-CCA2-056F6ACF009D}"/>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6" name="Đồ họa 15">
                <a:extLst>
                  <a:ext uri="{FF2B5EF4-FFF2-40B4-BE49-F238E27FC236}">
                    <a16:creationId xmlns:a16="http://schemas.microsoft.com/office/drawing/2014/main" xmlns="" id="{8AF0C8DF-476E-CE33-8707-456BFF99075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xmlns=""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so </a:t>
              </a:r>
              <a:r>
                <a:rPr lang="en-US" sz="3200" b="1" dirty="0" err="1">
                  <a:latin typeface="Cambria" panose="02040503050406030204" pitchFamily="18" charset="0"/>
                  <a:ea typeface="Cambria" panose="02040503050406030204" pitchFamily="18" charset="0"/>
                </a:rPr>
                <a:t>sánh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648" y="217060"/>
            <a:ext cx="11314176" cy="5733942"/>
          </a:xfrm>
          <a:prstGeom prst="rect">
            <a:avLst/>
          </a:prstGeom>
        </p:spPr>
        <p:txBody>
          <a:bodyPr wrap="square">
            <a:spAutoFit/>
          </a:bodyPr>
          <a:lstStyle/>
          <a:p>
            <a:pPr indent="228600">
              <a:lnSpc>
                <a:spcPct val="120000"/>
              </a:lnSpc>
            </a:pPr>
            <a:r>
              <a:rPr lang="nl-NL" sz="1400" b="1" u="sng" dirty="0">
                <a:latin typeface="Times New Roman" panose="02020603050405020304" pitchFamily="18" charset="0"/>
                <a:ea typeface="Calibri" panose="020F0502020204030204" pitchFamily="34" charset="0"/>
                <a:cs typeface="Times New Roman" panose="02020603050405020304" pitchFamily="18" charset="0"/>
              </a:rPr>
              <a:t>I. YÊU CẦU CẦN ĐẠT: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nl-NL" sz="1400" b="1" dirty="0">
                <a:latin typeface="Times New Roman" panose="02020603050405020304" pitchFamily="18" charset="0"/>
                <a:ea typeface="Calibri" panose="020F0502020204030204" pitchFamily="34" charset="0"/>
                <a:cs typeface="Times New Roman" panose="02020603050405020304" pitchFamily="18" charset="0"/>
              </a:rPr>
              <a:t>1. Năng lực đặc thù:</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Calibri" panose="020F0502020204030204" pitchFamily="34" charset="0"/>
                <a:cs typeface="Times New Roman" panose="02020603050405020304" pitchFamily="18" charset="0"/>
              </a:rPr>
              <a:t>- 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Calibri" panose="020F0502020204030204" pitchFamily="34" charset="0"/>
                <a:cs typeface="Times New Roman" panose="02020603050405020304" pitchFamily="18" charset="0"/>
              </a:rPr>
              <a:t>- Nhận biết về phong cảnh của một vùng quê với vẻ đẹp của ngọn núi được tô điểm bởi nhiều màu xanh của sự vật. Cảm nhận được tình yêu quê hương của tác giả qua cách miêu tả ngọn núi quê hương.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Calibri" panose="020F0502020204030204" pitchFamily="34" charset="0"/>
                <a:cs typeface="Times New Roman" panose="02020603050405020304" pitchFamily="18" charset="0"/>
              </a:rPr>
              <a:t>- Tự tìm được câu chuyện, bài văn, bài thơ,...về quê hương, đất nước.</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nl-NL" sz="1400" dirty="0">
                <a:latin typeface="Times New Roman" panose="02020603050405020304" pitchFamily="18" charset="0"/>
                <a:ea typeface="Calibri" panose="020F0502020204030204" pitchFamily="34" charset="0"/>
                <a:cs typeface="Times New Roman" panose="02020603050405020304" pitchFamily="18" charset="0"/>
              </a:rPr>
              <a:t>- Phát triển năng lực ngôn ngữ.</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Calibri" panose="020F0502020204030204" pitchFamily="34" charset="0"/>
                <a:cs typeface="Times New Roman" panose="02020603050405020304" pitchFamily="18" charset="0"/>
              </a:rPr>
              <a:t>2.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1400" dirty="0">
                <a:latin typeface="Times New Roman" panose="02020603050405020304" pitchFamily="18" charset="0"/>
                <a:ea typeface="Calibri" panose="020F0502020204030204" pitchFamily="34" charset="0"/>
                <a:cs typeface="Times New Roman" panose="02020603050405020304" pitchFamily="18" charset="0"/>
              </a:rPr>
              <a:t> dung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quyết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Calibri" panose="020F0502020204030204" pitchFamily="34" charset="0"/>
                <a:cs typeface="Times New Roman" panose="02020603050405020304" pitchFamily="18" charset="0"/>
              </a:rPr>
              <a:t>3.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400" dirty="0">
                <a:latin typeface="Times New Roman" panose="02020603050405020304" pitchFamily="18" charset="0"/>
                <a:ea typeface="Calibri" panose="020F0502020204030204" pitchFamily="34" charset="0"/>
                <a:cs typeface="Times New Roman" panose="02020603050405020304" pitchFamily="18" charset="0"/>
              </a:rPr>
              <a:t> qua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ái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1400" dirty="0">
                <a:latin typeface="Times New Roman" panose="02020603050405020304" pitchFamily="18" charset="0"/>
                <a:ea typeface="Calibri" panose="020F0502020204030204" pitchFamily="34" charset="0"/>
                <a:cs typeface="Times New Roman" panose="02020603050405020304" pitchFamily="18" charset="0"/>
              </a:rPr>
              <a:t> qua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trật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nghiêm</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túc</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Bef>
                <a:spcPts val="600"/>
              </a:spcBef>
            </a:pPr>
            <a:r>
              <a:rPr lang="en-US" sz="1400" b="1" dirty="0">
                <a:latin typeface="Times New Roman" panose="02020603050405020304" pitchFamily="18" charset="0"/>
                <a:ea typeface="Calibri" panose="020F0502020204030204" pitchFamily="34" charset="0"/>
                <a:cs typeface="Times New Roman" panose="02020603050405020304" pitchFamily="18" charset="0"/>
              </a:rPr>
              <a:t>II. ĐỒ DÙNG DẠY HỌC.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hoạch</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giảng</a:t>
            </a:r>
            <a:r>
              <a:rPr lang="en-US" sz="1400" dirty="0">
                <a:latin typeface="Times New Roman" panose="02020603050405020304" pitchFamily="18" charset="0"/>
                <a:ea typeface="Calibri" panose="020F0502020204030204" pitchFamily="34" charset="0"/>
                <a:cs typeface="Times New Roman" panose="02020603050405020304" pitchFamily="18" charset="0"/>
              </a:rPr>
              <a:t> Power point.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SGK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dạy</a:t>
            </a:r>
            <a:r>
              <a:rPr lang="en-US"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III. HOẠT ĐỘNG DẠY HỌC.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6793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xmlns="" id="{6A6517CF-9989-9521-047C-CD1505802E6F}"/>
              </a:ext>
            </a:extLst>
          </p:cNvPr>
          <p:cNvGrpSpPr/>
          <p:nvPr/>
        </p:nvGrpSpPr>
        <p:grpSpPr>
          <a:xfrm>
            <a:off x="581834" y="2294372"/>
            <a:ext cx="5184574" cy="3889714"/>
            <a:chOff x="801681" y="2083642"/>
            <a:chExt cx="5184574" cy="3889714"/>
          </a:xfrm>
        </p:grpSpPr>
        <p:grpSp>
          <p:nvGrpSpPr>
            <p:cNvPr id="2" name="Nhóm 1">
              <a:extLst>
                <a:ext uri="{FF2B5EF4-FFF2-40B4-BE49-F238E27FC236}">
                  <a16:creationId xmlns:a16="http://schemas.microsoft.com/office/drawing/2014/main" xmlns="" id="{32669FF5-E901-244C-467C-230271237AEC}"/>
                </a:ext>
              </a:extLst>
            </p:cNvPr>
            <p:cNvGrpSpPr/>
            <p:nvPr/>
          </p:nvGrpSpPr>
          <p:grpSpPr>
            <a:xfrm>
              <a:off x="801681" y="2083642"/>
              <a:ext cx="5184574" cy="3889714"/>
              <a:chOff x="489767" y="1823085"/>
              <a:chExt cx="5222651" cy="3071732"/>
            </a:xfrm>
          </p:grpSpPr>
          <p:grpSp>
            <p:nvGrpSpPr>
              <p:cNvPr id="3" name="Đồ họa 52">
                <a:extLst>
                  <a:ext uri="{FF2B5EF4-FFF2-40B4-BE49-F238E27FC236}">
                    <a16:creationId xmlns:a16="http://schemas.microsoft.com/office/drawing/2014/main" xmlns="" id="{C5DABA82-0192-B347-CE96-501F5B85BAEB}"/>
                  </a:ext>
                </a:extLst>
              </p:cNvPr>
              <p:cNvGrpSpPr/>
              <p:nvPr/>
            </p:nvGrpSpPr>
            <p:grpSpPr>
              <a:xfrm>
                <a:off x="489767" y="1823085"/>
                <a:ext cx="5222651" cy="3071732"/>
                <a:chOff x="795361" y="1636323"/>
                <a:chExt cx="5556278" cy="3267957"/>
              </a:xfrm>
            </p:grpSpPr>
            <p:grpSp>
              <p:nvGrpSpPr>
                <p:cNvPr id="6" name="Đồ họa 52">
                  <a:extLst>
                    <a:ext uri="{FF2B5EF4-FFF2-40B4-BE49-F238E27FC236}">
                      <a16:creationId xmlns:a16="http://schemas.microsoft.com/office/drawing/2014/main" xmlns="" id="{0BEF3C31-F1D3-131D-2828-0DA1F164F02A}"/>
                    </a:ext>
                  </a:extLst>
                </p:cNvPr>
                <p:cNvGrpSpPr/>
                <p:nvPr/>
              </p:nvGrpSpPr>
              <p:grpSpPr>
                <a:xfrm>
                  <a:off x="795361" y="1823742"/>
                  <a:ext cx="5556278" cy="3080538"/>
                  <a:chOff x="795361" y="1823742"/>
                  <a:chExt cx="5556278" cy="3080538"/>
                </a:xfrm>
              </p:grpSpPr>
              <p:sp>
                <p:nvSpPr>
                  <p:cNvPr id="12" name="Hình tự do: Hình 11">
                    <a:extLst>
                      <a:ext uri="{FF2B5EF4-FFF2-40B4-BE49-F238E27FC236}">
                        <a16:creationId xmlns:a16="http://schemas.microsoft.com/office/drawing/2014/main" xmlns="" id="{E1537098-7F85-1AB5-228D-A64134628D9C}"/>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5DF5D56F-85CB-1B3A-CCA2-D32C35506A92}"/>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EA221429-2BD5-6588-3CA5-C9328DCBBA5D}"/>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7" name="Đồ họa 52">
                  <a:extLst>
                    <a:ext uri="{FF2B5EF4-FFF2-40B4-BE49-F238E27FC236}">
                      <a16:creationId xmlns:a16="http://schemas.microsoft.com/office/drawing/2014/main" xmlns="" id="{F52F3F3A-418E-49CA-D55D-FFB708C9C0DD}"/>
                    </a:ext>
                  </a:extLst>
                </p:cNvPr>
                <p:cNvGrpSpPr/>
                <p:nvPr/>
              </p:nvGrpSpPr>
              <p:grpSpPr>
                <a:xfrm>
                  <a:off x="1556808" y="1636323"/>
                  <a:ext cx="1417729" cy="749244"/>
                  <a:chOff x="1556808" y="1636323"/>
                  <a:chExt cx="1417729" cy="749244"/>
                </a:xfrm>
              </p:grpSpPr>
              <p:sp>
                <p:nvSpPr>
                  <p:cNvPr id="8" name="Hình tự do: Hình 7">
                    <a:extLst>
                      <a:ext uri="{FF2B5EF4-FFF2-40B4-BE49-F238E27FC236}">
                        <a16:creationId xmlns:a16="http://schemas.microsoft.com/office/drawing/2014/main" xmlns="" id="{E77422E4-2978-64CE-1735-F7F35C92E582}"/>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82D3FC20-A72C-3264-0030-9A55D1A96D1F}"/>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10" name="Hình tự do: Hình 9">
                    <a:extLst>
                      <a:ext uri="{FF2B5EF4-FFF2-40B4-BE49-F238E27FC236}">
                        <a16:creationId xmlns:a16="http://schemas.microsoft.com/office/drawing/2014/main" xmlns="" id="{F70E2C2E-95A9-F9CB-E2EF-A0D45979CB96}"/>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29689571-701B-CAB2-6CD0-3641AF63AD4C}"/>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xmlns="" id="{268FACE2-618A-1E73-D00C-6EF7BEC73848}"/>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Hộp Văn bản 14">
              <a:extLst>
                <a:ext uri="{FF2B5EF4-FFF2-40B4-BE49-F238E27FC236}">
                  <a16:creationId xmlns:a16="http://schemas.microsoft.com/office/drawing/2014/main" xmlns="" id="{5E34E239-2E74-0B9A-ACD8-AE6BD8CADAF9}"/>
                </a:ext>
              </a:extLst>
            </p:cNvPr>
            <p:cNvSpPr txBox="1"/>
            <p:nvPr/>
          </p:nvSpPr>
          <p:spPr>
            <a:xfrm>
              <a:off x="1027715" y="3075871"/>
              <a:ext cx="4650740" cy="2246769"/>
            </a:xfrm>
            <a:prstGeom prst="rect">
              <a:avLst/>
            </a:prstGeom>
            <a:noFill/>
          </p:spPr>
          <p:txBody>
            <a:bodyPr wrap="square">
              <a:spAutoFit/>
            </a:bodyPr>
            <a:lstStyle/>
            <a:p>
              <a:pPr indent="180000" algn="just">
                <a:spcBef>
                  <a:spcPts val="600"/>
                </a:spcBef>
                <a:spcAft>
                  <a:spcPts val="600"/>
                </a:spcAft>
              </a:pPr>
              <a:r>
                <a:rPr lang="vi-VN" sz="2800" b="1" dirty="0">
                  <a:latin typeface="Cambria" panose="02040503050406030204" pitchFamily="18" charset="0"/>
                  <a:ea typeface="Cambria" panose="02040503050406030204" pitchFamily="18" charset="0"/>
                </a:rPr>
                <a:t>Từ xa </a:t>
              </a:r>
              <a:r>
                <a:rPr lang="vi-VN" sz="2800" b="1" dirty="0" err="1">
                  <a:latin typeface="Cambria" panose="02040503050406030204" pitchFamily="18" charset="0"/>
                  <a:ea typeface="Cambria" panose="02040503050406030204" pitchFamily="18" charset="0"/>
                </a:rPr>
                <a:t>xa</a:t>
              </a:r>
              <a:r>
                <a:rPr lang="vi-VN" sz="2800" b="1" dirty="0">
                  <a:latin typeface="Cambria" panose="02040503050406030204" pitchFamily="18" charset="0"/>
                  <a:ea typeface="Cambria" panose="02040503050406030204" pitchFamily="18" charset="0"/>
                </a:rPr>
                <a:t>, tác giả nghe thấy tiếng lá bạch đàn và lá tre reo, ngửi thấy hương thơm của chè xanh, của bếp nhà ai tỏa khói.</a:t>
              </a:r>
            </a:p>
          </p:txBody>
        </p:sp>
      </p:grpSp>
      <p:pic>
        <p:nvPicPr>
          <p:cNvPr id="16" name="Đồ họa 15">
            <a:extLst>
              <a:ext uri="{FF2B5EF4-FFF2-40B4-BE49-F238E27FC236}">
                <a16:creationId xmlns:a16="http://schemas.microsoft.com/office/drawing/2014/main" xmlns="" id="{17C0E6A9-4E0C-FF15-1E5E-120B694CC9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86255" y="2755086"/>
            <a:ext cx="5188516" cy="3429000"/>
          </a:xfrm>
          <a:prstGeom prst="rect">
            <a:avLst/>
          </a:prstGeom>
        </p:spPr>
      </p:pic>
      <p:grpSp>
        <p:nvGrpSpPr>
          <p:cNvPr id="18" name="Nhóm 17">
            <a:extLst>
              <a:ext uri="{FF2B5EF4-FFF2-40B4-BE49-F238E27FC236}">
                <a16:creationId xmlns:a16="http://schemas.microsoft.com/office/drawing/2014/main" xmlns="" id="{ACAA015A-D3D4-44CB-EFEB-395D13262F0A}"/>
              </a:ext>
            </a:extLst>
          </p:cNvPr>
          <p:cNvGrpSpPr/>
          <p:nvPr/>
        </p:nvGrpSpPr>
        <p:grpSpPr>
          <a:xfrm>
            <a:off x="480234" y="821661"/>
            <a:ext cx="10876128" cy="1158538"/>
            <a:chOff x="391312" y="634851"/>
            <a:chExt cx="10876128" cy="1158538"/>
          </a:xfrm>
        </p:grpSpPr>
        <p:grpSp>
          <p:nvGrpSpPr>
            <p:cNvPr id="19" name="Nhóm 18">
              <a:extLst>
                <a:ext uri="{FF2B5EF4-FFF2-40B4-BE49-F238E27FC236}">
                  <a16:creationId xmlns:a16="http://schemas.microsoft.com/office/drawing/2014/main" xmlns="" id="{29FF9769-B7B2-0EFF-7045-9B00CB3F4C47}"/>
                </a:ext>
              </a:extLst>
            </p:cNvPr>
            <p:cNvGrpSpPr/>
            <p:nvPr/>
          </p:nvGrpSpPr>
          <p:grpSpPr>
            <a:xfrm>
              <a:off x="391312" y="634851"/>
              <a:ext cx="10876128" cy="1158538"/>
              <a:chOff x="391312" y="634851"/>
              <a:chExt cx="10876128" cy="1158538"/>
            </a:xfrm>
          </p:grpSpPr>
          <p:grpSp>
            <p:nvGrpSpPr>
              <p:cNvPr id="21" name="Nhóm 20">
                <a:extLst>
                  <a:ext uri="{FF2B5EF4-FFF2-40B4-BE49-F238E27FC236}">
                    <a16:creationId xmlns:a16="http://schemas.microsoft.com/office/drawing/2014/main" xmlns="" id="{8BF0F9D0-0465-DF6D-BC53-79FC344FC247}"/>
                  </a:ext>
                </a:extLst>
              </p:cNvPr>
              <p:cNvGrpSpPr/>
              <p:nvPr/>
            </p:nvGrpSpPr>
            <p:grpSpPr>
              <a:xfrm>
                <a:off x="896620" y="634851"/>
                <a:ext cx="10370820" cy="1158538"/>
                <a:chOff x="873760" y="434856"/>
                <a:chExt cx="10370820" cy="1158538"/>
              </a:xfrm>
            </p:grpSpPr>
            <p:sp>
              <p:nvSpPr>
                <p:cNvPr id="23" name="Hình chữ nhật: Góc Tròn 22">
                  <a:extLst>
                    <a:ext uri="{FF2B5EF4-FFF2-40B4-BE49-F238E27FC236}">
                      <a16:creationId xmlns:a16="http://schemas.microsoft.com/office/drawing/2014/main" xmlns="" id="{AEDF3CD3-9A53-B8B6-F82A-7BB20110A315}"/>
                    </a:ext>
                  </a:extLst>
                </p:cNvPr>
                <p:cNvSpPr/>
                <p:nvPr/>
              </p:nvSpPr>
              <p:spPr>
                <a:xfrm>
                  <a:off x="975360" y="497840"/>
                  <a:ext cx="10269220" cy="1095554"/>
                </a:xfrm>
                <a:prstGeom prst="roundRect">
                  <a:avLst/>
                </a:prstGeom>
                <a:solidFill>
                  <a:srgbClr val="D3E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Hình chữ nhật: Góc Tròn 23">
                  <a:extLst>
                    <a:ext uri="{FF2B5EF4-FFF2-40B4-BE49-F238E27FC236}">
                      <a16:creationId xmlns:a16="http://schemas.microsoft.com/office/drawing/2014/main" xmlns="" id="{ABB7AB68-284D-DCA0-E4D4-7B647B909616}"/>
                    </a:ext>
                  </a:extLst>
                </p:cNvPr>
                <p:cNvSpPr/>
                <p:nvPr/>
              </p:nvSpPr>
              <p:spPr>
                <a:xfrm>
                  <a:off x="873760" y="434856"/>
                  <a:ext cx="10269220" cy="109555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22" name="Đồ họa 21">
                <a:extLst>
                  <a:ext uri="{FF2B5EF4-FFF2-40B4-BE49-F238E27FC236}">
                    <a16:creationId xmlns:a16="http://schemas.microsoft.com/office/drawing/2014/main" xmlns="" id="{88ACDF6B-6920-9A7F-E9E0-C96BC80D16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20" name="Hộp Văn bản 19">
              <a:extLst>
                <a:ext uri="{FF2B5EF4-FFF2-40B4-BE49-F238E27FC236}">
                  <a16:creationId xmlns:a16="http://schemas.microsoft.com/office/drawing/2014/main" xmlns="" id="{2F92EEEB-8AD8-D27D-CD65-62D148D98B4D}"/>
                </a:ext>
              </a:extLst>
            </p:cNvPr>
            <p:cNvSpPr txBox="1"/>
            <p:nvPr/>
          </p:nvSpPr>
          <p:spPr>
            <a:xfrm>
              <a:off x="1363258" y="653187"/>
              <a:ext cx="9652677"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Tác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44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1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xmlns=""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xmlns=""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xmlns=""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xmlns=""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xmlns="" id="{E3B34467-C27C-5F59-873D-CA72EBA3FD7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xmlns="" id="{BAEFDA38-382A-3B28-75CC-8731108896E7}"/>
                </a:ext>
              </a:extLst>
            </p:cNvPr>
            <p:cNvSpPr txBox="1"/>
            <p:nvPr/>
          </p:nvSpPr>
          <p:spPr>
            <a:xfrm>
              <a:off x="1437330" y="973149"/>
              <a:ext cx="9453477"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quê</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tôi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4" name="Nhóm 13">
            <a:extLst>
              <a:ext uri="{FF2B5EF4-FFF2-40B4-BE49-F238E27FC236}">
                <a16:creationId xmlns:a16="http://schemas.microsoft.com/office/drawing/2014/main" xmlns="" id="{04079ECF-3BB7-CE29-2E33-81A2D55629B9}"/>
              </a:ext>
            </a:extLst>
          </p:cNvPr>
          <p:cNvGrpSpPr/>
          <p:nvPr/>
        </p:nvGrpSpPr>
        <p:grpSpPr>
          <a:xfrm>
            <a:off x="786531" y="2303448"/>
            <a:ext cx="10777941" cy="4093500"/>
            <a:chOff x="873492" y="817645"/>
            <a:chExt cx="10362640" cy="1530535"/>
          </a:xfrm>
        </p:grpSpPr>
        <p:grpSp>
          <p:nvGrpSpPr>
            <p:cNvPr id="15" name="Đồ họa 51">
              <a:extLst>
                <a:ext uri="{FF2B5EF4-FFF2-40B4-BE49-F238E27FC236}">
                  <a16:creationId xmlns:a16="http://schemas.microsoft.com/office/drawing/2014/main" xmlns=""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xmlns=""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xmlns=""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xmlns="" id="{45968AC7-BEDC-6578-FBB8-E2157489EE07}"/>
                </a:ext>
              </a:extLst>
            </p:cNvPr>
            <p:cNvSpPr txBox="1"/>
            <p:nvPr/>
          </p:nvSpPr>
          <p:spPr>
            <a:xfrm>
              <a:off x="1009840" y="871532"/>
              <a:ext cx="9824804" cy="1277341"/>
            </a:xfrm>
            <a:prstGeom prst="rect">
              <a:avLst/>
            </a:prstGeom>
            <a:noFill/>
          </p:spPr>
          <p:txBody>
            <a:bodyPr wrap="square" rtlCol="0">
              <a:spAutoFit/>
            </a:bodyPr>
            <a:lstStyle/>
            <a:p>
              <a:pPr algn="just">
                <a:spcBef>
                  <a:spcPts val="600"/>
                </a:spcBef>
                <a:spcAft>
                  <a:spcPts val="600"/>
                </a:spcAft>
              </a:pPr>
              <a:r>
                <a:rPr lang="vi-VN" sz="3600" b="1" dirty="0">
                  <a:latin typeface="Cambria" panose="02040503050406030204" pitchFamily="18" charset="0"/>
                  <a:ea typeface="Cambria" panose="02040503050406030204" pitchFamily="18" charset="0"/>
                </a:rPr>
                <a:t>Khi đọc bài Núi quê tôi em thấy được cảnh núi rừng, cảnh thiên nhiên muôn hình muôn vẻ qua bốn mùa. Mỗi khoảng thời gian khác nhau là những cảnh đẹp, âm thanh khác nhau từ thiên nhiên đem lạ. Bài đọc khiến em cảm thấy yêu quê hương đất nước, yêu núi rừng mình hơn.</a:t>
              </a: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xmlns=""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xmlns=""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xmlns=""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Bài đọc là bức tranh phong cảnh của một vùng quê với vẻ đẹp của ngọn núi được tô điểm bơi nhiều màu xanh của các sự vật. Thông qua đó thể hiện tình yêu quê hương của tác giả.</a:t>
              </a:r>
            </a:p>
          </p:txBody>
        </p:sp>
      </p:grpSp>
      <p:pic>
        <p:nvPicPr>
          <p:cNvPr id="11" name="Hình ảnh 10">
            <a:extLst>
              <a:ext uri="{FF2B5EF4-FFF2-40B4-BE49-F238E27FC236}">
                <a16:creationId xmlns:a16="http://schemas.microsoft.com/office/drawing/2014/main" xmlns="" id="{6F757D56-C37C-DED1-68B6-32621D383DA1}"/>
              </a:ext>
            </a:extLst>
          </p:cNvPr>
          <p:cNvPicPr>
            <a:picLocks noChangeAspect="1"/>
          </p:cNvPicPr>
          <p:nvPr/>
        </p:nvPicPr>
        <p:blipFill>
          <a:blip r:embed="rId3"/>
          <a:stretch>
            <a:fillRect/>
          </a:stretch>
        </p:blipFill>
        <p:spPr>
          <a:xfrm>
            <a:off x="1617575" y="0"/>
            <a:ext cx="9120406" cy="3700593"/>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3C0A6842-24EC-F70E-4843-FEB67A9CC1EE}"/>
              </a:ext>
            </a:extLst>
          </p:cNvPr>
          <p:cNvPicPr>
            <a:picLocks noChangeAspect="1"/>
          </p:cNvPicPr>
          <p:nvPr/>
        </p:nvPicPr>
        <p:blipFill>
          <a:blip r:embed="rId3"/>
          <a:stretch>
            <a:fillRect/>
          </a:stretch>
        </p:blipFill>
        <p:spPr>
          <a:xfrm>
            <a:off x="3702938" y="1715815"/>
            <a:ext cx="8809484" cy="482845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98A1726E-BE0D-E6F3-507F-EA347E34FC4A}"/>
              </a:ext>
            </a:extLst>
          </p:cNvPr>
          <p:cNvSpPr txBox="1"/>
          <p:nvPr/>
        </p:nvSpPr>
        <p:spPr>
          <a:xfrm>
            <a:off x="198120" y="1593439"/>
            <a:ext cx="11795760"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xmlns="" id="{F39E7716-6458-F9C5-1EB2-A838EE8D4D4F}"/>
              </a:ext>
            </a:extLst>
          </p:cNvPr>
          <p:cNvPicPr>
            <a:picLocks noChangeAspect="1"/>
          </p:cNvPicPr>
          <p:nvPr/>
        </p:nvPicPr>
        <p:blipFill>
          <a:blip r:embed="rId2"/>
          <a:stretch>
            <a:fillRect/>
          </a:stretch>
        </p:blipFill>
        <p:spPr>
          <a:xfrm>
            <a:off x="3035543" y="-109821"/>
            <a:ext cx="6120914" cy="2139881"/>
          </a:xfrm>
          <a:prstGeom prst="rect">
            <a:avLst/>
          </a:prstGeom>
        </p:spPr>
      </p:pic>
    </p:spTree>
    <p:extLst>
      <p:ext uri="{BB962C8B-B14F-4D97-AF65-F5344CB8AC3E}">
        <p14:creationId xmlns:p14="http://schemas.microsoft.com/office/powerpoint/2010/main" val="19207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xmlns="" id="{CB040C54-5412-DA2E-536D-419DAF9BE2C2}"/>
              </a:ext>
            </a:extLst>
          </p:cNvPr>
          <p:cNvPicPr>
            <a:picLocks noChangeAspect="1"/>
          </p:cNvPicPr>
          <p:nvPr/>
        </p:nvPicPr>
        <p:blipFill>
          <a:blip r:embed="rId3"/>
          <a:stretch>
            <a:fillRect/>
          </a:stretch>
        </p:blipFill>
        <p:spPr>
          <a:xfrm>
            <a:off x="5977557" y="1338601"/>
            <a:ext cx="3798137" cy="2566638"/>
          </a:xfrm>
          <a:prstGeom prst="rect">
            <a:avLst/>
          </a:prstGeom>
        </p:spPr>
      </p:pic>
      <p:grpSp>
        <p:nvGrpSpPr>
          <p:cNvPr id="19" name="Nhóm 18">
            <a:extLst>
              <a:ext uri="{FF2B5EF4-FFF2-40B4-BE49-F238E27FC236}">
                <a16:creationId xmlns:a16="http://schemas.microsoft.com/office/drawing/2014/main" xmlns="" id="{4DFD26DC-FC87-6C63-603F-056D3FADD7D8}"/>
              </a:ext>
            </a:extLst>
          </p:cNvPr>
          <p:cNvGrpSpPr/>
          <p:nvPr/>
        </p:nvGrpSpPr>
        <p:grpSpPr>
          <a:xfrm>
            <a:off x="4054101" y="2591650"/>
            <a:ext cx="7645047" cy="3244360"/>
            <a:chOff x="4054101" y="2591650"/>
            <a:chExt cx="7645047" cy="3244360"/>
          </a:xfrm>
        </p:grpSpPr>
        <p:grpSp>
          <p:nvGrpSpPr>
            <p:cNvPr id="8" name="Nhóm 7">
              <a:extLst>
                <a:ext uri="{FF2B5EF4-FFF2-40B4-BE49-F238E27FC236}">
                  <a16:creationId xmlns:a16="http://schemas.microsoft.com/office/drawing/2014/main" xmlns="" id="{DA7EFF1F-BB08-4F95-1DD0-99C4B1BFD5B7}"/>
                </a:ext>
              </a:extLst>
            </p:cNvPr>
            <p:cNvGrpSpPr/>
            <p:nvPr/>
          </p:nvGrpSpPr>
          <p:grpSpPr>
            <a:xfrm>
              <a:off x="6348002" y="4266350"/>
              <a:ext cx="3134639" cy="1569660"/>
              <a:chOff x="3573084" y="1084772"/>
              <a:chExt cx="3134639" cy="1569660"/>
            </a:xfrm>
          </p:grpSpPr>
          <p:sp>
            <p:nvSpPr>
              <p:cNvPr id="9" name="Hộp Văn bản 8">
                <a:extLst>
                  <a:ext uri="{FF2B5EF4-FFF2-40B4-BE49-F238E27FC236}">
                    <a16:creationId xmlns:a16="http://schemas.microsoft.com/office/drawing/2014/main" xmlns="" id="{A0BB1E52-CF36-E24D-8C94-7418AB2F35E4}"/>
                  </a:ext>
                </a:extLst>
              </p:cNvPr>
              <p:cNvSpPr txBox="1"/>
              <p:nvPr/>
            </p:nvSpPr>
            <p:spPr>
              <a:xfrm>
                <a:off x="3650475" y="1084772"/>
                <a:ext cx="3057248" cy="1569660"/>
              </a:xfrm>
              <a:prstGeom prst="rect">
                <a:avLst/>
              </a:prstGeom>
              <a:noFill/>
              <a:ln>
                <a:noFill/>
              </a:ln>
              <a:effectLst/>
            </p:spPr>
            <p:txBody>
              <a:bodyPr wrap="none" rtlCol="0">
                <a:spAutoFit/>
              </a:bodyPr>
              <a:lstStyle/>
              <a:p>
                <a:pPr algn="ctr"/>
                <a:r>
                  <a:rPr lang="en-US" sz="9600" b="1" dirty="0">
                    <a:ln w="34925">
                      <a:solidFill>
                        <a:srgbClr val="CADD65">
                          <a:alpha val="48000"/>
                        </a:srgbClr>
                      </a:solidFill>
                    </a:ln>
                    <a:gradFill>
                      <a:gsLst>
                        <a:gs pos="0">
                          <a:srgbClr val="E7EA6B"/>
                        </a:gs>
                        <a:gs pos="74000">
                          <a:srgbClr val="3C9D48"/>
                        </a:gs>
                        <a:gs pos="100000">
                          <a:srgbClr val="0C7758"/>
                        </a:gs>
                      </a:gsLst>
                      <a:lin ang="5400000" scaled="0"/>
                    </a:gradFill>
                    <a:latin typeface="HP001 4H" panose="020B0603050302020204" pitchFamily="34" charset="0"/>
                  </a:rPr>
                  <a:t>V, X</a:t>
                </a:r>
              </a:p>
            </p:txBody>
          </p:sp>
          <p:sp>
            <p:nvSpPr>
              <p:cNvPr id="10" name="Hộp Văn bản 9">
                <a:extLst>
                  <a:ext uri="{FF2B5EF4-FFF2-40B4-BE49-F238E27FC236}">
                    <a16:creationId xmlns:a16="http://schemas.microsoft.com/office/drawing/2014/main" xmlns="" id="{12EAF7B4-21CD-418E-2AAA-42B346B759AE}"/>
                  </a:ext>
                </a:extLst>
              </p:cNvPr>
              <p:cNvSpPr txBox="1"/>
              <p:nvPr/>
            </p:nvSpPr>
            <p:spPr>
              <a:xfrm>
                <a:off x="3573084" y="1084772"/>
                <a:ext cx="3057248" cy="1569660"/>
              </a:xfrm>
              <a:prstGeom prst="rect">
                <a:avLst/>
              </a:prstGeom>
              <a:noFill/>
              <a:ln>
                <a:noFill/>
              </a:ln>
              <a:effectLst/>
            </p:spPr>
            <p:txBody>
              <a:bodyPr wrap="none" rtlCol="0">
                <a:spAutoFit/>
              </a:bodyPr>
              <a:lstStyle/>
              <a:p>
                <a:pPr algn="ctr"/>
                <a:r>
                  <a:rPr lang="en-US" sz="9600" b="1" dirty="0">
                    <a:solidFill>
                      <a:srgbClr val="0D7858"/>
                    </a:solidFill>
                    <a:latin typeface="HP001 4H" panose="020B0603050302020204" pitchFamily="34" charset="0"/>
                  </a:rPr>
                  <a:t>V, X</a:t>
                </a:r>
                <a:endParaRPr lang="vi-VN" sz="9600" b="1" dirty="0">
                  <a:solidFill>
                    <a:srgbClr val="0D7858"/>
                  </a:solidFill>
                  <a:latin typeface="HP001 4H" panose="020B0603050302020204" pitchFamily="34" charset="0"/>
                </a:endParaRPr>
              </a:p>
            </p:txBody>
          </p:sp>
        </p:grpSp>
        <p:pic>
          <p:nvPicPr>
            <p:cNvPr id="18" name="Hình ảnh 17">
              <a:extLst>
                <a:ext uri="{FF2B5EF4-FFF2-40B4-BE49-F238E27FC236}">
                  <a16:creationId xmlns:a16="http://schemas.microsoft.com/office/drawing/2014/main" xmlns="" id="{F5A0870B-43B1-C543-2EC0-1425B9AE7033}"/>
                </a:ext>
              </a:extLst>
            </p:cNvPr>
            <p:cNvPicPr>
              <a:picLocks noChangeAspect="1"/>
            </p:cNvPicPr>
            <p:nvPr/>
          </p:nvPicPr>
          <p:blipFill rotWithShape="1">
            <a:blip r:embed="rId4"/>
            <a:srcRect b="39984"/>
            <a:stretch/>
          </p:blipFill>
          <p:spPr>
            <a:xfrm>
              <a:off x="4054101" y="2591650"/>
              <a:ext cx="7645047" cy="1569661"/>
            </a:xfrm>
            <a:prstGeom prst="rect">
              <a:avLst/>
            </a:prstGeom>
          </p:spPr>
        </p:pic>
      </p:grpSp>
    </p:spTree>
    <p:extLst>
      <p:ext uri="{BB962C8B-B14F-4D97-AF65-F5344CB8AC3E}">
        <p14:creationId xmlns:p14="http://schemas.microsoft.com/office/powerpoint/2010/main" val="40913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8140FCC-B3D8-F5C6-9944-5B7951AE3B74}"/>
              </a:ext>
            </a:extLst>
          </p:cNvPr>
          <p:cNvGrpSpPr/>
          <p:nvPr/>
        </p:nvGrpSpPr>
        <p:grpSpPr>
          <a:xfrm>
            <a:off x="4917219" y="1507293"/>
            <a:ext cx="6815982" cy="2386951"/>
            <a:chOff x="3325065" y="138223"/>
            <a:chExt cx="7180011" cy="2150066"/>
          </a:xfrm>
        </p:grpSpPr>
        <p:sp>
          <p:nvSpPr>
            <p:cNvPr id="7" name="Speech Bubble: Rectangle with Corners Rounded 1">
              <a:extLst>
                <a:ext uri="{FF2B5EF4-FFF2-40B4-BE49-F238E27FC236}">
                  <a16:creationId xmlns:a16="http://schemas.microsoft.com/office/drawing/2014/main" xmlns="" id="{CF745C3D-014C-C014-B2B1-CFE36850B25A}"/>
                </a:ext>
              </a:extLst>
            </p:cNvPr>
            <p:cNvSpPr/>
            <p:nvPr/>
          </p:nvSpPr>
          <p:spPr>
            <a:xfrm>
              <a:off x="3434316" y="138223"/>
              <a:ext cx="6939640" cy="2150066"/>
            </a:xfrm>
            <a:custGeom>
              <a:avLst/>
              <a:gdLst>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 name="connsiteX0" fmla="*/ 0 w 6587798"/>
                <a:gd name="connsiteY0" fmla="*/ 397832 h 2386951"/>
                <a:gd name="connsiteX1" fmla="*/ 295989 w 6587798"/>
                <a:gd name="connsiteY1" fmla="*/ 0 h 2386951"/>
                <a:gd name="connsiteX2" fmla="*/ 1097965 w 6587798"/>
                <a:gd name="connsiteY2" fmla="*/ 0 h 2386951"/>
                <a:gd name="connsiteX3" fmla="*/ 1097965 w 6587798"/>
                <a:gd name="connsiteY3" fmla="*/ 0 h 2386951"/>
                <a:gd name="connsiteX4" fmla="*/ 2744915 w 6587798"/>
                <a:gd name="connsiteY4" fmla="*/ 0 h 2386951"/>
                <a:gd name="connsiteX5" fmla="*/ 6291807 w 6587798"/>
                <a:gd name="connsiteY5" fmla="*/ 0 h 2386951"/>
                <a:gd name="connsiteX6" fmla="*/ 6587798 w 6587798"/>
                <a:gd name="connsiteY6" fmla="*/ 397832 h 2386951"/>
                <a:gd name="connsiteX7" fmla="*/ 6587798 w 6587798"/>
                <a:gd name="connsiteY7" fmla="*/ 1392386 h 2386951"/>
                <a:gd name="connsiteX8" fmla="*/ 6587798 w 6587798"/>
                <a:gd name="connsiteY8" fmla="*/ 1392386 h 2386951"/>
                <a:gd name="connsiteX9" fmla="*/ 6587798 w 6587798"/>
                <a:gd name="connsiteY9" fmla="*/ 1989126 h 2386951"/>
                <a:gd name="connsiteX10" fmla="*/ 6587798 w 6587798"/>
                <a:gd name="connsiteY10" fmla="*/ 1989117 h 2386951"/>
                <a:gd name="connsiteX11" fmla="*/ 6291807 w 6587798"/>
                <a:gd name="connsiteY11" fmla="*/ 2386951 h 2386951"/>
                <a:gd name="connsiteX12" fmla="*/ 2744915 w 6587798"/>
                <a:gd name="connsiteY12" fmla="*/ 2386951 h 2386951"/>
                <a:gd name="connsiteX13" fmla="*/ 1097965 w 6587798"/>
                <a:gd name="connsiteY13" fmla="*/ 2386951 h 2386951"/>
                <a:gd name="connsiteX14" fmla="*/ 1097965 w 6587798"/>
                <a:gd name="connsiteY14" fmla="*/ 2386951 h 2386951"/>
                <a:gd name="connsiteX15" fmla="*/ 295989 w 6587798"/>
                <a:gd name="connsiteY15" fmla="*/ 2386951 h 2386951"/>
                <a:gd name="connsiteX16" fmla="*/ 0 w 6587798"/>
                <a:gd name="connsiteY16" fmla="*/ 1989117 h 2386951"/>
                <a:gd name="connsiteX17" fmla="*/ 0 w 6587798"/>
                <a:gd name="connsiteY17" fmla="*/ 1989126 h 2386951"/>
                <a:gd name="connsiteX18" fmla="*/ -769521 w 6587798"/>
                <a:gd name="connsiteY18" fmla="*/ 1702324 h 2386951"/>
                <a:gd name="connsiteX19" fmla="*/ 0 w 6587798"/>
                <a:gd name="connsiteY19" fmla="*/ 1392386 h 2386951"/>
                <a:gd name="connsiteX20" fmla="*/ 0 w 6587798"/>
                <a:gd name="connsiteY20" fmla="*/ 397832 h 238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7798" h="2386951" fill="none" extrusionOk="0">
                  <a:moveTo>
                    <a:pt x="0" y="397832"/>
                  </a:moveTo>
                  <a:cubicBezTo>
                    <a:pt x="57177" y="211470"/>
                    <a:pt x="68544" y="27801"/>
                    <a:pt x="295989" y="0"/>
                  </a:cubicBezTo>
                  <a:cubicBezTo>
                    <a:pt x="555226" y="83207"/>
                    <a:pt x="929189" y="-97489"/>
                    <a:pt x="1097965" y="0"/>
                  </a:cubicBezTo>
                  <a:lnTo>
                    <a:pt x="1097965" y="0"/>
                  </a:lnTo>
                  <a:cubicBezTo>
                    <a:pt x="1685316" y="-195903"/>
                    <a:pt x="2521617" y="41314"/>
                    <a:pt x="2744915" y="0"/>
                  </a:cubicBezTo>
                  <a:cubicBezTo>
                    <a:pt x="3519015" y="-204878"/>
                    <a:pt x="5826772" y="248276"/>
                    <a:pt x="6291807" y="0"/>
                  </a:cubicBezTo>
                  <a:cubicBezTo>
                    <a:pt x="6492364" y="62552"/>
                    <a:pt x="6542409" y="185008"/>
                    <a:pt x="6587798" y="397832"/>
                  </a:cubicBezTo>
                  <a:cubicBezTo>
                    <a:pt x="6671669" y="529651"/>
                    <a:pt x="6646526" y="1073259"/>
                    <a:pt x="6587798" y="1392386"/>
                  </a:cubicBezTo>
                  <a:lnTo>
                    <a:pt x="6587798" y="1392386"/>
                  </a:lnTo>
                  <a:cubicBezTo>
                    <a:pt x="6586233" y="1626222"/>
                    <a:pt x="6585506" y="1792587"/>
                    <a:pt x="6587798" y="1989126"/>
                  </a:cubicBezTo>
                  <a:lnTo>
                    <a:pt x="6587798" y="1989117"/>
                  </a:lnTo>
                  <a:cubicBezTo>
                    <a:pt x="6538029" y="2138497"/>
                    <a:pt x="6441125" y="2440544"/>
                    <a:pt x="6291807" y="2386951"/>
                  </a:cubicBezTo>
                  <a:cubicBezTo>
                    <a:pt x="5600096" y="2707280"/>
                    <a:pt x="3763563" y="2382597"/>
                    <a:pt x="2744915" y="2386951"/>
                  </a:cubicBezTo>
                  <a:cubicBezTo>
                    <a:pt x="2251449" y="2515122"/>
                    <a:pt x="1844825" y="2690440"/>
                    <a:pt x="1097965" y="2386951"/>
                  </a:cubicBezTo>
                  <a:lnTo>
                    <a:pt x="1097965" y="2386951"/>
                  </a:lnTo>
                  <a:cubicBezTo>
                    <a:pt x="778830" y="2429158"/>
                    <a:pt x="687830" y="2422737"/>
                    <a:pt x="295989" y="2386951"/>
                  </a:cubicBezTo>
                  <a:cubicBezTo>
                    <a:pt x="73837" y="2386656"/>
                    <a:pt x="33300" y="2132892"/>
                    <a:pt x="0" y="1989117"/>
                  </a:cubicBezTo>
                  <a:lnTo>
                    <a:pt x="0" y="1989126"/>
                  </a:lnTo>
                  <a:cubicBezTo>
                    <a:pt x="-149466" y="1871302"/>
                    <a:pt x="-686820" y="1789368"/>
                    <a:pt x="-769521" y="1702324"/>
                  </a:cubicBezTo>
                  <a:cubicBezTo>
                    <a:pt x="-725533" y="1689470"/>
                    <a:pt x="-181442" y="1569499"/>
                    <a:pt x="0" y="1392386"/>
                  </a:cubicBezTo>
                  <a:cubicBezTo>
                    <a:pt x="-65367" y="1074422"/>
                    <a:pt x="82369" y="540852"/>
                    <a:pt x="0" y="397832"/>
                  </a:cubicBezTo>
                  <a:close/>
                </a:path>
                <a:path w="6587798" h="2386951" stroke="0" extrusionOk="0">
                  <a:moveTo>
                    <a:pt x="0" y="397832"/>
                  </a:moveTo>
                  <a:cubicBezTo>
                    <a:pt x="1802" y="152514"/>
                    <a:pt x="154096" y="-4073"/>
                    <a:pt x="295989" y="0"/>
                  </a:cubicBezTo>
                  <a:cubicBezTo>
                    <a:pt x="545673" y="-17307"/>
                    <a:pt x="860332" y="56324"/>
                    <a:pt x="1097965" y="0"/>
                  </a:cubicBezTo>
                  <a:lnTo>
                    <a:pt x="1097965" y="0"/>
                  </a:lnTo>
                  <a:cubicBezTo>
                    <a:pt x="1317872" y="-205452"/>
                    <a:pt x="2058189" y="330196"/>
                    <a:pt x="2744915" y="0"/>
                  </a:cubicBezTo>
                  <a:cubicBezTo>
                    <a:pt x="3320411" y="-282953"/>
                    <a:pt x="5469701" y="10363"/>
                    <a:pt x="6291807" y="0"/>
                  </a:cubicBezTo>
                  <a:cubicBezTo>
                    <a:pt x="6479721" y="-14950"/>
                    <a:pt x="6577957" y="149625"/>
                    <a:pt x="6587798" y="397832"/>
                  </a:cubicBezTo>
                  <a:cubicBezTo>
                    <a:pt x="6592285" y="861254"/>
                    <a:pt x="6627233" y="922926"/>
                    <a:pt x="6587798" y="1392386"/>
                  </a:cubicBezTo>
                  <a:lnTo>
                    <a:pt x="6587798" y="1392386"/>
                  </a:lnTo>
                  <a:cubicBezTo>
                    <a:pt x="6543950" y="1605495"/>
                    <a:pt x="6580550" y="1820397"/>
                    <a:pt x="6587798" y="1989126"/>
                  </a:cubicBezTo>
                  <a:lnTo>
                    <a:pt x="6587798" y="1989117"/>
                  </a:lnTo>
                  <a:cubicBezTo>
                    <a:pt x="6565589" y="2217812"/>
                    <a:pt x="6446600" y="2413887"/>
                    <a:pt x="6291807" y="2386951"/>
                  </a:cubicBezTo>
                  <a:cubicBezTo>
                    <a:pt x="5220377" y="2536590"/>
                    <a:pt x="3678404" y="2308583"/>
                    <a:pt x="2744915" y="2386951"/>
                  </a:cubicBezTo>
                  <a:cubicBezTo>
                    <a:pt x="2510252" y="2623160"/>
                    <a:pt x="1417001" y="2494829"/>
                    <a:pt x="1097965" y="2386951"/>
                  </a:cubicBezTo>
                  <a:lnTo>
                    <a:pt x="1097965" y="2386951"/>
                  </a:lnTo>
                  <a:cubicBezTo>
                    <a:pt x="829258" y="2363968"/>
                    <a:pt x="487078" y="2390920"/>
                    <a:pt x="295989" y="2386951"/>
                  </a:cubicBezTo>
                  <a:cubicBezTo>
                    <a:pt x="117780" y="2381313"/>
                    <a:pt x="47471" y="2194074"/>
                    <a:pt x="0" y="1989117"/>
                  </a:cubicBezTo>
                  <a:lnTo>
                    <a:pt x="0" y="1989126"/>
                  </a:lnTo>
                  <a:cubicBezTo>
                    <a:pt x="-382876" y="1985894"/>
                    <a:pt x="-485377" y="1828127"/>
                    <a:pt x="-769521" y="1702324"/>
                  </a:cubicBezTo>
                  <a:cubicBezTo>
                    <a:pt x="-523501" y="1641485"/>
                    <a:pt x="-89047" y="1389491"/>
                    <a:pt x="0" y="1392386"/>
                  </a:cubicBezTo>
                  <a:cubicBezTo>
                    <a:pt x="40759" y="1017319"/>
                    <a:pt x="28942" y="538259"/>
                    <a:pt x="0" y="397832"/>
                  </a:cubicBezTo>
                  <a:close/>
                </a:path>
                <a:path w="6587798" h="2386951" fill="none" stroke="0" extrusionOk="0">
                  <a:moveTo>
                    <a:pt x="0" y="397832"/>
                  </a:moveTo>
                  <a:cubicBezTo>
                    <a:pt x="-10104" y="235494"/>
                    <a:pt x="122531" y="11279"/>
                    <a:pt x="295989" y="0"/>
                  </a:cubicBezTo>
                  <a:cubicBezTo>
                    <a:pt x="594634" y="16203"/>
                    <a:pt x="891633" y="-86316"/>
                    <a:pt x="1097965" y="0"/>
                  </a:cubicBezTo>
                  <a:lnTo>
                    <a:pt x="1097965" y="0"/>
                  </a:lnTo>
                  <a:cubicBezTo>
                    <a:pt x="1710749" y="-151937"/>
                    <a:pt x="2455862" y="-24786"/>
                    <a:pt x="2744915" y="0"/>
                  </a:cubicBezTo>
                  <a:cubicBezTo>
                    <a:pt x="3497474" y="-229939"/>
                    <a:pt x="5840638" y="134378"/>
                    <a:pt x="6291807" y="0"/>
                  </a:cubicBezTo>
                  <a:cubicBezTo>
                    <a:pt x="6489928" y="-7261"/>
                    <a:pt x="6625699" y="171700"/>
                    <a:pt x="6587798" y="397832"/>
                  </a:cubicBezTo>
                  <a:cubicBezTo>
                    <a:pt x="6592527" y="479459"/>
                    <a:pt x="6602255" y="1124199"/>
                    <a:pt x="6587798" y="1392386"/>
                  </a:cubicBezTo>
                  <a:lnTo>
                    <a:pt x="6587798" y="1392386"/>
                  </a:lnTo>
                  <a:cubicBezTo>
                    <a:pt x="6595655" y="1621490"/>
                    <a:pt x="6567481" y="1772521"/>
                    <a:pt x="6587798" y="1989126"/>
                  </a:cubicBezTo>
                  <a:lnTo>
                    <a:pt x="6587798" y="1989117"/>
                  </a:lnTo>
                  <a:cubicBezTo>
                    <a:pt x="6599699" y="2182816"/>
                    <a:pt x="6414116" y="2421738"/>
                    <a:pt x="6291807" y="2386951"/>
                  </a:cubicBezTo>
                  <a:cubicBezTo>
                    <a:pt x="5556624" y="2252107"/>
                    <a:pt x="3728885" y="2250151"/>
                    <a:pt x="2744915" y="2386951"/>
                  </a:cubicBezTo>
                  <a:cubicBezTo>
                    <a:pt x="2432750" y="2514774"/>
                    <a:pt x="1901447" y="2562734"/>
                    <a:pt x="1097965" y="2386951"/>
                  </a:cubicBezTo>
                  <a:lnTo>
                    <a:pt x="1097965" y="2386951"/>
                  </a:lnTo>
                  <a:cubicBezTo>
                    <a:pt x="816411" y="2460778"/>
                    <a:pt x="657258" y="2470798"/>
                    <a:pt x="295989" y="2386951"/>
                  </a:cubicBezTo>
                  <a:cubicBezTo>
                    <a:pt x="102209" y="2385571"/>
                    <a:pt x="33984" y="2166736"/>
                    <a:pt x="0" y="1989117"/>
                  </a:cubicBezTo>
                  <a:lnTo>
                    <a:pt x="0" y="1989126"/>
                  </a:lnTo>
                  <a:cubicBezTo>
                    <a:pt x="-172940" y="1859247"/>
                    <a:pt x="-652774" y="1785451"/>
                    <a:pt x="-769521" y="1702324"/>
                  </a:cubicBezTo>
                  <a:cubicBezTo>
                    <a:pt x="-682986" y="1684127"/>
                    <a:pt x="-234321" y="1550016"/>
                    <a:pt x="0" y="1392386"/>
                  </a:cubicBezTo>
                  <a:cubicBezTo>
                    <a:pt x="-57474" y="1123508"/>
                    <a:pt x="58486" y="546271"/>
                    <a:pt x="0" y="397832"/>
                  </a:cubicBezTo>
                  <a:close/>
                </a:path>
                <a:path w="6587798" h="2386951" fill="none" stroke="0" extrusionOk="0">
                  <a:moveTo>
                    <a:pt x="0" y="397832"/>
                  </a:moveTo>
                  <a:cubicBezTo>
                    <a:pt x="24051" y="202981"/>
                    <a:pt x="117288" y="1131"/>
                    <a:pt x="295989" y="0"/>
                  </a:cubicBezTo>
                  <a:cubicBezTo>
                    <a:pt x="579320" y="66863"/>
                    <a:pt x="910782" y="-73526"/>
                    <a:pt x="1097965" y="0"/>
                  </a:cubicBezTo>
                  <a:lnTo>
                    <a:pt x="1097965" y="0"/>
                  </a:lnTo>
                  <a:cubicBezTo>
                    <a:pt x="1707612" y="-164416"/>
                    <a:pt x="2500117" y="-2149"/>
                    <a:pt x="2744915" y="0"/>
                  </a:cubicBezTo>
                  <a:cubicBezTo>
                    <a:pt x="3502122" y="-202005"/>
                    <a:pt x="5844172" y="160620"/>
                    <a:pt x="6291807" y="0"/>
                  </a:cubicBezTo>
                  <a:cubicBezTo>
                    <a:pt x="6465556" y="13070"/>
                    <a:pt x="6573247" y="173297"/>
                    <a:pt x="6587798" y="397832"/>
                  </a:cubicBezTo>
                  <a:cubicBezTo>
                    <a:pt x="6612220" y="512874"/>
                    <a:pt x="6632953" y="1100812"/>
                    <a:pt x="6587798" y="1392386"/>
                  </a:cubicBezTo>
                  <a:lnTo>
                    <a:pt x="6587798" y="1392386"/>
                  </a:lnTo>
                  <a:cubicBezTo>
                    <a:pt x="6595332" y="1613232"/>
                    <a:pt x="6588527" y="1800201"/>
                    <a:pt x="6587798" y="1989126"/>
                  </a:cubicBezTo>
                  <a:lnTo>
                    <a:pt x="6587798" y="1989117"/>
                  </a:lnTo>
                  <a:cubicBezTo>
                    <a:pt x="6558890" y="2154541"/>
                    <a:pt x="6437815" y="2424540"/>
                    <a:pt x="6291807" y="2386951"/>
                  </a:cubicBezTo>
                  <a:cubicBezTo>
                    <a:pt x="5631499" y="2512575"/>
                    <a:pt x="3883949" y="2239249"/>
                    <a:pt x="2744915" y="2386951"/>
                  </a:cubicBezTo>
                  <a:cubicBezTo>
                    <a:pt x="2284620" y="2465381"/>
                    <a:pt x="1855289" y="2633241"/>
                    <a:pt x="1097965" y="2386951"/>
                  </a:cubicBezTo>
                  <a:lnTo>
                    <a:pt x="1097965" y="2386951"/>
                  </a:lnTo>
                  <a:cubicBezTo>
                    <a:pt x="793182" y="2442632"/>
                    <a:pt x="664955" y="2435169"/>
                    <a:pt x="295989" y="2386951"/>
                  </a:cubicBezTo>
                  <a:cubicBezTo>
                    <a:pt x="60912" y="2364570"/>
                    <a:pt x="31805" y="2151230"/>
                    <a:pt x="0" y="1989117"/>
                  </a:cubicBezTo>
                  <a:lnTo>
                    <a:pt x="0" y="1989126"/>
                  </a:lnTo>
                  <a:cubicBezTo>
                    <a:pt x="-167450" y="1861738"/>
                    <a:pt x="-659419" y="1764963"/>
                    <a:pt x="-769521" y="1702324"/>
                  </a:cubicBezTo>
                  <a:cubicBezTo>
                    <a:pt x="-720061" y="1687427"/>
                    <a:pt x="-201177" y="1511262"/>
                    <a:pt x="0" y="1392386"/>
                  </a:cubicBezTo>
                  <a:cubicBezTo>
                    <a:pt x="-69016" y="1101440"/>
                    <a:pt x="62394" y="545601"/>
                    <a:pt x="0" y="397832"/>
                  </a:cubicBezTo>
                  <a:close/>
                </a:path>
              </a:pathLst>
            </a:custGeom>
            <a:solidFill>
              <a:schemeClr val="bg1"/>
            </a:solidFill>
            <a:ln w="38100">
              <a:solidFill>
                <a:srgbClr val="DE6A5A"/>
              </a:solidFill>
              <a:extLst>
                <a:ext uri="{C807C97D-BFC1-408E-A445-0C87EB9F89A2}">
                  <ask:lineSketchStyleProps xmlns:ask="http://schemas.microsoft.com/office/drawing/2018/sketchyshapes" xmln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8" name="文本框 17">
              <a:extLst>
                <a:ext uri="{FF2B5EF4-FFF2-40B4-BE49-F238E27FC236}">
                  <a16:creationId xmlns:a16="http://schemas.microsoft.com/office/drawing/2014/main" xmlns="" id="{036346BF-0313-89DB-0F04-B79E8054D007}"/>
                </a:ext>
              </a:extLst>
            </p:cNvPr>
            <p:cNvSpPr txBox="1"/>
            <p:nvPr/>
          </p:nvSpPr>
          <p:spPr>
            <a:xfrm>
              <a:off x="3325065" y="374628"/>
              <a:ext cx="7180011" cy="1677255"/>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Cùng</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xem</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lại</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cách</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viết</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chữ</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hoa</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 X </a:t>
              </a:r>
              <a:r>
                <a:rPr kumimoji="0" lang="en-US" altLang="zh-CN" sz="4000" b="1" i="0" u="none" strike="noStrike" kern="1200" cap="none" spc="0" normalizeH="0" baseline="0" noProof="0" dirty="0" err="1">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nhé</a:t>
              </a:r>
              <a:r>
                <a:rPr kumimoji="0" lang="en-US" altLang="zh-CN"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rPr>
                <a:t>!</a:t>
              </a:r>
              <a:endParaRPr kumimoji="0" lang="zh-CN" altLang="en-US" sz="4000" b="1" i="0" u="none" strike="noStrike" kern="1200" cap="none" spc="0" normalizeH="0" baseline="0" noProof="0" dirty="0">
                <a:ln>
                  <a:noFill/>
                </a:ln>
                <a:solidFill>
                  <a:srgbClr val="0D7858"/>
                </a:solidFill>
                <a:effectLst/>
                <a:uLnTx/>
                <a:uFillTx/>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3" name="Đồ họa 2">
            <a:extLst>
              <a:ext uri="{FF2B5EF4-FFF2-40B4-BE49-F238E27FC236}">
                <a16:creationId xmlns:a16="http://schemas.microsoft.com/office/drawing/2014/main" xmlns="" id="{DA7779A6-91FF-9E74-9D25-C959C709AC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69515" y="1064870"/>
            <a:ext cx="2597277" cy="5658748"/>
          </a:xfrm>
          <a:prstGeom prst="rect">
            <a:avLst/>
          </a:prstGeom>
        </p:spPr>
      </p:pic>
    </p:spTree>
    <p:extLst>
      <p:ext uri="{BB962C8B-B14F-4D97-AF65-F5344CB8AC3E}">
        <p14:creationId xmlns:p14="http://schemas.microsoft.com/office/powerpoint/2010/main" val="39054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V cỡ nhỏ __ Cô Tuyết Nga">
            <a:hlinkClick r:id="" action="ppaction://media"/>
            <a:extLst>
              <a:ext uri="{FF2B5EF4-FFF2-40B4-BE49-F238E27FC236}">
                <a16:creationId xmlns:a16="http://schemas.microsoft.com/office/drawing/2014/main" xmlns="" id="{A3406AA8-D25A-A502-4479-E961502FD286}"/>
              </a:ext>
            </a:extLst>
          </p:cNvPr>
          <p:cNvPicPr>
            <a:picLocks noChangeAspect="1"/>
          </p:cNvPicPr>
          <p:nvPr>
            <a:videoFile r:link="rId1"/>
            <p:extLst>
              <p:ext uri="{DAA4B4D4-6D71-4841-9C94-3DE7FCFB9230}">
                <p14:media xmlns:p14="http://schemas.microsoft.com/office/powerpoint/2010/main" r:embed="rId2">
                  <p14:trim st="94896" end="5825.164"/>
                </p14:media>
              </p:ext>
            </p:extLst>
          </p:nvPr>
        </p:nvPicPr>
        <p:blipFill>
          <a:blip r:embed="rId4"/>
          <a:stretch>
            <a:fillRect/>
          </a:stretch>
        </p:blipFill>
        <p:spPr>
          <a:xfrm>
            <a:off x="1668684" y="1576327"/>
            <a:ext cx="8854632" cy="4980731"/>
          </a:xfrm>
          <a:prstGeom prst="rect">
            <a:avLst/>
          </a:prstGeom>
        </p:spPr>
      </p:pic>
    </p:spTree>
    <p:extLst>
      <p:ext uri="{BB962C8B-B14F-4D97-AF65-F5344CB8AC3E}">
        <p14:creationId xmlns:p14="http://schemas.microsoft.com/office/powerpoint/2010/main" val="185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hoa X cỡ nhỏ __ Cô Tuyết Nga">
            <a:hlinkClick r:id="" action="ppaction://media"/>
            <a:extLst>
              <a:ext uri="{FF2B5EF4-FFF2-40B4-BE49-F238E27FC236}">
                <a16:creationId xmlns:a16="http://schemas.microsoft.com/office/drawing/2014/main" xmlns="" id="{4433BD5A-7F60-0E97-3176-3D4515558EBB}"/>
              </a:ext>
            </a:extLst>
          </p:cNvPr>
          <p:cNvPicPr>
            <a:picLocks noChangeAspect="1"/>
          </p:cNvPicPr>
          <p:nvPr>
            <a:videoFile r:link="rId1"/>
            <p:extLst>
              <p:ext uri="{DAA4B4D4-6D71-4841-9C94-3DE7FCFB9230}">
                <p14:media xmlns:p14="http://schemas.microsoft.com/office/powerpoint/2010/main" r:embed="rId2">
                  <p14:trim st="59149"/>
                </p14:media>
              </p:ext>
            </p:extLst>
          </p:nvPr>
        </p:nvPicPr>
        <p:blipFill>
          <a:blip r:embed="rId4"/>
          <a:stretch>
            <a:fillRect/>
          </a:stretch>
        </p:blipFill>
        <p:spPr>
          <a:xfrm>
            <a:off x="1512425" y="1281896"/>
            <a:ext cx="9167149" cy="5156521"/>
          </a:xfrm>
          <a:prstGeom prst="rect">
            <a:avLst/>
          </a:prstGeom>
        </p:spPr>
      </p:pic>
    </p:spTree>
    <p:extLst>
      <p:ext uri="{BB962C8B-B14F-4D97-AF65-F5344CB8AC3E}">
        <p14:creationId xmlns:p14="http://schemas.microsoft.com/office/powerpoint/2010/main" val="25702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xmlns="" id="{91CB4E0B-3B3F-2503-C12E-85BDD59E5E05}"/>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tên</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riêng</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Vạn</a:t>
            </a:r>
            <a:r>
              <a:rPr lang="en-US" altLang="zh-CN" sz="4400" b="1" dirty="0">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srgbClr val="0D7858"/>
                </a:solidFill>
                <a:latin typeface="HP001 4 hàng" panose="020B0603050302020204" pitchFamily="34" charset="0"/>
                <a:ea typeface="字魂108号-新潮卡通体" panose="00000500000000000000" pitchFamily="2" charset="-122"/>
                <a:sym typeface="Arial" panose="020B0604020202020204" pitchFamily="34" charset="0"/>
              </a:rPr>
              <a:t>Xuân</a:t>
            </a:r>
            <a:endParaRPr kumimoji="0" lang="zh-CN" altLang="en-US" sz="4400" b="1" i="0" u="none" strike="noStrike" kern="1200" cap="none" spc="0" normalizeH="0" baseline="0" noProof="0" dirty="0">
              <a:ln>
                <a:noFill/>
              </a:ln>
              <a:solidFill>
                <a:srgbClr val="0D7858"/>
              </a:solidFill>
              <a:effectLst/>
              <a:uLnTx/>
              <a:uFillTx/>
              <a:latin typeface="HP001 4 hàng" panose="020B0603050302020204" pitchFamily="34" charset="0"/>
              <a:ea typeface="字魂108号-新潮卡通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xmlns="" id="{98D9DA5C-D1B7-B99D-FB51-F817E2FBB4BC}"/>
              </a:ext>
            </a:extLst>
          </p:cNvPr>
          <p:cNvPicPr>
            <a:picLocks noChangeAspect="1"/>
          </p:cNvPicPr>
          <p:nvPr/>
        </p:nvPicPr>
        <p:blipFill>
          <a:blip r:embed="rId2"/>
          <a:stretch>
            <a:fillRect/>
          </a:stretch>
        </p:blipFill>
        <p:spPr>
          <a:xfrm>
            <a:off x="690925" y="-4711920"/>
            <a:ext cx="8143986" cy="3808878"/>
          </a:xfrm>
          <a:prstGeom prst="rect">
            <a:avLst/>
          </a:prstGeom>
        </p:spPr>
      </p:pic>
      <p:sp>
        <p:nvSpPr>
          <p:cNvPr id="6" name="TextBox 5">
            <a:extLst>
              <a:ext uri="{FF2B5EF4-FFF2-40B4-BE49-F238E27FC236}">
                <a16:creationId xmlns:a16="http://schemas.microsoft.com/office/drawing/2014/main" xmlns="" id="{32224BED-7AFE-02D3-C983-743A651BA7B2}"/>
              </a:ext>
            </a:extLst>
          </p:cNvPr>
          <p:cNvSpPr txBox="1"/>
          <p:nvPr/>
        </p:nvSpPr>
        <p:spPr>
          <a:xfrm>
            <a:off x="17209477" y="-3141785"/>
            <a:ext cx="4478215" cy="369332"/>
          </a:xfrm>
          <a:prstGeom prst="rect">
            <a:avLst/>
          </a:prstGeom>
          <a:noFill/>
        </p:spPr>
        <p:txBody>
          <a:bodyPr wrap="square" rtlCol="0">
            <a:spAutoFit/>
          </a:bodyPr>
          <a:lstStyle/>
          <a:p>
            <a:r>
              <a:rPr lang="en-US" dirty="0" err="1">
                <a:latin typeface="HP001 4 hàng" panose="020B0603050302020204" pitchFamily="34" charset="0"/>
              </a:rPr>
              <a:t>Út</a:t>
            </a:r>
            <a:r>
              <a:rPr lang="en-US" dirty="0">
                <a:latin typeface="HP001 4 hàng" panose="020B0603050302020204" pitchFamily="34" charset="0"/>
              </a:rPr>
              <a:t> </a:t>
            </a:r>
            <a:r>
              <a:rPr lang="en-US" dirty="0" err="1">
                <a:latin typeface="HP001 4 hàng" panose="020B0603050302020204" pitchFamily="34" charset="0"/>
              </a:rPr>
              <a:t>Trà</a:t>
            </a:r>
            <a:r>
              <a:rPr lang="en-US" dirty="0">
                <a:latin typeface="HP001 4 hàng" panose="020B0603050302020204" pitchFamily="34" charset="0"/>
              </a:rPr>
              <a:t> </a:t>
            </a:r>
            <a:r>
              <a:rPr lang="en-US" dirty="0" err="1">
                <a:latin typeface="HP001 4 hàng" panose="020B0603050302020204" pitchFamily="34" charset="0"/>
              </a:rPr>
              <a:t>Ôn</a:t>
            </a:r>
            <a:r>
              <a:rPr lang="en-US" dirty="0">
                <a:latin typeface="HP001 4 hàng" panose="020B0603050302020204" pitchFamily="34" charset="0"/>
              </a:rPr>
              <a:t>'</a:t>
            </a:r>
          </a:p>
        </p:txBody>
      </p:sp>
      <p:grpSp>
        <p:nvGrpSpPr>
          <p:cNvPr id="12" name="Nhóm 11">
            <a:extLst>
              <a:ext uri="{FF2B5EF4-FFF2-40B4-BE49-F238E27FC236}">
                <a16:creationId xmlns:a16="http://schemas.microsoft.com/office/drawing/2014/main" xmlns="" id="{4655223A-11D2-E2C3-2722-6D39F8020823}"/>
              </a:ext>
            </a:extLst>
          </p:cNvPr>
          <p:cNvGrpSpPr/>
          <p:nvPr/>
        </p:nvGrpSpPr>
        <p:grpSpPr>
          <a:xfrm>
            <a:off x="1209327" y="2886225"/>
            <a:ext cx="9587696" cy="2604304"/>
            <a:chOff x="2287929" y="3240911"/>
            <a:chExt cx="9587696" cy="2604304"/>
          </a:xfrm>
        </p:grpSpPr>
        <p:pic>
          <p:nvPicPr>
            <p:cNvPr id="9" name="Picture 17">
              <a:extLst>
                <a:ext uri="{FF2B5EF4-FFF2-40B4-BE49-F238E27FC236}">
                  <a16:creationId xmlns:a16="http://schemas.microsoft.com/office/drawing/2014/main" xmlns="" id="{B720CB6F-28B3-BEB0-F6EA-B8DEDC1E0F2E}"/>
                </a:ext>
              </a:extLst>
            </p:cNvPr>
            <p:cNvPicPr>
              <a:picLocks noChangeAspect="1"/>
            </p:cNvPicPr>
            <p:nvPr/>
          </p:nvPicPr>
          <p:blipFill rotWithShape="1">
            <a:blip r:embed="rId3"/>
            <a:srcRect l="28867" t="19430" r="27580" b="11711"/>
            <a:stretch/>
          </p:blipFill>
          <p:spPr>
            <a:xfrm>
              <a:off x="2287929" y="3240911"/>
              <a:ext cx="9587696" cy="2604304"/>
            </a:xfrm>
            <a:prstGeom prst="rect">
              <a:avLst/>
            </a:prstGeom>
          </p:spPr>
        </p:pic>
        <p:sp>
          <p:nvSpPr>
            <p:cNvPr id="11" name="文本框 17">
              <a:extLst>
                <a:ext uri="{FF2B5EF4-FFF2-40B4-BE49-F238E27FC236}">
                  <a16:creationId xmlns:a16="http://schemas.microsoft.com/office/drawing/2014/main" xmlns="" id="{6CDCADC6-1E12-AEC2-C8BA-063638D06397}"/>
                </a:ext>
              </a:extLst>
            </p:cNvPr>
            <p:cNvSpPr txBox="1"/>
            <p:nvPr/>
          </p:nvSpPr>
          <p:spPr>
            <a:xfrm>
              <a:off x="2995659" y="4094798"/>
              <a:ext cx="7958597"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Vạn</a:t>
              </a:r>
              <a:r>
                <a:rPr lang="en-US" altLang="zh-CN" sz="9600" b="1" noProof="0" dirty="0">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 </a:t>
              </a:r>
              <a:r>
                <a:rPr lang="en-US" altLang="zh-CN" sz="9600" b="1" noProof="0" dirty="0" err="1">
                  <a:solidFill>
                    <a:prstClr val="black"/>
                  </a:solidFill>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rPr>
                <a:t>Xuân</a:t>
              </a:r>
              <a:endParaRPr kumimoji="0" lang="zh-CN" altLang="en-US" sz="9600" b="1" i="0" u="none" strike="noStrike" kern="1200" cap="none" spc="300" normalizeH="0" baseline="0" noProof="0" dirty="0">
                <a:ln>
                  <a:noFill/>
                </a:ln>
                <a:solidFill>
                  <a:prstClr val="black"/>
                </a:solidFill>
                <a:effectLst/>
                <a:uLnTx/>
                <a:uFillTx/>
                <a:latin typeface="HP001 5H" panose="020B0603050302020204" pitchFamily="34" charset="0"/>
                <a:ea typeface="字魂108号-新潮卡通体" panose="00000500000000000000" pitchFamily="2" charset="-122"/>
                <a:cs typeface="HP001 5H" panose="020B0603050302020204" pitchFamily="34" charset="0"/>
                <a:sym typeface="Arial" panose="020B0604020202020204" pitchFamily="34" charset="0"/>
              </a:endParaRPr>
            </a:p>
          </p:txBody>
        </p:sp>
      </p:grpSp>
    </p:spTree>
    <p:extLst>
      <p:ext uri="{BB962C8B-B14F-4D97-AF65-F5344CB8AC3E}">
        <p14:creationId xmlns:p14="http://schemas.microsoft.com/office/powerpoint/2010/main" val="42071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FFB39340-AE4D-0E11-8C24-1B01229008FE}"/>
              </a:ext>
            </a:extLst>
          </p:cNvPr>
          <p:cNvPicPr>
            <a:picLocks noChangeAspect="1"/>
          </p:cNvPicPr>
          <p:nvPr/>
        </p:nvPicPr>
        <p:blipFill>
          <a:blip r:embed="rId2"/>
          <a:stretch>
            <a:fillRect/>
          </a:stretch>
        </p:blipFill>
        <p:spPr>
          <a:xfrm>
            <a:off x="4858242" y="709932"/>
            <a:ext cx="6224555" cy="5803895"/>
          </a:xfrm>
          <a:prstGeom prst="rect">
            <a:avLst/>
          </a:prstGeom>
        </p:spPr>
      </p:pic>
    </p:spTree>
    <p:extLst>
      <p:ext uri="{BB962C8B-B14F-4D97-AF65-F5344CB8AC3E}">
        <p14:creationId xmlns:p14="http://schemas.microsoft.com/office/powerpoint/2010/main" val="39332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8">
            <a:extLst>
              <a:ext uri="{FF2B5EF4-FFF2-40B4-BE49-F238E27FC236}">
                <a16:creationId xmlns:a16="http://schemas.microsoft.com/office/drawing/2014/main" xmlns="" id="{91CB4E0B-3B3F-2503-C12E-85BDD59E5E05}"/>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0D7858"/>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5" name="Rectangle: Rounded Corners 4">
            <a:extLst>
              <a:ext uri="{FF2B5EF4-FFF2-40B4-BE49-F238E27FC236}">
                <a16:creationId xmlns:a16="http://schemas.microsoft.com/office/drawing/2014/main" xmlns="" id="{04B4513E-EEA3-84D3-AFF8-E4FE5DAA3F50}"/>
              </a:ext>
            </a:extLst>
          </p:cNvPr>
          <p:cNvSpPr/>
          <p:nvPr/>
        </p:nvSpPr>
        <p:spPr>
          <a:xfrm>
            <a:off x="497710" y="1903690"/>
            <a:ext cx="11298049"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7" name="文本框 17">
            <a:extLst>
              <a:ext uri="{FF2B5EF4-FFF2-40B4-BE49-F238E27FC236}">
                <a16:creationId xmlns:a16="http://schemas.microsoft.com/office/drawing/2014/main" xmlns="" id="{E66A7050-7EC1-676C-00DA-F6BCF5F14587}"/>
              </a:ext>
            </a:extLst>
          </p:cNvPr>
          <p:cNvSpPr txBox="1"/>
          <p:nvPr/>
        </p:nvSpPr>
        <p:spPr>
          <a:xfrm>
            <a:off x="2165372" y="2551315"/>
            <a:ext cx="8203145"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Gió</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đưa</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cành</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trúc</a:t>
            </a:r>
            <a:r>
              <a:rPr kumimoji="0" lang="en-US" altLang="zh-CN" sz="40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 </a:t>
            </a:r>
            <a:r>
              <a:rPr kumimoji="0" lang="en-US" altLang="zh-CN" sz="40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đà</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2" name="文本框 17">
            <a:extLst>
              <a:ext uri="{FF2B5EF4-FFF2-40B4-BE49-F238E27FC236}">
                <a16:creationId xmlns:a16="http://schemas.microsoft.com/office/drawing/2014/main" xmlns="" id="{6BE78ACA-3672-C03E-6265-1FD57F3C6C93}"/>
              </a:ext>
            </a:extLst>
          </p:cNvPr>
          <p:cNvSpPr txBox="1"/>
          <p:nvPr/>
        </p:nvSpPr>
        <p:spPr>
          <a:xfrm>
            <a:off x="497710" y="3449286"/>
            <a:ext cx="11196579" cy="661720"/>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Tiếng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chuông</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Trấn</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Vũ</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canh</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gà</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Thọ</a:t>
            </a:r>
            <a:r>
              <a:rPr lang="en-US" altLang="zh-CN" sz="40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0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Xương</a:t>
            </a:r>
            <a:endParaRPr kumimoji="0" lang="zh-CN" altLang="en-US" sz="40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xmlns="" id="{92D78ABD-32FC-96DB-E2D7-E6BCD7D4ACB4}"/>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(Ca </a:t>
            </a:r>
            <a:r>
              <a:rPr kumimoji="0" lang="en-US" altLang="zh-CN" sz="3600" b="0" i="1" u="none" strike="noStrike" kern="1200" cap="none" spc="0" normalizeH="0" baseline="0" noProof="0" dirty="0" err="1">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dao</a:t>
            </a:r>
            <a:r>
              <a:rPr kumimoji="0" lang="en-US" altLang="zh-CN"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rPr>
              <a:t>)</a:t>
            </a:r>
            <a:endParaRPr kumimoji="0" lang="zh-CN" altLang="en-US" sz="3600" b="0" i="1" u="none" strike="noStrike" kern="1200" cap="none" spc="0" normalizeH="0" baseline="0" noProof="0" dirty="0">
              <a:ln>
                <a:noFill/>
              </a:ln>
              <a:solidFill>
                <a:prstClr val="black"/>
              </a:solidFill>
              <a:effectLst/>
              <a:uLnTx/>
              <a:uFillTx/>
              <a:latin typeface="Cambria" panose="02040503050406030204" pitchFamily="18" charset="0"/>
              <a:ea typeface="字魂108号-新潮卡通体"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41316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xEl>
                                              <p:pRg st="0" end="0"/>
                                            </p:txEl>
                                          </p:spTgt>
                                        </p:tgtEl>
                                      </p:cBhvr>
                                    </p:animEffect>
                                  </p:childTnLst>
                                </p:cTn>
                              </p:par>
                            </p:childTnLst>
                          </p:cTn>
                        </p:par>
                        <p:par>
                          <p:cTn id="29" fill="hold">
                            <p:stCondLst>
                              <p:cond delay="39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2050B6C-0331-8CC4-4A68-113A9F076015}"/>
              </a:ext>
            </a:extLst>
          </p:cNvPr>
          <p:cNvSpPr txBox="1"/>
          <p:nvPr/>
        </p:nvSpPr>
        <p:spPr>
          <a:xfrm>
            <a:off x="3026363" y="962448"/>
            <a:ext cx="6139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7858"/>
                </a:solidFill>
                <a:effectLst/>
                <a:uLnTx/>
                <a:uFillTx/>
                <a:latin typeface="Cambria" panose="02040503050406030204" pitchFamily="18" charset="0"/>
                <a:ea typeface="思源黑体 CN"/>
                <a:cs typeface="+mn-cs"/>
              </a:rPr>
              <a:t>VIẾT BÀI VÀO VỞ TẬP VIẾT</a:t>
            </a:r>
          </a:p>
        </p:txBody>
      </p:sp>
      <p:pic>
        <p:nvPicPr>
          <p:cNvPr id="5" name="Picture 4">
            <a:extLst>
              <a:ext uri="{FF2B5EF4-FFF2-40B4-BE49-F238E27FC236}">
                <a16:creationId xmlns:a16="http://schemas.microsoft.com/office/drawing/2014/main" xmlns="" id="{A139A41E-A747-828A-7CC9-EBCBB6D05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2" name="Picture 1">
            <a:extLst>
              <a:ext uri="{FF2B5EF4-FFF2-40B4-BE49-F238E27FC236}">
                <a16:creationId xmlns:a16="http://schemas.microsoft.com/office/drawing/2014/main" xmlns="" id="{E44714F5-BE50-31E6-1700-3F75384304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7" b="2637"/>
          <a:stretch/>
        </p:blipFill>
        <p:spPr>
          <a:xfrm>
            <a:off x="7938626" y="1683207"/>
            <a:ext cx="3108601" cy="4186507"/>
          </a:xfrm>
          <a:prstGeom prst="rect">
            <a:avLst/>
          </a:prstGeom>
        </p:spPr>
      </p:pic>
    </p:spTree>
    <p:extLst>
      <p:ext uri="{BB962C8B-B14F-4D97-AF65-F5344CB8AC3E}">
        <p14:creationId xmlns:p14="http://schemas.microsoft.com/office/powerpoint/2010/main" val="14002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xmlns="" id="{0E681AC8-2DFD-F53B-514B-21CFDBC04856}"/>
              </a:ext>
            </a:extLst>
          </p:cNvPr>
          <p:cNvGrpSpPr/>
          <p:nvPr/>
        </p:nvGrpSpPr>
        <p:grpSpPr>
          <a:xfrm>
            <a:off x="1293641" y="997014"/>
            <a:ext cx="8368395" cy="7101840"/>
            <a:chOff x="1256630" y="1122235"/>
            <a:chExt cx="8368395" cy="7101840"/>
          </a:xfrm>
        </p:grpSpPr>
        <p:pic>
          <p:nvPicPr>
            <p:cNvPr id="12" name="图片 6">
              <a:extLst>
                <a:ext uri="{FF2B5EF4-FFF2-40B4-BE49-F238E27FC236}">
                  <a16:creationId xmlns:a16="http://schemas.microsoft.com/office/drawing/2014/main" xmlns="" id="{0D08B87A-F2CB-5E76-FD7E-F229117B2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xmlns="" id="{9A2CD36F-48EC-4736-B3B5-3B9BFBD5A729}"/>
                </a:ext>
              </a:extLst>
            </p:cNvPr>
            <p:cNvSpPr txBox="1"/>
            <p:nvPr/>
          </p:nvSpPr>
          <p:spPr>
            <a:xfrm>
              <a:off x="3817257" y="3910651"/>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Hoàn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viết</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xmlns=""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0" name="Hình ảnh 9">
            <a:extLst>
              <a:ext uri="{FF2B5EF4-FFF2-40B4-BE49-F238E27FC236}">
                <a16:creationId xmlns:a16="http://schemas.microsoft.com/office/drawing/2014/main" xmlns="" id="{D990382F-0234-CD04-39A6-13EA9378AB6B}"/>
              </a:ext>
            </a:extLst>
          </p:cNvPr>
          <p:cNvPicPr>
            <a:picLocks noChangeAspect="1"/>
          </p:cNvPicPr>
          <p:nvPr/>
        </p:nvPicPr>
        <p:blipFill>
          <a:blip r:embed="rId3"/>
          <a:stretch>
            <a:fillRect/>
          </a:stretch>
        </p:blipFill>
        <p:spPr>
          <a:xfrm>
            <a:off x="2313104" y="608057"/>
            <a:ext cx="7565792" cy="3700593"/>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9053A51A-A8B7-AA33-8C45-C10A3CD59F2A}"/>
              </a:ext>
            </a:extLst>
          </p:cNvPr>
          <p:cNvSpPr txBox="1"/>
          <p:nvPr/>
        </p:nvSpPr>
        <p:spPr>
          <a:xfrm>
            <a:off x="3831595" y="1190263"/>
            <a:ext cx="4528804" cy="1107996"/>
          </a:xfrm>
          <a:prstGeom prst="rect">
            <a:avLst/>
          </a:prstGeom>
          <a:noFill/>
        </p:spPr>
        <p:txBody>
          <a:bodyPr wrap="none" rtlCol="0">
            <a:spAutoFit/>
          </a:bodyPr>
          <a:lstStyle/>
          <a:p>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Tiếng</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a:t>
            </a:r>
            <a:r>
              <a:rPr lang="en-US" sz="6600" dirty="0" err="1">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Việt</a:t>
            </a:r>
            <a:r>
              <a:rPr lang="en-US"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rPr>
              <a:t> 2</a:t>
            </a:r>
            <a:endParaRPr lang="vi-VN" sz="6600" dirty="0">
              <a:gradFill>
                <a:gsLst>
                  <a:gs pos="0">
                    <a:srgbClr val="E7EA6B"/>
                  </a:gs>
                  <a:gs pos="74000">
                    <a:srgbClr val="3C9D48"/>
                  </a:gs>
                  <a:gs pos="100000">
                    <a:srgbClr val="0C7758"/>
                  </a:gs>
                </a:gsLst>
                <a:lin ang="5400000" scaled="0"/>
              </a:gra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1" name="Hình ảnh 10">
            <a:extLst>
              <a:ext uri="{FF2B5EF4-FFF2-40B4-BE49-F238E27FC236}">
                <a16:creationId xmlns:a16="http://schemas.microsoft.com/office/drawing/2014/main" xmlns="" id="{EF4F6B8F-17E7-B242-2D6D-6522FA084F36}"/>
              </a:ext>
            </a:extLst>
          </p:cNvPr>
          <p:cNvPicPr>
            <a:picLocks noChangeAspect="1"/>
          </p:cNvPicPr>
          <p:nvPr/>
        </p:nvPicPr>
        <p:blipFill>
          <a:blip r:embed="rId2"/>
          <a:stretch>
            <a:fillRect/>
          </a:stretch>
        </p:blipFill>
        <p:spPr>
          <a:xfrm>
            <a:off x="1407766" y="2029550"/>
            <a:ext cx="9376461" cy="4828450"/>
          </a:xfrm>
          <a:prstGeom prst="rect">
            <a:avLst/>
          </a:prstGeom>
        </p:spPr>
      </p:pic>
    </p:spTree>
    <p:extLst>
      <p:ext uri="{BB962C8B-B14F-4D97-AF65-F5344CB8AC3E}">
        <p14:creationId xmlns:p14="http://schemas.microsoft.com/office/powerpoint/2010/main" val="38478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3E8F5F8E-A9CC-6A6F-8A90-863033B5E009}"/>
              </a:ext>
            </a:extLst>
          </p:cNvPr>
          <p:cNvPicPr>
            <a:picLocks noChangeAspect="1"/>
          </p:cNvPicPr>
          <p:nvPr/>
        </p:nvPicPr>
        <p:blipFill rotWithShape="1">
          <a:blip r:embed="rId2">
            <a:extLst>
              <a:ext uri="{28A0092B-C50C-407E-A947-70E740481C1C}">
                <a14:useLocalDpi xmlns:a14="http://schemas.microsoft.com/office/drawing/2010/main" val="0"/>
              </a:ext>
            </a:extLst>
          </a:blip>
          <a:srcRect t="10666"/>
          <a:stretch/>
        </p:blipFill>
        <p:spPr>
          <a:xfrm>
            <a:off x="1426352" y="396240"/>
            <a:ext cx="9339295" cy="5048747"/>
          </a:xfrm>
          <a:prstGeom prst="rect">
            <a:avLst/>
          </a:prstGeom>
        </p:spPr>
      </p:pic>
      <p:sp>
        <p:nvSpPr>
          <p:cNvPr id="6" name="Hộp Văn bản 5">
            <a:extLst>
              <a:ext uri="{FF2B5EF4-FFF2-40B4-BE49-F238E27FC236}">
                <a16:creationId xmlns:a16="http://schemas.microsoft.com/office/drawing/2014/main" xmlns="" id="{F4D4C21A-81BB-3B4F-AD83-A245AC99A1F6}"/>
              </a:ext>
            </a:extLst>
          </p:cNvPr>
          <p:cNvSpPr txBox="1"/>
          <p:nvPr/>
        </p:nvSpPr>
        <p:spPr>
          <a:xfrm>
            <a:off x="1527858" y="5938540"/>
            <a:ext cx="10498387" cy="523220"/>
          </a:xfrm>
          <a:prstGeom prst="rect">
            <a:avLst/>
          </a:prstGeom>
          <a:noFill/>
        </p:spPr>
        <p:txBody>
          <a:bodyPr wrap="non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Em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đặc điểm của những cảnh vật được vẽ trong tranh.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3E8F5F8E-A9CC-6A6F-8A90-863033B5E0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66"/>
          <a:stretch/>
        </p:blipFill>
        <p:spPr>
          <a:xfrm>
            <a:off x="2694127" y="381555"/>
            <a:ext cx="6803745" cy="3678049"/>
          </a:xfrm>
          <a:prstGeom prst="rect">
            <a:avLst/>
          </a:prstGeom>
        </p:spPr>
      </p:pic>
      <p:sp>
        <p:nvSpPr>
          <p:cNvPr id="6" name="Hộp Văn bản 5">
            <a:extLst>
              <a:ext uri="{FF2B5EF4-FFF2-40B4-BE49-F238E27FC236}">
                <a16:creationId xmlns:a16="http://schemas.microsoft.com/office/drawing/2014/main" xmlns="" id="{F4D4C21A-81BB-3B4F-AD83-A245AC99A1F6}"/>
              </a:ext>
            </a:extLst>
          </p:cNvPr>
          <p:cNvSpPr txBox="1"/>
          <p:nvPr/>
        </p:nvSpPr>
        <p:spPr>
          <a:xfrm>
            <a:off x="1078418" y="4059604"/>
            <a:ext cx="11572709"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Phía xa có ngọn núi cao.</a:t>
            </a:r>
          </a:p>
          <a:p>
            <a:pPr algn="just"/>
            <a:r>
              <a:rPr lang="vi-VN" sz="2800" b="1" i="0" dirty="0">
                <a:solidFill>
                  <a:srgbClr val="000000"/>
                </a:solidFill>
                <a:effectLst/>
                <a:latin typeface="Cambria" panose="02040503050406030204" pitchFamily="18" charset="0"/>
                <a:ea typeface="Cambria" panose="02040503050406030204" pitchFamily="18" charset="0"/>
              </a:rPr>
              <a:t>- Những ngôi nhà lấp ló ở chân núi, ở những hàng tre, cây cổ thụ.</a:t>
            </a:r>
          </a:p>
          <a:p>
            <a:pPr algn="just"/>
            <a:r>
              <a:rPr lang="vi-VN" sz="2800" b="1" i="0" dirty="0">
                <a:solidFill>
                  <a:srgbClr val="000000"/>
                </a:solidFill>
                <a:effectLst/>
                <a:latin typeface="Cambria" panose="02040503050406030204" pitchFamily="18" charset="0"/>
                <a:ea typeface="Cambria" panose="02040503050406030204" pitchFamily="18" charset="0"/>
              </a:rPr>
              <a:t>- Cánh đồng lúa vàng ươm sắp đến mùa gặt hái.</a:t>
            </a:r>
          </a:p>
          <a:p>
            <a:pPr algn="just"/>
            <a:r>
              <a:rPr lang="vi-VN" sz="2800" b="1" i="0" dirty="0">
                <a:solidFill>
                  <a:srgbClr val="000000"/>
                </a:solidFill>
                <a:effectLst/>
                <a:latin typeface="Cambria" panose="02040503050406030204" pitchFamily="18" charset="0"/>
                <a:ea typeface="Cambria" panose="02040503050406030204" pitchFamily="18" charset="0"/>
              </a:rPr>
              <a:t>- Trâu, bò thong thả gặm cỏ. </a:t>
            </a:r>
          </a:p>
          <a:p>
            <a:pPr algn="just"/>
            <a:r>
              <a:rPr lang="vi-VN" sz="2800" b="1" i="0" dirty="0">
                <a:solidFill>
                  <a:srgbClr val="000000"/>
                </a:solidFill>
                <a:effectLst/>
                <a:latin typeface="Cambria" panose="02040503050406030204" pitchFamily="18" charset="0"/>
                <a:ea typeface="Cambria" panose="02040503050406030204" pitchFamily="18" charset="0"/>
              </a:rPr>
              <a:t>- Chim sải cánh bay trên cánh đồng.</a:t>
            </a:r>
          </a:p>
          <a:p>
            <a:pPr algn="just"/>
            <a:r>
              <a:rPr lang="vi-VN" sz="2800" b="1" i="0" dirty="0">
                <a:solidFill>
                  <a:srgbClr val="000000"/>
                </a:solidFill>
                <a:effectLst/>
                <a:latin typeface="Cambria" panose="02040503050406030204" pitchFamily="18" charset="0"/>
                <a:ea typeface="Cambria" panose="02040503050406030204" pitchFamily="18" charset="0"/>
              </a:rPr>
              <a:t>- Bức tranh đồng quê giản dị, mộc mạc, đầy sắc xanh thiên nhiên.</a:t>
            </a:r>
          </a:p>
        </p:txBody>
      </p:sp>
    </p:spTree>
    <p:extLst>
      <p:ext uri="{BB962C8B-B14F-4D97-AF65-F5344CB8AC3E}">
        <p14:creationId xmlns:p14="http://schemas.microsoft.com/office/powerpoint/2010/main" val="3774045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23E720E2-B714-D4EC-62E7-749C5288ABB1}"/>
              </a:ext>
            </a:extLst>
          </p:cNvPr>
          <p:cNvPicPr>
            <a:picLocks noChangeAspect="1"/>
          </p:cNvPicPr>
          <p:nvPr/>
        </p:nvPicPr>
        <p:blipFill>
          <a:blip r:embed="rId2"/>
          <a:stretch>
            <a:fillRect/>
          </a:stretch>
        </p:blipFill>
        <p:spPr>
          <a:xfrm>
            <a:off x="3026259" y="938532"/>
            <a:ext cx="9339881" cy="5803895"/>
          </a:xfrm>
          <a:prstGeom prst="rect">
            <a:avLst/>
          </a:prstGeom>
        </p:spPr>
      </p:pic>
    </p:spTree>
    <p:extLst>
      <p:ext uri="{BB962C8B-B14F-4D97-AF65-F5344CB8AC3E}">
        <p14:creationId xmlns:p14="http://schemas.microsoft.com/office/powerpoint/2010/main" val="37083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DA739ED8-BA12-0FBE-9874-770939CCDB7B}"/>
              </a:ext>
            </a:extLst>
          </p:cNvPr>
          <p:cNvSpPr txBox="1"/>
          <p:nvPr/>
        </p:nvSpPr>
        <p:spPr>
          <a:xfrm>
            <a:off x="75304" y="1588063"/>
            <a:ext cx="11979536" cy="5262979"/>
          </a:xfrm>
          <a:prstGeom prst="rect">
            <a:avLst/>
          </a:prstGeom>
          <a:noFill/>
        </p:spPr>
        <p:txBody>
          <a:bodyPr wrap="square" rtlCol="0">
            <a:spAutoFit/>
          </a:bodyPr>
          <a:lstStyle/>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trên con đường đất đỏ chạy về làng, tôi đã trông thấy bóng núi quê tôi xanh </a:t>
            </a:r>
            <a:r>
              <a:rPr lang="vi-VN" sz="2400" dirty="0" err="1">
                <a:latin typeface="Cambria" panose="02040503050406030204" pitchFamily="18" charset="0"/>
                <a:ea typeface="Cambria" panose="02040503050406030204" pitchFamily="18" charset="0"/>
              </a:rPr>
              <a:t>thẫm</a:t>
            </a:r>
            <a:r>
              <a:rPr lang="vi-VN" sz="2400" dirty="0">
                <a:latin typeface="Cambria" panose="02040503050406030204" pitchFamily="18" charset="0"/>
                <a:ea typeface="Cambria" panose="02040503050406030204" pitchFamily="18" charset="0"/>
              </a:rPr>
              <a:t> trên nền trời mây trắng.</a:t>
            </a:r>
          </a:p>
          <a:p>
            <a:pPr indent="180000" algn="just"/>
            <a:r>
              <a:rPr lang="vi-VN" sz="2400" dirty="0">
                <a:latin typeface="Cambria" panose="02040503050406030204" pitchFamily="18" charset="0"/>
                <a:ea typeface="Cambria" panose="020405030504060302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indent="180000" algn="just"/>
            <a:r>
              <a:rPr lang="vi-VN" sz="2400" dirty="0">
                <a:latin typeface="Cambria" panose="02040503050406030204" pitchFamily="18" charset="0"/>
                <a:ea typeface="Cambria" panose="020405030504060302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indent="180000" algn="just"/>
            <a:r>
              <a:rPr lang="vi-VN" sz="2400" dirty="0">
                <a:latin typeface="Cambria" panose="02040503050406030204" pitchFamily="18" charset="0"/>
                <a:ea typeface="Cambria" panose="02040503050406030204" pitchFamily="18" charset="0"/>
              </a:rPr>
              <a:t>Ở lưng chừng núi có một khe nhỏ, </a:t>
            </a:r>
            <a:r>
              <a:rPr lang="vi-VN" sz="2400" dirty="0" err="1">
                <a:latin typeface="Cambria" panose="02040503050406030204" pitchFamily="18" charset="0"/>
                <a:ea typeface="Cambria" panose="02040503050406030204" pitchFamily="18" charset="0"/>
              </a:rPr>
              <a:t>nướ</a:t>
            </a:r>
            <a:r>
              <a:rPr lang="en-US" sz="2400" dirty="0">
                <a:latin typeface="Cambria" panose="02040503050406030204" pitchFamily="18" charset="0"/>
                <a:ea typeface="Cambria" panose="02040503050406030204" pitchFamily="18" charset="0"/>
              </a:rPr>
              <a:t>c</a:t>
            </a:r>
            <a:r>
              <a:rPr lang="vi-VN" sz="2400" dirty="0">
                <a:latin typeface="Cambria" panose="02040503050406030204" pitchFamily="18" charset="0"/>
                <a:ea typeface="Cambria" panose="02040503050406030204" pitchFamily="18" charset="0"/>
              </a:rPr>
              <a:t> chảy ra trong vắt, đọng xuống một giếng đá...</a:t>
            </a:r>
          </a:p>
          <a:p>
            <a:pPr indent="180000" algn="just"/>
            <a:r>
              <a:rPr lang="vi-VN" sz="2400" dirty="0">
                <a:latin typeface="Cambria" panose="02040503050406030204" pitchFamily="18" charset="0"/>
                <a:ea typeface="Cambria" panose="02040503050406030204" pitchFamily="18" charset="0"/>
              </a:rPr>
              <a:t>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nghe thấy tiếng lá bạch đàn và lá tre reo. Từ xa </a:t>
            </a:r>
            <a:r>
              <a:rPr lang="vi-VN" sz="2400" dirty="0" err="1">
                <a:latin typeface="Cambria" panose="02040503050406030204" pitchFamily="18" charset="0"/>
                <a:ea typeface="Cambria" panose="02040503050406030204" pitchFamily="18" charset="0"/>
              </a:rPr>
              <a:t>xa</a:t>
            </a:r>
            <a:r>
              <a:rPr lang="vi-VN" sz="2400" dirty="0">
                <a:latin typeface="Cambria" panose="02040503050406030204" pitchFamily="18" charset="0"/>
                <a:ea typeface="Cambria" panose="02040503050406030204" pitchFamily="18" charset="0"/>
              </a:rPr>
              <a:t>, tôi đã cảm thấy hương thơm của chè xanh, của bếp nhà ai tỏa khói. </a:t>
            </a:r>
          </a:p>
          <a:p>
            <a:pPr indent="180000"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Lê Phương Liên)</a:t>
            </a:r>
          </a:p>
        </p:txBody>
      </p:sp>
      <p:pic>
        <p:nvPicPr>
          <p:cNvPr id="9" name="Hình ảnh 8">
            <a:extLst>
              <a:ext uri="{FF2B5EF4-FFF2-40B4-BE49-F238E27FC236}">
                <a16:creationId xmlns:a16="http://schemas.microsoft.com/office/drawing/2014/main" xmlns="" id="{BA399DD3-69D1-3512-E794-B6603CD3F8C1}"/>
              </a:ext>
            </a:extLst>
          </p:cNvPr>
          <p:cNvPicPr>
            <a:picLocks noChangeAspect="1"/>
          </p:cNvPicPr>
          <p:nvPr/>
        </p:nvPicPr>
        <p:blipFill>
          <a:blip r:embed="rId2"/>
          <a:stretch>
            <a:fillRect/>
          </a:stretch>
        </p:blipFill>
        <p:spPr>
          <a:xfrm>
            <a:off x="3294623" y="-140301"/>
            <a:ext cx="6120914" cy="2139881"/>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xmlns="" id="{1F413532-0D1D-E742-B5E7-AB7EBC163681}"/>
              </a:ext>
            </a:extLst>
          </p:cNvPr>
          <p:cNvGrpSpPr/>
          <p:nvPr/>
        </p:nvGrpSpPr>
        <p:grpSpPr>
          <a:xfrm>
            <a:off x="411070" y="2514612"/>
            <a:ext cx="2568786" cy="1678056"/>
            <a:chOff x="922019" y="1790700"/>
            <a:chExt cx="2355255" cy="1440650"/>
          </a:xfrm>
        </p:grpSpPr>
        <p:sp>
          <p:nvSpPr>
            <p:cNvPr id="2" name="Đám mây 1">
              <a:extLst>
                <a:ext uri="{FF2B5EF4-FFF2-40B4-BE49-F238E27FC236}">
                  <a16:creationId xmlns:a16="http://schemas.microsoft.com/office/drawing/2014/main" xmlns="" id="{9E5E19FE-FE1A-5674-A4E7-4B2E71B6AE9F}"/>
                </a:ext>
              </a:extLst>
            </p:cNvPr>
            <p:cNvSpPr/>
            <p:nvPr/>
          </p:nvSpPr>
          <p:spPr>
            <a:xfrm>
              <a:off x="922019" y="1790700"/>
              <a:ext cx="2355255" cy="1323438"/>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xmlns="" id="{D7940206-4194-298B-014A-E8CF56BB0935}"/>
                </a:ext>
              </a:extLst>
            </p:cNvPr>
            <p:cNvSpPr txBox="1"/>
            <p:nvPr/>
          </p:nvSpPr>
          <p:spPr>
            <a:xfrm>
              <a:off x="1233212" y="2154132"/>
              <a:ext cx="2005686" cy="1077218"/>
            </a:xfrm>
            <a:prstGeom prst="rect">
              <a:avLst/>
            </a:prstGeom>
            <a:noFill/>
          </p:spPr>
          <p:txBody>
            <a:bodyPr wrap="square">
              <a:spAutoFit/>
            </a:bodyPr>
            <a:lstStyle/>
            <a:p>
              <a:r>
                <a:rPr lang="en-US" sz="3200" b="1" dirty="0">
                  <a:solidFill>
                    <a:schemeClr val="bg1"/>
                  </a:solidFill>
                  <a:latin typeface="Cambria" panose="02040503050406030204" pitchFamily="18" charset="0"/>
                  <a:ea typeface="Cambria" panose="02040503050406030204" pitchFamily="18" charset="0"/>
                </a:rPr>
                <a:t>x</a:t>
              </a:r>
              <a:r>
                <a:rPr lang="vi-VN" sz="3200" b="1" dirty="0">
                  <a:solidFill>
                    <a:schemeClr val="bg1"/>
                  </a:solidFill>
                  <a:latin typeface="Cambria" panose="02040503050406030204" pitchFamily="18" charset="0"/>
                  <a:ea typeface="Cambria" panose="02040503050406030204" pitchFamily="18" charset="0"/>
                </a:rPr>
                <a:t>anh </a:t>
              </a:r>
              <a:r>
                <a:rPr lang="vi-VN" sz="3200" b="1" dirty="0" err="1">
                  <a:solidFill>
                    <a:schemeClr val="bg1"/>
                  </a:solidFill>
                  <a:latin typeface="Cambria" panose="02040503050406030204" pitchFamily="18" charset="0"/>
                  <a:ea typeface="Cambria" panose="02040503050406030204" pitchFamily="18" charset="0"/>
                </a:rPr>
                <a:t>thẫm</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xmlns="" id="{DE091A1A-96FD-F079-B95B-9A80AC4F5FE8}"/>
              </a:ext>
            </a:extLst>
          </p:cNvPr>
          <p:cNvGrpSpPr/>
          <p:nvPr/>
        </p:nvGrpSpPr>
        <p:grpSpPr>
          <a:xfrm>
            <a:off x="3102504" y="4235719"/>
            <a:ext cx="1996440" cy="1181100"/>
            <a:chOff x="922020" y="1790700"/>
            <a:chExt cx="1996440" cy="1181100"/>
          </a:xfrm>
        </p:grpSpPr>
        <p:sp>
          <p:nvSpPr>
            <p:cNvPr id="17" name="Đám mây 16">
              <a:extLst>
                <a:ext uri="{FF2B5EF4-FFF2-40B4-BE49-F238E27FC236}">
                  <a16:creationId xmlns:a16="http://schemas.microsoft.com/office/drawing/2014/main" xmlns="" id="{CFD68394-F83F-4D08-1D48-4BC53BB5C708}"/>
                </a:ext>
              </a:extLst>
            </p:cNvPr>
            <p:cNvSpPr/>
            <p:nvPr/>
          </p:nvSpPr>
          <p:spPr>
            <a:xfrm>
              <a:off x="922020" y="1790700"/>
              <a:ext cx="1996440" cy="1181100"/>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8" name="Hộp Văn bản 17">
              <a:extLst>
                <a:ext uri="{FF2B5EF4-FFF2-40B4-BE49-F238E27FC236}">
                  <a16:creationId xmlns:a16="http://schemas.microsoft.com/office/drawing/2014/main" xmlns="" id="{0F345326-F462-9719-303F-CDFBF7BE3E05}"/>
                </a:ext>
              </a:extLst>
            </p:cNvPr>
            <p:cNvSpPr txBox="1"/>
            <p:nvPr/>
          </p:nvSpPr>
          <p:spPr>
            <a:xfrm>
              <a:off x="1397825" y="2088862"/>
              <a:ext cx="1472964" cy="584775"/>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lá</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tre</a:t>
              </a:r>
              <a:endParaRPr lang="vi-VN" sz="32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xmlns="" id="{5174C0D9-5112-5801-303D-6BCBF25A61AB}"/>
              </a:ext>
            </a:extLst>
          </p:cNvPr>
          <p:cNvGrpSpPr/>
          <p:nvPr/>
        </p:nvGrpSpPr>
        <p:grpSpPr>
          <a:xfrm>
            <a:off x="9208166" y="3073796"/>
            <a:ext cx="2633788" cy="1541528"/>
            <a:chOff x="922020" y="1790700"/>
            <a:chExt cx="2355254" cy="1406158"/>
          </a:xfrm>
        </p:grpSpPr>
        <p:sp>
          <p:nvSpPr>
            <p:cNvPr id="20" name="Đám mây 19">
              <a:extLst>
                <a:ext uri="{FF2B5EF4-FFF2-40B4-BE49-F238E27FC236}">
                  <a16:creationId xmlns:a16="http://schemas.microsoft.com/office/drawing/2014/main" xmlns="" id="{E2732A2B-C674-7B8D-0688-E990017C73E2}"/>
                </a:ext>
              </a:extLst>
            </p:cNvPr>
            <p:cNvSpPr/>
            <p:nvPr/>
          </p:nvSpPr>
          <p:spPr>
            <a:xfrm>
              <a:off x="922020" y="1790700"/>
              <a:ext cx="2355254" cy="1323438"/>
            </a:xfrm>
            <a:prstGeom prst="cloud">
              <a:avLst/>
            </a:prstGeom>
            <a:solidFill>
              <a:srgbClr val="76C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1" name="Hộp Văn bản 20">
              <a:extLst>
                <a:ext uri="{FF2B5EF4-FFF2-40B4-BE49-F238E27FC236}">
                  <a16:creationId xmlns:a16="http://schemas.microsoft.com/office/drawing/2014/main" xmlns="" id="{FDF37B77-EDCB-E81E-4BFC-971071E5172A}"/>
                </a:ext>
              </a:extLst>
            </p:cNvPr>
            <p:cNvSpPr txBox="1"/>
            <p:nvPr/>
          </p:nvSpPr>
          <p:spPr>
            <a:xfrm>
              <a:off x="1183758" y="2119640"/>
              <a:ext cx="190056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rười rượi</a:t>
              </a:r>
            </a:p>
          </p:txBody>
        </p:sp>
      </p:grpSp>
      <p:grpSp>
        <p:nvGrpSpPr>
          <p:cNvPr id="22" name="Nhóm 21">
            <a:extLst>
              <a:ext uri="{FF2B5EF4-FFF2-40B4-BE49-F238E27FC236}">
                <a16:creationId xmlns:a16="http://schemas.microsoft.com/office/drawing/2014/main" xmlns="" id="{80711D06-34E7-075F-B630-90D9FEB85052}"/>
              </a:ext>
            </a:extLst>
          </p:cNvPr>
          <p:cNvGrpSpPr/>
          <p:nvPr/>
        </p:nvGrpSpPr>
        <p:grpSpPr>
          <a:xfrm>
            <a:off x="5654738" y="2412077"/>
            <a:ext cx="2355254" cy="1323438"/>
            <a:chOff x="922020" y="1790700"/>
            <a:chExt cx="1996440" cy="1181100"/>
          </a:xfrm>
        </p:grpSpPr>
        <p:sp>
          <p:nvSpPr>
            <p:cNvPr id="23" name="Đám mây 22">
              <a:extLst>
                <a:ext uri="{FF2B5EF4-FFF2-40B4-BE49-F238E27FC236}">
                  <a16:creationId xmlns:a16="http://schemas.microsoft.com/office/drawing/2014/main" xmlns="" id="{77E0B14E-0B1B-4DE9-C9CA-74A2DA9C742A}"/>
                </a:ext>
              </a:extLst>
            </p:cNvPr>
            <p:cNvSpPr/>
            <p:nvPr/>
          </p:nvSpPr>
          <p:spPr>
            <a:xfrm>
              <a:off x="922020" y="1790700"/>
              <a:ext cx="1996440" cy="1181100"/>
            </a:xfrm>
            <a:prstGeom prst="cloud">
              <a:avLst/>
            </a:prstGeom>
            <a:solidFill>
              <a:srgbClr val="368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24" name="Hộp Văn bản 23">
              <a:extLst>
                <a:ext uri="{FF2B5EF4-FFF2-40B4-BE49-F238E27FC236}">
                  <a16:creationId xmlns:a16="http://schemas.microsoft.com/office/drawing/2014/main" xmlns="" id="{C2E2BE93-D24A-589A-59D9-B5C8F95A6803}"/>
                </a:ext>
              </a:extLst>
            </p:cNvPr>
            <p:cNvSpPr txBox="1"/>
            <p:nvPr/>
          </p:nvSpPr>
          <p:spPr>
            <a:xfrm>
              <a:off x="1231966" y="2119640"/>
              <a:ext cx="1472964" cy="523220"/>
            </a:xfrm>
            <a:prstGeom prst="rect">
              <a:avLst/>
            </a:prstGeom>
            <a:noFill/>
          </p:spPr>
          <p:txBody>
            <a:bodyPr wrap="square">
              <a:spAutoFit/>
            </a:bodyPr>
            <a:lstStyle/>
            <a:p>
              <a:r>
                <a:rPr lang="en-US" sz="3200" b="1" dirty="0" err="1">
                  <a:solidFill>
                    <a:schemeClr val="bg1"/>
                  </a:solidFill>
                  <a:latin typeface="Cambria" panose="02040503050406030204" pitchFamily="18" charset="0"/>
                  <a:ea typeface="Cambria" panose="02040503050406030204" pitchFamily="18" charset="0"/>
                </a:rPr>
                <a:t>che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rợp</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xmlns="" id="{B0AA8261-6D4B-10B1-B1D4-DAE0E2634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061686"/>
            <a:ext cx="2753429" cy="2753429"/>
          </a:xfrm>
          <a:prstGeom prst="rect">
            <a:avLst/>
          </a:prstGeom>
        </p:spPr>
      </p:pic>
      <p:pic>
        <p:nvPicPr>
          <p:cNvPr id="12" name="Hình ảnh 11">
            <a:extLst>
              <a:ext uri="{FF2B5EF4-FFF2-40B4-BE49-F238E27FC236}">
                <a16:creationId xmlns:a16="http://schemas.microsoft.com/office/drawing/2014/main" xmlns="" id="{A0E99F35-BD0C-7F47-5D84-43E46AC6182C}"/>
              </a:ext>
            </a:extLst>
          </p:cNvPr>
          <p:cNvPicPr>
            <a:picLocks noChangeAspect="1"/>
          </p:cNvPicPr>
          <p:nvPr/>
        </p:nvPicPr>
        <p:blipFill>
          <a:blip r:embed="rId3"/>
          <a:stretch>
            <a:fillRect/>
          </a:stretch>
        </p:blipFill>
        <p:spPr>
          <a:xfrm>
            <a:off x="1734835" y="809545"/>
            <a:ext cx="8858256" cy="213988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927BE83C-B12F-CCC5-18A1-B5DF4728E486}"/>
              </a:ext>
            </a:extLst>
          </p:cNvPr>
          <p:cNvSpPr txBox="1"/>
          <p:nvPr/>
        </p:nvSpPr>
        <p:spPr>
          <a:xfrm>
            <a:off x="579120" y="2469272"/>
            <a:ext cx="10932160" cy="3694345"/>
          </a:xfrm>
          <a:prstGeom prst="rect">
            <a:avLst/>
          </a:prstGeom>
          <a:noFill/>
        </p:spPr>
        <p:txBody>
          <a:bodyPr wrap="square">
            <a:spAutoFit/>
          </a:bodyPr>
          <a:lstStyle/>
          <a:p>
            <a:pPr algn="just">
              <a:lnSpc>
                <a:spcPct val="150000"/>
              </a:lnSpc>
            </a:pPr>
            <a:r>
              <a:rPr lang="vi-VN" sz="3200" b="1" dirty="0">
                <a:latin typeface="Cambria" panose="02040503050406030204" pitchFamily="18" charset="0"/>
                <a:ea typeface="Cambria" panose="02040503050406030204" pitchFamily="18" charset="0"/>
              </a:rPr>
              <a:t>Từ xa </a:t>
            </a:r>
            <a:r>
              <a:rPr lang="vi-VN" sz="3200" b="1" dirty="0" err="1">
                <a:latin typeface="Cambria" panose="02040503050406030204" pitchFamily="18" charset="0"/>
                <a:ea typeface="Cambria" panose="02040503050406030204" pitchFamily="18" charset="0"/>
              </a:rPr>
              <a:t>xa</a:t>
            </a:r>
            <a:r>
              <a:rPr lang="vi-VN" sz="3200" b="1" dirty="0">
                <a:latin typeface="Cambria" panose="02040503050406030204" pitchFamily="18" charset="0"/>
                <a:ea typeface="Cambria" panose="02040503050406030204" pitchFamily="18" charset="0"/>
              </a:rPr>
              <a:t>,</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trên con đường đất đỏ chạy về làng,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tôi đã trông thấy bóng núi quê tôi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xanh </a:t>
            </a:r>
            <a:r>
              <a:rPr lang="vi-VN" sz="3200" b="1" dirty="0" err="1">
                <a:latin typeface="Cambria" panose="02040503050406030204" pitchFamily="18" charset="0"/>
                <a:ea typeface="Cambria" panose="02040503050406030204" pitchFamily="18" charset="0"/>
              </a:rPr>
              <a:t>thẫm</a:t>
            </a:r>
            <a:r>
              <a:rPr lang="vi-VN" sz="3200" b="1" dirty="0">
                <a:latin typeface="Cambria" panose="02040503050406030204" pitchFamily="18" charset="0"/>
                <a:ea typeface="Cambria" panose="02040503050406030204" pitchFamily="18" charset="0"/>
              </a:rPr>
              <a:t> trên nền trời mây trắng</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cây bay như làn tóc của một bà tiên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đang hướng mặt về phía biển.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bạch đàn,</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lá tre xanh tươi</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che rợp những con đường mòn quanh co lên đỉnh núi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xmlns="" id="{EC3DBD40-CF26-13E3-3DA3-CC5AB9E80359}"/>
              </a:ext>
            </a:extLst>
          </p:cNvPr>
          <p:cNvCxnSpPr/>
          <p:nvPr/>
        </p:nvCxnSpPr>
        <p:spPr>
          <a:xfrm flipH="1">
            <a:off x="2468880" y="2662607"/>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xmlns="" id="{31E0851B-D614-F32F-5BE5-5DBDE7006C7F}"/>
              </a:ext>
            </a:extLst>
          </p:cNvPr>
          <p:cNvCxnSpPr/>
          <p:nvPr/>
        </p:nvCxnSpPr>
        <p:spPr>
          <a:xfrm flipH="1">
            <a:off x="9199880" y="2640771"/>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xmlns="" id="{445988DC-24AE-F533-84A9-BC792931BBCB}"/>
              </a:ext>
            </a:extLst>
          </p:cNvPr>
          <p:cNvCxnSpPr/>
          <p:nvPr/>
        </p:nvCxnSpPr>
        <p:spPr>
          <a:xfrm flipH="1">
            <a:off x="47294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xmlns="" id="{9B6C3381-689E-19A3-F6A1-6A1BF429D77D}"/>
              </a:ext>
            </a:extLst>
          </p:cNvPr>
          <p:cNvGrpSpPr/>
          <p:nvPr/>
        </p:nvGrpSpPr>
        <p:grpSpPr>
          <a:xfrm>
            <a:off x="11369040" y="3429000"/>
            <a:ext cx="243840" cy="508000"/>
            <a:chOff x="11247120" y="3429000"/>
            <a:chExt cx="243840" cy="508000"/>
          </a:xfrm>
        </p:grpSpPr>
        <p:cxnSp>
          <p:nvCxnSpPr>
            <p:cNvPr id="26" name="Đường nối Thẳng 25">
              <a:extLst>
                <a:ext uri="{FF2B5EF4-FFF2-40B4-BE49-F238E27FC236}">
                  <a16:creationId xmlns:a16="http://schemas.microsoft.com/office/drawing/2014/main" xmlns=""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xmlns=""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5" name="Đường nối Thẳng 4">
            <a:extLst>
              <a:ext uri="{FF2B5EF4-FFF2-40B4-BE49-F238E27FC236}">
                <a16:creationId xmlns:a16="http://schemas.microsoft.com/office/drawing/2014/main" xmlns="" id="{A5DAA8A8-9554-4358-2AE6-E80811FF058A}"/>
              </a:ext>
            </a:extLst>
          </p:cNvPr>
          <p:cNvCxnSpPr/>
          <p:nvPr/>
        </p:nvCxnSpPr>
        <p:spPr>
          <a:xfrm flipH="1">
            <a:off x="8122920" y="413472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6" name="Nhóm 5">
            <a:extLst>
              <a:ext uri="{FF2B5EF4-FFF2-40B4-BE49-F238E27FC236}">
                <a16:creationId xmlns:a16="http://schemas.microsoft.com/office/drawing/2014/main" xmlns="" id="{AB47DE3F-0CDB-9CDD-8967-03EB12BF26D4}"/>
              </a:ext>
            </a:extLst>
          </p:cNvPr>
          <p:cNvGrpSpPr/>
          <p:nvPr/>
        </p:nvGrpSpPr>
        <p:grpSpPr>
          <a:xfrm>
            <a:off x="3063240" y="4846320"/>
            <a:ext cx="243840" cy="508000"/>
            <a:chOff x="11247120" y="3429000"/>
            <a:chExt cx="243840" cy="508000"/>
          </a:xfrm>
        </p:grpSpPr>
        <p:cxnSp>
          <p:nvCxnSpPr>
            <p:cNvPr id="8" name="Đường nối Thẳng 7">
              <a:extLst>
                <a:ext uri="{FF2B5EF4-FFF2-40B4-BE49-F238E27FC236}">
                  <a16:creationId xmlns:a16="http://schemas.microsoft.com/office/drawing/2014/main" xmlns="" id="{30E4B14A-253A-575C-2D7A-82A7B13A866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xmlns="" id="{C6D1356F-4A48-D3C5-4A1E-D214C7CB954D}"/>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cxnSp>
        <p:nvCxnSpPr>
          <p:cNvPr id="13" name="Đường nối Thẳng 12">
            <a:extLst>
              <a:ext uri="{FF2B5EF4-FFF2-40B4-BE49-F238E27FC236}">
                <a16:creationId xmlns:a16="http://schemas.microsoft.com/office/drawing/2014/main" xmlns="" id="{154C264A-BA7D-F963-561B-86B0EA8246E0}"/>
              </a:ext>
            </a:extLst>
          </p:cNvPr>
          <p:cNvCxnSpPr/>
          <p:nvPr/>
        </p:nvCxnSpPr>
        <p:spPr>
          <a:xfrm flipH="1">
            <a:off x="552704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xmlns="" id="{AB312B07-D25D-ED4F-5943-656AB3F2C853}"/>
              </a:ext>
            </a:extLst>
          </p:cNvPr>
          <p:cNvCxnSpPr/>
          <p:nvPr/>
        </p:nvCxnSpPr>
        <p:spPr>
          <a:xfrm flipH="1">
            <a:off x="8509000" y="4825609"/>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15" name="Nhóm 14">
            <a:extLst>
              <a:ext uri="{FF2B5EF4-FFF2-40B4-BE49-F238E27FC236}">
                <a16:creationId xmlns:a16="http://schemas.microsoft.com/office/drawing/2014/main" xmlns="" id="{92A79DF4-AC76-DEC0-D08C-0DE5066C4D39}"/>
              </a:ext>
            </a:extLst>
          </p:cNvPr>
          <p:cNvGrpSpPr/>
          <p:nvPr/>
        </p:nvGrpSpPr>
        <p:grpSpPr>
          <a:xfrm>
            <a:off x="7934960" y="5564177"/>
            <a:ext cx="243840" cy="508000"/>
            <a:chOff x="11247120" y="3429000"/>
            <a:chExt cx="243840" cy="508000"/>
          </a:xfrm>
        </p:grpSpPr>
        <p:cxnSp>
          <p:nvCxnSpPr>
            <p:cNvPr id="16" name="Đường nối Thẳng 15">
              <a:extLst>
                <a:ext uri="{FF2B5EF4-FFF2-40B4-BE49-F238E27FC236}">
                  <a16:creationId xmlns:a16="http://schemas.microsoft.com/office/drawing/2014/main" xmlns="" id="{290D265B-F0DF-5F75-CC84-00BF6FA5DC77}"/>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xmlns="" id="{9A45157E-E0A0-CA4D-CD4A-692FAE89F705}"/>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20" name="Hình ảnh 19">
            <a:extLst>
              <a:ext uri="{FF2B5EF4-FFF2-40B4-BE49-F238E27FC236}">
                <a16:creationId xmlns:a16="http://schemas.microsoft.com/office/drawing/2014/main" xmlns="" id="{0D7ACD98-357A-69A9-3CC6-55658CF1A2B3}"/>
              </a:ext>
            </a:extLst>
          </p:cNvPr>
          <p:cNvPicPr>
            <a:picLocks noChangeAspect="1"/>
          </p:cNvPicPr>
          <p:nvPr/>
        </p:nvPicPr>
        <p:blipFill>
          <a:blip r:embed="rId2"/>
          <a:stretch>
            <a:fillRect/>
          </a:stretch>
        </p:blipFill>
        <p:spPr>
          <a:xfrm>
            <a:off x="1395576" y="772899"/>
            <a:ext cx="9400847" cy="213988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2169</Words>
  <Application>Microsoft Office PowerPoint</Application>
  <PresentationFormat>Widescreen</PresentationFormat>
  <Paragraphs>120</Paragraphs>
  <Slides>33</Slides>
  <Notes>5</Notes>
  <HiddenSlides>0</HiddenSlides>
  <MMClips>2</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33</vt:i4>
      </vt:variant>
    </vt:vector>
  </HeadingPairs>
  <TitlesOfParts>
    <vt:vector size="54" baseType="lpstr">
      <vt:lpstr>#9Slide05 Bodega Script</vt:lpstr>
      <vt:lpstr>#9Slide07 HoneyCream</vt:lpstr>
      <vt:lpstr>Arial</vt:lpstr>
      <vt:lpstr>Calibri</vt:lpstr>
      <vt:lpstr>Cambria</vt:lpstr>
      <vt:lpstr>Fredoka One</vt:lpstr>
      <vt:lpstr>HP001 4 hàng</vt:lpstr>
      <vt:lpstr>HP001 4 hang 1 ô ly</vt:lpstr>
      <vt:lpstr>HP001 4H</vt:lpstr>
      <vt:lpstr>HP001 5H</vt:lpstr>
      <vt:lpstr>M PLUS Rounded 1c</vt:lpstr>
      <vt:lpstr>SVN-Newton</vt:lpstr>
      <vt:lpstr>Times New Roman</vt:lpstr>
      <vt:lpstr>UTM Avo</vt:lpstr>
      <vt:lpstr>Vogue-ExtraBold</vt:lpstr>
      <vt:lpstr>字魂108号-新潮卡通体</vt:lpstr>
      <vt:lpstr>思源黑体 CN</vt:lpstr>
      <vt:lpstr>等线</vt:lpstr>
      <vt:lpstr>阿里巴巴普惠体</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VNPC</cp:lastModifiedBy>
  <cp:revision>10</cp:revision>
  <dcterms:created xsi:type="dcterms:W3CDTF">2023-03-18T12:24:04Z</dcterms:created>
  <dcterms:modified xsi:type="dcterms:W3CDTF">2023-03-24T06:58:37Z</dcterms:modified>
</cp:coreProperties>
</file>