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sldIdLst>
    <p:sldId id="257" r:id="rId2"/>
    <p:sldId id="259" r:id="rId3"/>
    <p:sldId id="266" r:id="rId4"/>
    <p:sldId id="290" r:id="rId5"/>
    <p:sldId id="263" r:id="rId6"/>
    <p:sldId id="291" r:id="rId7"/>
    <p:sldId id="292" r:id="rId8"/>
    <p:sldId id="284" r:id="rId9"/>
    <p:sldId id="293" r:id="rId10"/>
    <p:sldId id="294" r:id="rId11"/>
    <p:sldId id="285" r:id="rId12"/>
    <p:sldId id="286" r:id="rId13"/>
    <p:sldId id="287" r:id="rId14"/>
    <p:sldId id="295" r:id="rId15"/>
    <p:sldId id="296" r:id="rId16"/>
    <p:sldId id="288" r:id="rId17"/>
    <p:sldId id="265" r:id="rId18"/>
    <p:sldId id="297" r:id="rId19"/>
    <p:sldId id="298" r:id="rId20"/>
    <p:sldId id="300" r:id="rId21"/>
    <p:sldId id="301" r:id="rId22"/>
    <p:sldId id="302" r:id="rId23"/>
    <p:sldId id="281" r:id="rId24"/>
    <p:sldId id="283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60"/>
  </p:normalViewPr>
  <p:slideViewPr>
    <p:cSldViewPr snapToGrid="0">
      <p:cViewPr varScale="1">
        <p:scale>
          <a:sx n="65" d="100"/>
          <a:sy n="65" d="100"/>
        </p:scale>
        <p:origin x="2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CC2DC-8F20-4953-8A67-4DB6DF36797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E10FA-FB3B-495B-BECC-281C1F267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87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23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9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Gv</a:t>
            </a:r>
            <a:r>
              <a:rPr lang="en-US" dirty="0" smtClean="0"/>
              <a:t> GIỚI</a:t>
            </a:r>
            <a:r>
              <a:rPr lang="en-US" baseline="0" dirty="0" smtClean="0"/>
              <a:t> THIỆU, MUỐN THAM </a:t>
            </a:r>
            <a:r>
              <a:rPr lang="en-US" baseline="0" dirty="0" err="1" smtClean="0"/>
              <a:t>quan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thập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</a:t>
            </a:r>
            <a:r>
              <a:rPr lang="en-US" baseline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E10FA-FB3B-495B-BECC-281C1F2671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09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386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079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07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CB86B5-C493-90DD-6D0D-AA137D06D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80FD33C-80CD-6DB9-78A7-58E2587B2A09}"/>
              </a:ext>
            </a:extLst>
          </p:cNvPr>
          <p:cNvGrpSpPr/>
          <p:nvPr userDrawn="1"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EA79BC-3C3F-6222-6ABE-CD91046D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6F3A268-69B7-DFC2-392C-03562A239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95C9E28-5402-A563-F106-AA04C019A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27452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8C4C1-CCC6-4304-E5D5-A42BB75A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1F4110-A933-D134-72E0-E24023E21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D7E92D-8EA8-C584-716F-AE202C23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C4F52C-DC27-27D6-AEAF-AFBA84B8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E854EB-784E-BFA2-CE9B-41848426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52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66917D5-FA2E-EA01-DB58-9DE687E60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914B59-547B-15A0-1581-C8B074653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2D7DA8-300B-2FE7-FB15-1B891F90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B03ED6-EC3C-A63D-F24E-2161F76A4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1210DF-C3AE-7752-913A-45311785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95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B34A34B-03A5-2801-5CBC-783ABDAC7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5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3E0033-1455-FCED-2E35-2E7ADB0DD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08A15D-2A74-F427-ABF1-43C1730C1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E5EAE0-4AE7-D972-5EC4-B1D0A022B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DF9320-0570-87EC-83C6-ADE04D15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A285E8-1A99-F3F3-B7D7-1550B531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89ED17-59A2-D2D1-ED27-FBB1CFF2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70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20A-6047-FBF8-0BB3-649D57A9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E55F82-349C-26F2-4AAD-E657338E0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B90964C-4FFE-C2E3-61AC-0B3ACEC95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1B31C2-D8D9-D759-C8E8-152C735CD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6A62AF9-E899-6647-E2C7-C0C1476A4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C9447A-9569-A13C-A7CD-5874224C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C8B6D1E-BCB6-B048-2B2F-DD199EBE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792CC4B-FCD6-860A-A93E-4D371472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3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98C744-64BA-41EB-13CF-ED039A75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0B88B5-13AF-0B1C-B804-807B52A5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837EDC4-C55C-1594-2E60-DF6BACAA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450DEA-259A-A121-2DD0-62AE2FAE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46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6BE575-D4FC-CCDE-F36E-192CE0BE1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2D416F4-B0EC-5827-0E4D-CDB0582C10D6}"/>
              </a:ext>
            </a:extLst>
          </p:cNvPr>
          <p:cNvSpPr/>
          <p:nvPr userDrawn="1"/>
        </p:nvSpPr>
        <p:spPr>
          <a:xfrm>
            <a:off x="410648" y="400050"/>
            <a:ext cx="11370704" cy="6057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A2FF0BE-2377-3AD9-6A3F-80E4B2370A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1" t="9005" r="5993" b="48864"/>
          <a:stretch/>
        </p:blipFill>
        <p:spPr>
          <a:xfrm>
            <a:off x="9723120" y="400050"/>
            <a:ext cx="2058232" cy="18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0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3E4AF-F0DE-489E-2497-901D3980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E97978-8B7A-85DA-2355-9BE12C020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4ECB99-84B2-6688-7B75-9A2409310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952F8C-00A6-3279-A2C9-CBFEF328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42D4DE-BDF3-C0FF-922B-AA823189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AA8A2C-3B06-C1F3-3F73-E84036F8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11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71D182-7875-CB9D-707E-B0C8E1D9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C8C05D-449A-937C-F503-EC14C4EB78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07CEE0-288E-F1F5-B53F-5F2424F55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EF53AE-2CA7-BBD3-2A2A-233FC791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211DD0-5E7A-8D6D-FB5E-9AC94C31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345654-F2FD-2AE8-7E5F-982FA0F2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1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002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E935A43D-558A-A347-FAF3-F957088F9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526" y="4649125"/>
            <a:ext cx="2158698" cy="10274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DAAC03A-B04F-59A7-F72D-C838A0654A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7315200" y="4730139"/>
            <a:ext cx="4876800" cy="21278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578" y="2100180"/>
            <a:ext cx="10150720" cy="1390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5840" y="3290181"/>
            <a:ext cx="7297544" cy="16399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99494" y="398564"/>
            <a:ext cx="98682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Thứ...ngày...tháng...năm 2023</a:t>
            </a:r>
          </a:p>
          <a:p>
            <a:pPr algn="ctr"/>
            <a:r>
              <a:rPr lang="vi-VN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Toán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218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0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7A72518D-2A44-0FA5-1B02-BC16BF9CF8A4}"/>
              </a:ext>
            </a:extLst>
          </p:cNvPr>
          <p:cNvGrpSpPr/>
          <p:nvPr/>
        </p:nvGrpSpPr>
        <p:grpSpPr>
          <a:xfrm>
            <a:off x="1324204" y="1054768"/>
            <a:ext cx="4513931" cy="824219"/>
            <a:chOff x="1153254" y="2556933"/>
            <a:chExt cx="5906852" cy="3648911"/>
          </a:xfrm>
        </p:grpSpPr>
        <p:grpSp>
          <p:nvGrpSpPr>
            <p:cNvPr id="3" name="组合 5">
              <a:extLst>
                <a:ext uri="{FF2B5EF4-FFF2-40B4-BE49-F238E27FC236}">
                  <a16:creationId xmlns:a16="http://schemas.microsoft.com/office/drawing/2014/main" id="{E1A64E8C-F10D-8F7B-0D29-E8AB71B57B9A}"/>
                </a:ext>
              </a:extLst>
            </p:cNvPr>
            <p:cNvGrpSpPr/>
            <p:nvPr/>
          </p:nvGrpSpPr>
          <p:grpSpPr>
            <a:xfrm>
              <a:off x="1153254" y="2556933"/>
              <a:ext cx="5906852" cy="3648911"/>
              <a:chOff x="1153254" y="2556933"/>
              <a:chExt cx="5906852" cy="3648911"/>
            </a:xfrm>
          </p:grpSpPr>
          <p:sp>
            <p:nvSpPr>
              <p:cNvPr id="5" name="任意多边形: 形状 23">
                <a:extLst>
                  <a:ext uri="{FF2B5EF4-FFF2-40B4-BE49-F238E27FC236}">
                    <a16:creationId xmlns:a16="http://schemas.microsoft.com/office/drawing/2014/main" id="{3CF32337-9EB1-802F-143C-82E63AD35F23}"/>
                  </a:ext>
                </a:extLst>
              </p:cNvPr>
              <p:cNvSpPr/>
              <p:nvPr/>
            </p:nvSpPr>
            <p:spPr>
              <a:xfrm>
                <a:off x="1153254" y="2556933"/>
                <a:ext cx="5906851" cy="3505202"/>
              </a:xfrm>
              <a:custGeom>
                <a:avLst/>
                <a:gdLst>
                  <a:gd name="connsiteX0" fmla="*/ 76946 w 5906852"/>
                  <a:gd name="connsiteY0" fmla="*/ 0 h 3505201"/>
                  <a:gd name="connsiteX1" fmla="*/ 5829906 w 5906852"/>
                  <a:gd name="connsiteY1" fmla="*/ 0 h 3505201"/>
                  <a:gd name="connsiteX2" fmla="*/ 5906852 w 5906852"/>
                  <a:gd name="connsiteY2" fmla="*/ 76946 h 3505201"/>
                  <a:gd name="connsiteX3" fmla="*/ 5906852 w 5906852"/>
                  <a:gd name="connsiteY3" fmla="*/ 135467 h 3505201"/>
                  <a:gd name="connsiteX4" fmla="*/ 5906852 w 5906852"/>
                  <a:gd name="connsiteY4" fmla="*/ 384719 h 3505201"/>
                  <a:gd name="connsiteX5" fmla="*/ 5906852 w 5906852"/>
                  <a:gd name="connsiteY5" fmla="*/ 3505201 h 3505201"/>
                  <a:gd name="connsiteX6" fmla="*/ 0 w 5906852"/>
                  <a:gd name="connsiteY6" fmla="*/ 3505201 h 3505201"/>
                  <a:gd name="connsiteX7" fmla="*/ 0 w 5906852"/>
                  <a:gd name="connsiteY7" fmla="*/ 384719 h 3505201"/>
                  <a:gd name="connsiteX8" fmla="*/ 0 w 5906852"/>
                  <a:gd name="connsiteY8" fmla="*/ 135467 h 3505201"/>
                  <a:gd name="connsiteX9" fmla="*/ 0 w 5906852"/>
                  <a:gd name="connsiteY9" fmla="*/ 76946 h 3505201"/>
                  <a:gd name="connsiteX10" fmla="*/ 76946 w 5906852"/>
                  <a:gd name="connsiteY10" fmla="*/ 0 h 350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06852" h="3505201">
                    <a:moveTo>
                      <a:pt x="76946" y="0"/>
                    </a:moveTo>
                    <a:lnTo>
                      <a:pt x="5829906" y="0"/>
                    </a:lnTo>
                    <a:cubicBezTo>
                      <a:pt x="5872402" y="0"/>
                      <a:pt x="5906852" y="34450"/>
                      <a:pt x="5906852" y="76946"/>
                    </a:cubicBezTo>
                    <a:lnTo>
                      <a:pt x="5906852" y="135467"/>
                    </a:lnTo>
                    <a:lnTo>
                      <a:pt x="5906852" y="384719"/>
                    </a:lnTo>
                    <a:lnTo>
                      <a:pt x="5906852" y="3505201"/>
                    </a:lnTo>
                    <a:lnTo>
                      <a:pt x="0" y="3505201"/>
                    </a:lnTo>
                    <a:lnTo>
                      <a:pt x="0" y="384719"/>
                    </a:lnTo>
                    <a:lnTo>
                      <a:pt x="0" y="135467"/>
                    </a:lnTo>
                    <a:lnTo>
                      <a:pt x="0" y="76946"/>
                    </a:lnTo>
                    <a:cubicBezTo>
                      <a:pt x="0" y="34450"/>
                      <a:pt x="34450" y="0"/>
                      <a:pt x="769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6" name="矩形 4">
                <a:extLst>
                  <a:ext uri="{FF2B5EF4-FFF2-40B4-BE49-F238E27FC236}">
                    <a16:creationId xmlns:a16="http://schemas.microsoft.com/office/drawing/2014/main" id="{E1978A70-DF24-E8A9-03F8-5AA67B6C48CD}"/>
                  </a:ext>
                </a:extLst>
              </p:cNvPr>
              <p:cNvSpPr/>
              <p:nvPr/>
            </p:nvSpPr>
            <p:spPr>
              <a:xfrm>
                <a:off x="1153254" y="6062134"/>
                <a:ext cx="5906852" cy="1437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4" name="矩形 38">
              <a:extLst>
                <a:ext uri="{FF2B5EF4-FFF2-40B4-BE49-F238E27FC236}">
                  <a16:creationId xmlns:a16="http://schemas.microsoft.com/office/drawing/2014/main" id="{F2F47D25-A68C-077B-D901-8151065A691F}"/>
                </a:ext>
              </a:extLst>
            </p:cNvPr>
            <p:cNvSpPr/>
            <p:nvPr/>
          </p:nvSpPr>
          <p:spPr>
            <a:xfrm>
              <a:off x="2042602" y="2878846"/>
              <a:ext cx="4325371" cy="28613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3600" b="1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Đặt</a:t>
              </a:r>
              <a:r>
                <a:rPr lang="en-US" altLang="zh-CN" sz="36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b="1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tính</a:t>
              </a:r>
              <a:r>
                <a:rPr lang="en-US" altLang="zh-CN" sz="36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b="1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rồi</a:t>
              </a:r>
              <a:r>
                <a:rPr lang="en-US" altLang="zh-CN" sz="36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b="1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tính</a:t>
              </a:r>
              <a:r>
                <a:rPr lang="en-US" altLang="zh-CN" sz="36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057" y="834845"/>
            <a:ext cx="1168611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7362" y="2601132"/>
            <a:ext cx="3886190" cy="783193"/>
          </a:xfrm>
          <a:prstGeom prst="roundRect">
            <a:avLst/>
          </a:prstGeom>
          <a:solidFill>
            <a:srgbClr val="FEA21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8 563 + 7 284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6321" y="2601132"/>
            <a:ext cx="3742897" cy="783193"/>
          </a:xfrm>
          <a:prstGeom prst="roundRect">
            <a:avLst/>
          </a:prstGeom>
          <a:solidFill>
            <a:srgbClr val="FEA21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42 758 + 9 235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24204" y="3784473"/>
            <a:ext cx="3886190" cy="783193"/>
          </a:xfrm>
          <a:prstGeom prst="roundRect">
            <a:avLst/>
          </a:prstGeom>
          <a:solidFill>
            <a:srgbClr val="FEA21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32 679 – 946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3163" y="3784473"/>
            <a:ext cx="3742897" cy="783193"/>
          </a:xfrm>
          <a:prstGeom prst="roundRect">
            <a:avLst/>
          </a:prstGeom>
          <a:solidFill>
            <a:srgbClr val="FEA21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83 627 – 76 253</a:t>
            </a:r>
          </a:p>
        </p:txBody>
      </p:sp>
    </p:spTree>
    <p:extLst>
      <p:ext uri="{BB962C8B-B14F-4D97-AF65-F5344CB8AC3E}">
        <p14:creationId xmlns:p14="http://schemas.microsoft.com/office/powerpoint/2010/main" val="304414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7A72518D-2A44-0FA5-1B02-BC16BF9CF8A4}"/>
              </a:ext>
            </a:extLst>
          </p:cNvPr>
          <p:cNvGrpSpPr/>
          <p:nvPr/>
        </p:nvGrpSpPr>
        <p:grpSpPr>
          <a:xfrm>
            <a:off x="1267362" y="791979"/>
            <a:ext cx="4513931" cy="824219"/>
            <a:chOff x="1153254" y="2556933"/>
            <a:chExt cx="5906852" cy="3648911"/>
          </a:xfrm>
        </p:grpSpPr>
        <p:grpSp>
          <p:nvGrpSpPr>
            <p:cNvPr id="3" name="组合 5">
              <a:extLst>
                <a:ext uri="{FF2B5EF4-FFF2-40B4-BE49-F238E27FC236}">
                  <a16:creationId xmlns:a16="http://schemas.microsoft.com/office/drawing/2014/main" id="{E1A64E8C-F10D-8F7B-0D29-E8AB71B57B9A}"/>
                </a:ext>
              </a:extLst>
            </p:cNvPr>
            <p:cNvGrpSpPr/>
            <p:nvPr/>
          </p:nvGrpSpPr>
          <p:grpSpPr>
            <a:xfrm>
              <a:off x="1153254" y="2556933"/>
              <a:ext cx="5906852" cy="3648911"/>
              <a:chOff x="1153254" y="2556933"/>
              <a:chExt cx="5906852" cy="3648911"/>
            </a:xfrm>
          </p:grpSpPr>
          <p:sp>
            <p:nvSpPr>
              <p:cNvPr id="5" name="任意多边形: 形状 23">
                <a:extLst>
                  <a:ext uri="{FF2B5EF4-FFF2-40B4-BE49-F238E27FC236}">
                    <a16:creationId xmlns:a16="http://schemas.microsoft.com/office/drawing/2014/main" id="{3CF32337-9EB1-802F-143C-82E63AD35F23}"/>
                  </a:ext>
                </a:extLst>
              </p:cNvPr>
              <p:cNvSpPr/>
              <p:nvPr/>
            </p:nvSpPr>
            <p:spPr>
              <a:xfrm>
                <a:off x="1153254" y="2556933"/>
                <a:ext cx="5906851" cy="3505202"/>
              </a:xfrm>
              <a:custGeom>
                <a:avLst/>
                <a:gdLst>
                  <a:gd name="connsiteX0" fmla="*/ 76946 w 5906852"/>
                  <a:gd name="connsiteY0" fmla="*/ 0 h 3505201"/>
                  <a:gd name="connsiteX1" fmla="*/ 5829906 w 5906852"/>
                  <a:gd name="connsiteY1" fmla="*/ 0 h 3505201"/>
                  <a:gd name="connsiteX2" fmla="*/ 5906852 w 5906852"/>
                  <a:gd name="connsiteY2" fmla="*/ 76946 h 3505201"/>
                  <a:gd name="connsiteX3" fmla="*/ 5906852 w 5906852"/>
                  <a:gd name="connsiteY3" fmla="*/ 135467 h 3505201"/>
                  <a:gd name="connsiteX4" fmla="*/ 5906852 w 5906852"/>
                  <a:gd name="connsiteY4" fmla="*/ 384719 h 3505201"/>
                  <a:gd name="connsiteX5" fmla="*/ 5906852 w 5906852"/>
                  <a:gd name="connsiteY5" fmla="*/ 3505201 h 3505201"/>
                  <a:gd name="connsiteX6" fmla="*/ 0 w 5906852"/>
                  <a:gd name="connsiteY6" fmla="*/ 3505201 h 3505201"/>
                  <a:gd name="connsiteX7" fmla="*/ 0 w 5906852"/>
                  <a:gd name="connsiteY7" fmla="*/ 384719 h 3505201"/>
                  <a:gd name="connsiteX8" fmla="*/ 0 w 5906852"/>
                  <a:gd name="connsiteY8" fmla="*/ 135467 h 3505201"/>
                  <a:gd name="connsiteX9" fmla="*/ 0 w 5906852"/>
                  <a:gd name="connsiteY9" fmla="*/ 76946 h 3505201"/>
                  <a:gd name="connsiteX10" fmla="*/ 76946 w 5906852"/>
                  <a:gd name="connsiteY10" fmla="*/ 0 h 350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06852" h="3505201">
                    <a:moveTo>
                      <a:pt x="76946" y="0"/>
                    </a:moveTo>
                    <a:lnTo>
                      <a:pt x="5829906" y="0"/>
                    </a:lnTo>
                    <a:cubicBezTo>
                      <a:pt x="5872402" y="0"/>
                      <a:pt x="5906852" y="34450"/>
                      <a:pt x="5906852" y="76946"/>
                    </a:cubicBezTo>
                    <a:lnTo>
                      <a:pt x="5906852" y="135467"/>
                    </a:lnTo>
                    <a:lnTo>
                      <a:pt x="5906852" y="384719"/>
                    </a:lnTo>
                    <a:lnTo>
                      <a:pt x="5906852" y="3505201"/>
                    </a:lnTo>
                    <a:lnTo>
                      <a:pt x="0" y="3505201"/>
                    </a:lnTo>
                    <a:lnTo>
                      <a:pt x="0" y="384719"/>
                    </a:lnTo>
                    <a:lnTo>
                      <a:pt x="0" y="135467"/>
                    </a:lnTo>
                    <a:lnTo>
                      <a:pt x="0" y="76946"/>
                    </a:lnTo>
                    <a:cubicBezTo>
                      <a:pt x="0" y="34450"/>
                      <a:pt x="34450" y="0"/>
                      <a:pt x="769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6" name="矩形 4">
                <a:extLst>
                  <a:ext uri="{FF2B5EF4-FFF2-40B4-BE49-F238E27FC236}">
                    <a16:creationId xmlns:a16="http://schemas.microsoft.com/office/drawing/2014/main" id="{E1978A70-DF24-E8A9-03F8-5AA67B6C48CD}"/>
                  </a:ext>
                </a:extLst>
              </p:cNvPr>
              <p:cNvSpPr/>
              <p:nvPr/>
            </p:nvSpPr>
            <p:spPr>
              <a:xfrm>
                <a:off x="1153254" y="6062134"/>
                <a:ext cx="5906852" cy="1437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4" name="矩形 38">
              <a:extLst>
                <a:ext uri="{FF2B5EF4-FFF2-40B4-BE49-F238E27FC236}">
                  <a16:creationId xmlns:a16="http://schemas.microsoft.com/office/drawing/2014/main" id="{F2F47D25-A68C-077B-D901-8151065A691F}"/>
                </a:ext>
              </a:extLst>
            </p:cNvPr>
            <p:cNvSpPr/>
            <p:nvPr/>
          </p:nvSpPr>
          <p:spPr>
            <a:xfrm>
              <a:off x="2042602" y="2878846"/>
              <a:ext cx="4325371" cy="28613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3600" b="1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Đặt</a:t>
              </a:r>
              <a:r>
                <a:rPr lang="en-US" altLang="zh-CN" sz="36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b="1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tính</a:t>
              </a:r>
              <a:r>
                <a:rPr lang="en-US" altLang="zh-CN" sz="36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b="1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rồi</a:t>
              </a:r>
              <a:r>
                <a:rPr lang="en-US" altLang="zh-CN" sz="36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b="1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tính</a:t>
              </a:r>
              <a:r>
                <a:rPr lang="en-US" altLang="zh-CN" sz="36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215" y="572056"/>
            <a:ext cx="1168611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7362" y="2302782"/>
            <a:ext cx="3886190" cy="681038"/>
          </a:xfrm>
          <a:prstGeom prst="roundRect">
            <a:avLst/>
          </a:prstGeom>
          <a:solidFill>
            <a:srgbClr val="FEA219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8 563 + 7 284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6320" y="2302782"/>
            <a:ext cx="3742897" cy="681038"/>
          </a:xfrm>
          <a:prstGeom prst="roundRect">
            <a:avLst/>
          </a:prstGeom>
          <a:solidFill>
            <a:srgbClr val="FEA219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42 758 + 9 235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417834" y="3252519"/>
            <a:ext cx="2662268" cy="2308324"/>
            <a:chOff x="1919790" y="2262182"/>
            <a:chExt cx="2662268" cy="2308324"/>
          </a:xfrm>
        </p:grpSpPr>
        <p:sp>
          <p:nvSpPr>
            <p:cNvPr id="16" name="Rectangle 15"/>
            <p:cNvSpPr/>
            <p:nvPr/>
          </p:nvSpPr>
          <p:spPr>
            <a:xfrm>
              <a:off x="1919790" y="2262182"/>
              <a:ext cx="266226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4800" b="1" dirty="0" smtClean="0">
                  <a:solidFill>
                    <a:srgbClr val="404040"/>
                  </a:solidFill>
                  <a:latin typeface="Calibri"/>
                </a:rPr>
                <a:t>8 563</a:t>
              </a:r>
              <a:endParaRPr lang="en-US" sz="4800" b="1" dirty="0">
                <a:solidFill>
                  <a:srgbClr val="404040"/>
                </a:solidFill>
                <a:latin typeface="Calibri"/>
              </a:endParaRPr>
            </a:p>
            <a:p>
              <a:pPr algn="r"/>
              <a:r>
                <a:rPr lang="en-US" sz="4800" b="1" u="sng" dirty="0" smtClean="0">
                  <a:solidFill>
                    <a:srgbClr val="404040"/>
                  </a:solidFill>
                  <a:latin typeface="Calibri"/>
                </a:rPr>
                <a:t>  7 284</a:t>
              </a:r>
              <a:endParaRPr lang="en-US" sz="4800" b="1" u="sng" dirty="0">
                <a:solidFill>
                  <a:srgbClr val="404040"/>
                </a:solidFill>
                <a:latin typeface="Calibri"/>
              </a:endParaRPr>
            </a:p>
            <a:p>
              <a:pPr algn="r"/>
              <a:r>
                <a:rPr lang="en-US" sz="4800" b="1" dirty="0" smtClean="0">
                  <a:solidFill>
                    <a:srgbClr val="404040"/>
                  </a:solidFill>
                  <a:latin typeface="Calibri"/>
                </a:rPr>
                <a:t>15 847</a:t>
              </a:r>
              <a:endParaRPr lang="en-US" sz="4800" b="1" dirty="0">
                <a:solidFill>
                  <a:srgbClr val="404040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151742" y="2588720"/>
              <a:ext cx="89535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404040"/>
                  </a:solidFill>
                  <a:latin typeface="Calibri"/>
                </a:rPr>
                <a:t>+</a:t>
              </a:r>
              <a:endParaRPr lang="en-US" sz="4400" b="1" dirty="0">
                <a:solidFill>
                  <a:srgbClr val="404040"/>
                </a:solidFill>
                <a:latin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778841" y="3252519"/>
            <a:ext cx="2662268" cy="2308324"/>
            <a:chOff x="1919790" y="2262182"/>
            <a:chExt cx="2662268" cy="2308324"/>
          </a:xfrm>
        </p:grpSpPr>
        <p:sp>
          <p:nvSpPr>
            <p:cNvPr id="19" name="Rectangle 18"/>
            <p:cNvSpPr/>
            <p:nvPr/>
          </p:nvSpPr>
          <p:spPr>
            <a:xfrm>
              <a:off x="1919790" y="2262182"/>
              <a:ext cx="266226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4800" b="1" dirty="0" smtClean="0">
                  <a:solidFill>
                    <a:srgbClr val="404040"/>
                  </a:solidFill>
                  <a:latin typeface="Calibri"/>
                </a:rPr>
                <a:t>42 758</a:t>
              </a:r>
              <a:endParaRPr lang="en-US" sz="4800" b="1" dirty="0">
                <a:solidFill>
                  <a:srgbClr val="404040"/>
                </a:solidFill>
                <a:latin typeface="Calibri"/>
              </a:endParaRPr>
            </a:p>
            <a:p>
              <a:pPr algn="r"/>
              <a:r>
                <a:rPr lang="en-US" sz="4800" b="1" u="sng" dirty="0" smtClean="0">
                  <a:solidFill>
                    <a:srgbClr val="404040"/>
                  </a:solidFill>
                  <a:latin typeface="Calibri"/>
                </a:rPr>
                <a:t>  9 235</a:t>
              </a:r>
              <a:endParaRPr lang="en-US" sz="4800" b="1" u="sng" dirty="0">
                <a:solidFill>
                  <a:srgbClr val="404040"/>
                </a:solidFill>
                <a:latin typeface="Calibri"/>
              </a:endParaRPr>
            </a:p>
            <a:p>
              <a:pPr algn="r"/>
              <a:r>
                <a:rPr lang="en-US" sz="4800" b="1" dirty="0" smtClean="0">
                  <a:solidFill>
                    <a:srgbClr val="404040"/>
                  </a:solidFill>
                  <a:latin typeface="Calibri"/>
                </a:rPr>
                <a:t>51 993</a:t>
              </a:r>
              <a:endParaRPr lang="en-US" sz="4800" b="1" dirty="0">
                <a:solidFill>
                  <a:srgbClr val="404040"/>
                </a:solidFill>
                <a:latin typeface="Calibri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151742" y="2588720"/>
              <a:ext cx="89535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404040"/>
                  </a:solidFill>
                  <a:latin typeface="Calibri"/>
                </a:rPr>
                <a:t>+</a:t>
              </a:r>
              <a:endParaRPr lang="en-US" sz="4400" b="1" dirty="0">
                <a:solidFill>
                  <a:srgbClr val="40404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25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7A72518D-2A44-0FA5-1B02-BC16BF9CF8A4}"/>
              </a:ext>
            </a:extLst>
          </p:cNvPr>
          <p:cNvGrpSpPr/>
          <p:nvPr/>
        </p:nvGrpSpPr>
        <p:grpSpPr>
          <a:xfrm>
            <a:off x="1267362" y="791979"/>
            <a:ext cx="4513931" cy="824219"/>
            <a:chOff x="1153254" y="2556933"/>
            <a:chExt cx="5906852" cy="3648911"/>
          </a:xfrm>
        </p:grpSpPr>
        <p:grpSp>
          <p:nvGrpSpPr>
            <p:cNvPr id="3" name="组合 5">
              <a:extLst>
                <a:ext uri="{FF2B5EF4-FFF2-40B4-BE49-F238E27FC236}">
                  <a16:creationId xmlns:a16="http://schemas.microsoft.com/office/drawing/2014/main" id="{E1A64E8C-F10D-8F7B-0D29-E8AB71B57B9A}"/>
                </a:ext>
              </a:extLst>
            </p:cNvPr>
            <p:cNvGrpSpPr/>
            <p:nvPr/>
          </p:nvGrpSpPr>
          <p:grpSpPr>
            <a:xfrm>
              <a:off x="1153254" y="2556933"/>
              <a:ext cx="5906852" cy="3648911"/>
              <a:chOff x="1153254" y="2556933"/>
              <a:chExt cx="5906852" cy="3648911"/>
            </a:xfrm>
          </p:grpSpPr>
          <p:sp>
            <p:nvSpPr>
              <p:cNvPr id="5" name="任意多边形: 形状 23">
                <a:extLst>
                  <a:ext uri="{FF2B5EF4-FFF2-40B4-BE49-F238E27FC236}">
                    <a16:creationId xmlns:a16="http://schemas.microsoft.com/office/drawing/2014/main" id="{3CF32337-9EB1-802F-143C-82E63AD35F23}"/>
                  </a:ext>
                </a:extLst>
              </p:cNvPr>
              <p:cNvSpPr/>
              <p:nvPr/>
            </p:nvSpPr>
            <p:spPr>
              <a:xfrm>
                <a:off x="1153254" y="2556933"/>
                <a:ext cx="5906851" cy="3505202"/>
              </a:xfrm>
              <a:custGeom>
                <a:avLst/>
                <a:gdLst>
                  <a:gd name="connsiteX0" fmla="*/ 76946 w 5906852"/>
                  <a:gd name="connsiteY0" fmla="*/ 0 h 3505201"/>
                  <a:gd name="connsiteX1" fmla="*/ 5829906 w 5906852"/>
                  <a:gd name="connsiteY1" fmla="*/ 0 h 3505201"/>
                  <a:gd name="connsiteX2" fmla="*/ 5906852 w 5906852"/>
                  <a:gd name="connsiteY2" fmla="*/ 76946 h 3505201"/>
                  <a:gd name="connsiteX3" fmla="*/ 5906852 w 5906852"/>
                  <a:gd name="connsiteY3" fmla="*/ 135467 h 3505201"/>
                  <a:gd name="connsiteX4" fmla="*/ 5906852 w 5906852"/>
                  <a:gd name="connsiteY4" fmla="*/ 384719 h 3505201"/>
                  <a:gd name="connsiteX5" fmla="*/ 5906852 w 5906852"/>
                  <a:gd name="connsiteY5" fmla="*/ 3505201 h 3505201"/>
                  <a:gd name="connsiteX6" fmla="*/ 0 w 5906852"/>
                  <a:gd name="connsiteY6" fmla="*/ 3505201 h 3505201"/>
                  <a:gd name="connsiteX7" fmla="*/ 0 w 5906852"/>
                  <a:gd name="connsiteY7" fmla="*/ 384719 h 3505201"/>
                  <a:gd name="connsiteX8" fmla="*/ 0 w 5906852"/>
                  <a:gd name="connsiteY8" fmla="*/ 135467 h 3505201"/>
                  <a:gd name="connsiteX9" fmla="*/ 0 w 5906852"/>
                  <a:gd name="connsiteY9" fmla="*/ 76946 h 3505201"/>
                  <a:gd name="connsiteX10" fmla="*/ 76946 w 5906852"/>
                  <a:gd name="connsiteY10" fmla="*/ 0 h 350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06852" h="3505201">
                    <a:moveTo>
                      <a:pt x="76946" y="0"/>
                    </a:moveTo>
                    <a:lnTo>
                      <a:pt x="5829906" y="0"/>
                    </a:lnTo>
                    <a:cubicBezTo>
                      <a:pt x="5872402" y="0"/>
                      <a:pt x="5906852" y="34450"/>
                      <a:pt x="5906852" y="76946"/>
                    </a:cubicBezTo>
                    <a:lnTo>
                      <a:pt x="5906852" y="135467"/>
                    </a:lnTo>
                    <a:lnTo>
                      <a:pt x="5906852" y="384719"/>
                    </a:lnTo>
                    <a:lnTo>
                      <a:pt x="5906852" y="3505201"/>
                    </a:lnTo>
                    <a:lnTo>
                      <a:pt x="0" y="3505201"/>
                    </a:lnTo>
                    <a:lnTo>
                      <a:pt x="0" y="384719"/>
                    </a:lnTo>
                    <a:lnTo>
                      <a:pt x="0" y="135467"/>
                    </a:lnTo>
                    <a:lnTo>
                      <a:pt x="0" y="76946"/>
                    </a:lnTo>
                    <a:cubicBezTo>
                      <a:pt x="0" y="34450"/>
                      <a:pt x="34450" y="0"/>
                      <a:pt x="769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6" name="矩形 4">
                <a:extLst>
                  <a:ext uri="{FF2B5EF4-FFF2-40B4-BE49-F238E27FC236}">
                    <a16:creationId xmlns:a16="http://schemas.microsoft.com/office/drawing/2014/main" id="{E1978A70-DF24-E8A9-03F8-5AA67B6C48CD}"/>
                  </a:ext>
                </a:extLst>
              </p:cNvPr>
              <p:cNvSpPr/>
              <p:nvPr/>
            </p:nvSpPr>
            <p:spPr>
              <a:xfrm>
                <a:off x="1153254" y="6062134"/>
                <a:ext cx="5906852" cy="1437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4" name="矩形 38">
              <a:extLst>
                <a:ext uri="{FF2B5EF4-FFF2-40B4-BE49-F238E27FC236}">
                  <a16:creationId xmlns:a16="http://schemas.microsoft.com/office/drawing/2014/main" id="{F2F47D25-A68C-077B-D901-8151065A691F}"/>
                </a:ext>
              </a:extLst>
            </p:cNvPr>
            <p:cNvSpPr/>
            <p:nvPr/>
          </p:nvSpPr>
          <p:spPr>
            <a:xfrm>
              <a:off x="2042602" y="2878846"/>
              <a:ext cx="4325371" cy="28613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3600" b="1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Đặt</a:t>
              </a:r>
              <a:r>
                <a:rPr lang="en-US" altLang="zh-CN" sz="36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b="1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tính</a:t>
              </a:r>
              <a:r>
                <a:rPr lang="en-US" altLang="zh-CN" sz="36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b="1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rồi</a:t>
              </a:r>
              <a:r>
                <a:rPr lang="en-US" altLang="zh-CN" sz="36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b="1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tính</a:t>
              </a:r>
              <a:r>
                <a:rPr lang="en-US" altLang="zh-CN" sz="36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215" y="572056"/>
            <a:ext cx="1168611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67362" y="2302782"/>
            <a:ext cx="3886190" cy="681038"/>
          </a:xfrm>
          <a:prstGeom prst="roundRect">
            <a:avLst/>
          </a:prstGeom>
          <a:solidFill>
            <a:srgbClr val="FEA219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32 679 – 946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76321" y="2302782"/>
            <a:ext cx="3742897" cy="681038"/>
          </a:xfrm>
          <a:prstGeom prst="roundRect">
            <a:avLst/>
          </a:prstGeom>
          <a:solidFill>
            <a:srgbClr val="FEA219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83 627 – 76 253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417834" y="3252519"/>
            <a:ext cx="2662268" cy="2308324"/>
            <a:chOff x="1919790" y="2262182"/>
            <a:chExt cx="2662268" cy="2308324"/>
          </a:xfrm>
        </p:grpSpPr>
        <p:sp>
          <p:nvSpPr>
            <p:cNvPr id="19" name="Rectangle 18"/>
            <p:cNvSpPr/>
            <p:nvPr/>
          </p:nvSpPr>
          <p:spPr>
            <a:xfrm>
              <a:off x="1919790" y="2262182"/>
              <a:ext cx="266226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4800" b="1" dirty="0" smtClean="0">
                  <a:solidFill>
                    <a:srgbClr val="404040"/>
                  </a:solidFill>
                  <a:latin typeface="Calibri"/>
                </a:rPr>
                <a:t>32 679</a:t>
              </a:r>
              <a:endParaRPr lang="en-US" sz="4800" b="1" dirty="0">
                <a:solidFill>
                  <a:srgbClr val="404040"/>
                </a:solidFill>
                <a:latin typeface="Calibri"/>
              </a:endParaRPr>
            </a:p>
            <a:p>
              <a:pPr algn="r"/>
              <a:r>
                <a:rPr lang="en-US" sz="4800" b="1" u="sng" dirty="0" smtClean="0">
                  <a:solidFill>
                    <a:srgbClr val="404040"/>
                  </a:solidFill>
                  <a:latin typeface="Calibri"/>
                </a:rPr>
                <a:t>      946</a:t>
              </a:r>
              <a:endParaRPr lang="en-US" sz="4800" b="1" u="sng" dirty="0">
                <a:solidFill>
                  <a:srgbClr val="404040"/>
                </a:solidFill>
                <a:latin typeface="Calibri"/>
              </a:endParaRPr>
            </a:p>
            <a:p>
              <a:pPr algn="r"/>
              <a:r>
                <a:rPr lang="en-US" sz="4800" b="1" dirty="0" smtClean="0">
                  <a:solidFill>
                    <a:srgbClr val="404040"/>
                  </a:solidFill>
                  <a:latin typeface="Calibri"/>
                </a:rPr>
                <a:t>31 733</a:t>
              </a:r>
              <a:endParaRPr lang="en-US" sz="4800" b="1" dirty="0">
                <a:solidFill>
                  <a:srgbClr val="404040"/>
                </a:solidFill>
                <a:latin typeface="Calibri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151742" y="2588720"/>
              <a:ext cx="89535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404040"/>
                  </a:solidFill>
                  <a:latin typeface="Calibri"/>
                </a:rPr>
                <a:t>-</a:t>
              </a:r>
              <a:endParaRPr lang="en-US" sz="4400" b="1" dirty="0">
                <a:solidFill>
                  <a:srgbClr val="404040"/>
                </a:solidFill>
                <a:latin typeface="Calibri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778841" y="3252519"/>
            <a:ext cx="2662268" cy="2308324"/>
            <a:chOff x="1919790" y="2262182"/>
            <a:chExt cx="2662268" cy="2308324"/>
          </a:xfrm>
        </p:grpSpPr>
        <p:sp>
          <p:nvSpPr>
            <p:cNvPr id="22" name="Rectangle 21"/>
            <p:cNvSpPr/>
            <p:nvPr/>
          </p:nvSpPr>
          <p:spPr>
            <a:xfrm>
              <a:off x="1919790" y="2262182"/>
              <a:ext cx="266226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4800" b="1" dirty="0" smtClean="0">
                  <a:solidFill>
                    <a:srgbClr val="404040"/>
                  </a:solidFill>
                  <a:latin typeface="Calibri"/>
                </a:rPr>
                <a:t>83 627</a:t>
              </a:r>
              <a:endParaRPr lang="en-US" sz="4800" b="1" dirty="0">
                <a:solidFill>
                  <a:srgbClr val="404040"/>
                </a:solidFill>
                <a:latin typeface="Calibri"/>
              </a:endParaRPr>
            </a:p>
            <a:p>
              <a:pPr algn="r"/>
              <a:r>
                <a:rPr lang="en-US" sz="4800" b="1" u="sng" dirty="0" smtClean="0">
                  <a:solidFill>
                    <a:srgbClr val="404040"/>
                  </a:solidFill>
                  <a:latin typeface="Calibri"/>
                </a:rPr>
                <a:t>76 253</a:t>
              </a:r>
              <a:endParaRPr lang="en-US" sz="4800" b="1" u="sng" dirty="0">
                <a:solidFill>
                  <a:srgbClr val="404040"/>
                </a:solidFill>
                <a:latin typeface="Calibri"/>
              </a:endParaRPr>
            </a:p>
            <a:p>
              <a:pPr algn="r"/>
              <a:r>
                <a:rPr lang="en-US" sz="4800" b="1" dirty="0" smtClean="0">
                  <a:solidFill>
                    <a:srgbClr val="404040"/>
                  </a:solidFill>
                  <a:latin typeface="Calibri"/>
                </a:rPr>
                <a:t>7 374</a:t>
              </a:r>
              <a:endParaRPr lang="en-US" sz="4800" b="1" dirty="0">
                <a:solidFill>
                  <a:srgbClr val="404040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151742" y="2588720"/>
              <a:ext cx="89535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404040"/>
                  </a:solidFill>
                  <a:latin typeface="Calibri"/>
                </a:rPr>
                <a:t>-</a:t>
              </a:r>
              <a:endParaRPr lang="en-US" sz="4400" b="1" dirty="0">
                <a:solidFill>
                  <a:srgbClr val="404040"/>
                </a:solidFill>
                <a:latin typeface="Calibri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2759272" y="2343565"/>
            <a:ext cx="6090224" cy="263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9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91" y="1759351"/>
            <a:ext cx="5857129" cy="4685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7375927" y="3127948"/>
            <a:ext cx="3246307" cy="1403808"/>
          </a:xfrm>
          <a:prstGeom prst="rect">
            <a:avLst/>
          </a:prstGeom>
        </p:spPr>
      </p:pic>
      <p:sp>
        <p:nvSpPr>
          <p:cNvPr id="12" name="Line Callout 1 (Border and Accent Bar) 11"/>
          <p:cNvSpPr/>
          <p:nvPr/>
        </p:nvSpPr>
        <p:spPr>
          <a:xfrm>
            <a:off x="5948664" y="1400538"/>
            <a:ext cx="5220905" cy="1588973"/>
          </a:xfrm>
          <a:prstGeom prst="accent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SƯ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TỬ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27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41055 0.21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4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89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7A72518D-2A44-0FA5-1B02-BC16BF9CF8A4}"/>
              </a:ext>
            </a:extLst>
          </p:cNvPr>
          <p:cNvGrpSpPr/>
          <p:nvPr/>
        </p:nvGrpSpPr>
        <p:grpSpPr>
          <a:xfrm>
            <a:off x="1210520" y="728491"/>
            <a:ext cx="9635990" cy="3416789"/>
            <a:chOff x="1153254" y="2556933"/>
            <a:chExt cx="5906852" cy="3648911"/>
          </a:xfrm>
        </p:grpSpPr>
        <p:grpSp>
          <p:nvGrpSpPr>
            <p:cNvPr id="3" name="组合 5">
              <a:extLst>
                <a:ext uri="{FF2B5EF4-FFF2-40B4-BE49-F238E27FC236}">
                  <a16:creationId xmlns:a16="http://schemas.microsoft.com/office/drawing/2014/main" id="{E1A64E8C-F10D-8F7B-0D29-E8AB71B57B9A}"/>
                </a:ext>
              </a:extLst>
            </p:cNvPr>
            <p:cNvGrpSpPr/>
            <p:nvPr/>
          </p:nvGrpSpPr>
          <p:grpSpPr>
            <a:xfrm>
              <a:off x="1153254" y="2556933"/>
              <a:ext cx="5906852" cy="3648911"/>
              <a:chOff x="1153254" y="2556933"/>
              <a:chExt cx="5906852" cy="3648911"/>
            </a:xfrm>
          </p:grpSpPr>
          <p:sp>
            <p:nvSpPr>
              <p:cNvPr id="5" name="任意多边形: 形状 23">
                <a:extLst>
                  <a:ext uri="{FF2B5EF4-FFF2-40B4-BE49-F238E27FC236}">
                    <a16:creationId xmlns:a16="http://schemas.microsoft.com/office/drawing/2014/main" id="{3CF32337-9EB1-802F-143C-82E63AD35F23}"/>
                  </a:ext>
                </a:extLst>
              </p:cNvPr>
              <p:cNvSpPr/>
              <p:nvPr/>
            </p:nvSpPr>
            <p:spPr>
              <a:xfrm>
                <a:off x="1153254" y="2556933"/>
                <a:ext cx="5906851" cy="3505202"/>
              </a:xfrm>
              <a:custGeom>
                <a:avLst/>
                <a:gdLst>
                  <a:gd name="connsiteX0" fmla="*/ 76946 w 5906852"/>
                  <a:gd name="connsiteY0" fmla="*/ 0 h 3505201"/>
                  <a:gd name="connsiteX1" fmla="*/ 5829906 w 5906852"/>
                  <a:gd name="connsiteY1" fmla="*/ 0 h 3505201"/>
                  <a:gd name="connsiteX2" fmla="*/ 5906852 w 5906852"/>
                  <a:gd name="connsiteY2" fmla="*/ 76946 h 3505201"/>
                  <a:gd name="connsiteX3" fmla="*/ 5906852 w 5906852"/>
                  <a:gd name="connsiteY3" fmla="*/ 135467 h 3505201"/>
                  <a:gd name="connsiteX4" fmla="*/ 5906852 w 5906852"/>
                  <a:gd name="connsiteY4" fmla="*/ 384719 h 3505201"/>
                  <a:gd name="connsiteX5" fmla="*/ 5906852 w 5906852"/>
                  <a:gd name="connsiteY5" fmla="*/ 3505201 h 3505201"/>
                  <a:gd name="connsiteX6" fmla="*/ 0 w 5906852"/>
                  <a:gd name="connsiteY6" fmla="*/ 3505201 h 3505201"/>
                  <a:gd name="connsiteX7" fmla="*/ 0 w 5906852"/>
                  <a:gd name="connsiteY7" fmla="*/ 384719 h 3505201"/>
                  <a:gd name="connsiteX8" fmla="*/ 0 w 5906852"/>
                  <a:gd name="connsiteY8" fmla="*/ 135467 h 3505201"/>
                  <a:gd name="connsiteX9" fmla="*/ 0 w 5906852"/>
                  <a:gd name="connsiteY9" fmla="*/ 76946 h 3505201"/>
                  <a:gd name="connsiteX10" fmla="*/ 76946 w 5906852"/>
                  <a:gd name="connsiteY10" fmla="*/ 0 h 350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06852" h="3505201">
                    <a:moveTo>
                      <a:pt x="76946" y="0"/>
                    </a:moveTo>
                    <a:lnTo>
                      <a:pt x="5829906" y="0"/>
                    </a:lnTo>
                    <a:cubicBezTo>
                      <a:pt x="5872402" y="0"/>
                      <a:pt x="5906852" y="34450"/>
                      <a:pt x="5906852" y="76946"/>
                    </a:cubicBezTo>
                    <a:lnTo>
                      <a:pt x="5906852" y="135467"/>
                    </a:lnTo>
                    <a:lnTo>
                      <a:pt x="5906852" y="384719"/>
                    </a:lnTo>
                    <a:lnTo>
                      <a:pt x="5906852" y="3505201"/>
                    </a:lnTo>
                    <a:lnTo>
                      <a:pt x="0" y="3505201"/>
                    </a:lnTo>
                    <a:lnTo>
                      <a:pt x="0" y="384719"/>
                    </a:lnTo>
                    <a:lnTo>
                      <a:pt x="0" y="135467"/>
                    </a:lnTo>
                    <a:lnTo>
                      <a:pt x="0" y="76946"/>
                    </a:lnTo>
                    <a:cubicBezTo>
                      <a:pt x="0" y="34450"/>
                      <a:pt x="34450" y="0"/>
                      <a:pt x="769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6" name="矩形 4">
                <a:extLst>
                  <a:ext uri="{FF2B5EF4-FFF2-40B4-BE49-F238E27FC236}">
                    <a16:creationId xmlns:a16="http://schemas.microsoft.com/office/drawing/2014/main" id="{E1978A70-DF24-E8A9-03F8-5AA67B6C48CD}"/>
                  </a:ext>
                </a:extLst>
              </p:cNvPr>
              <p:cNvSpPr/>
              <p:nvPr/>
            </p:nvSpPr>
            <p:spPr>
              <a:xfrm>
                <a:off x="1153254" y="6062134"/>
                <a:ext cx="5906852" cy="1437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4" name="矩形 38">
              <a:extLst>
                <a:ext uri="{FF2B5EF4-FFF2-40B4-BE49-F238E27FC236}">
                  <a16:creationId xmlns:a16="http://schemas.microsoft.com/office/drawing/2014/main" id="{F2F47D25-A68C-077B-D901-8151065A691F}"/>
                </a:ext>
              </a:extLst>
            </p:cNvPr>
            <p:cNvSpPr/>
            <p:nvPr/>
          </p:nvSpPr>
          <p:spPr>
            <a:xfrm>
              <a:off x="1195022" y="2694164"/>
              <a:ext cx="5770752" cy="32539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48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	</a:t>
              </a:r>
              <a:r>
                <a:rPr lang="en-US" altLang="zh-CN" sz="4800" b="1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Một</a:t>
              </a:r>
              <a:r>
                <a:rPr lang="en-US" altLang="zh-CN" sz="48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cửa</a:t>
              </a:r>
              <a:r>
                <a:rPr lang="en-US" altLang="zh-CN" sz="48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hàng</a:t>
              </a:r>
              <a:r>
                <a:rPr lang="en-US" altLang="zh-CN" sz="48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có</a:t>
              </a:r>
              <a:r>
                <a:rPr lang="en-US" altLang="zh-CN" sz="48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16 500 </a:t>
              </a:r>
              <a:r>
                <a:rPr lang="en-US" altLang="zh-CN" sz="4800" b="1" i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Aa攒劲小楷" panose="02010600010101010101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l</a:t>
              </a:r>
              <a:r>
                <a:rPr lang="en-US" altLang="zh-CN" sz="48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xăng</a:t>
              </a:r>
              <a:r>
                <a:rPr lang="en-US" altLang="zh-CN" sz="48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, </a:t>
              </a:r>
              <a:r>
                <a:rPr lang="en-US" altLang="zh-CN" sz="4800" b="1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cửa</a:t>
              </a:r>
              <a:r>
                <a:rPr lang="en-US" altLang="zh-CN" sz="48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hàng</a:t>
              </a:r>
              <a:r>
                <a:rPr lang="en-US" altLang="zh-CN" sz="48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nhập</a:t>
              </a:r>
              <a:r>
                <a:rPr lang="en-US" altLang="zh-CN" sz="48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thêm</a:t>
              </a:r>
              <a:r>
                <a:rPr lang="en-US" altLang="zh-CN" sz="48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về</a:t>
              </a:r>
              <a:r>
                <a:rPr lang="en-US" altLang="zh-CN" sz="48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9 000 </a:t>
              </a:r>
              <a:r>
                <a:rPr lang="en-US" altLang="zh-CN" sz="4800" b="1" i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Aa攒劲小楷" panose="02010600010101010101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l</a:t>
              </a:r>
              <a:r>
                <a:rPr lang="en-US" altLang="zh-CN" sz="48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xăng</a:t>
              </a:r>
              <a:r>
                <a:rPr lang="en-US" altLang="zh-CN" sz="48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. </a:t>
              </a:r>
              <a:r>
                <a:rPr lang="en-US" altLang="zh-CN" sz="48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Hỏi</a:t>
              </a:r>
              <a:r>
                <a:rPr lang="en-US" altLang="zh-CN" sz="48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sau</a:t>
              </a:r>
              <a:r>
                <a:rPr lang="en-US" altLang="zh-CN" sz="48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khi</a:t>
              </a:r>
              <a:r>
                <a:rPr lang="en-US" altLang="zh-CN" sz="48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bán</a:t>
              </a:r>
              <a:r>
                <a:rPr lang="en-US" altLang="zh-CN" sz="48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đi</a:t>
              </a:r>
              <a:r>
                <a:rPr lang="en-US" altLang="zh-CN" sz="48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17 350 </a:t>
              </a:r>
              <a:r>
                <a:rPr lang="en-US" altLang="zh-CN" sz="4800" b="1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Aa攒劲小楷" panose="02010600010101010101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l</a:t>
              </a:r>
              <a:r>
                <a:rPr lang="en-US" altLang="zh-CN" sz="48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xăng</a:t>
              </a:r>
              <a:r>
                <a:rPr lang="en-US" altLang="zh-CN" sz="48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, </a:t>
              </a:r>
              <a:r>
                <a:rPr lang="en-US" altLang="zh-CN" sz="48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cửa</a:t>
              </a:r>
              <a:r>
                <a:rPr lang="en-US" altLang="zh-CN" sz="48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hàng</a:t>
              </a:r>
              <a:r>
                <a:rPr lang="en-US" altLang="zh-CN" sz="48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đó</a:t>
              </a:r>
              <a:r>
                <a:rPr lang="en-US" altLang="zh-CN" sz="48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còn</a:t>
              </a:r>
              <a:r>
                <a:rPr lang="en-US" altLang="zh-CN" sz="48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lại</a:t>
              </a:r>
              <a:r>
                <a:rPr lang="en-US" altLang="zh-CN" sz="48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bao</a:t>
              </a:r>
              <a:r>
                <a:rPr lang="en-US" altLang="zh-CN" sz="48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nhiêu</a:t>
              </a:r>
              <a:r>
                <a:rPr lang="en-US" altLang="zh-CN" sz="48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lít</a:t>
              </a:r>
              <a:r>
                <a:rPr lang="en-US" altLang="zh-CN" sz="48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xăng</a:t>
              </a:r>
              <a:r>
                <a:rPr lang="en-US" altLang="zh-CN" sz="48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?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512" y="593924"/>
            <a:ext cx="1168611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65213" y="4331057"/>
            <a:ext cx="5497392" cy="2659047"/>
            <a:chOff x="4395545" y="4252680"/>
            <a:chExt cx="5497392" cy="2659047"/>
          </a:xfrm>
        </p:grpSpPr>
        <p:grpSp>
          <p:nvGrpSpPr>
            <p:cNvPr id="12" name="Group 11"/>
            <p:cNvGrpSpPr/>
            <p:nvPr/>
          </p:nvGrpSpPr>
          <p:grpSpPr>
            <a:xfrm>
              <a:off x="4395545" y="4288319"/>
              <a:ext cx="2950427" cy="2623408"/>
              <a:chOff x="4395545" y="4288319"/>
              <a:chExt cx="2950427" cy="2623408"/>
            </a:xfrm>
          </p:grpSpPr>
          <p:grpSp>
            <p:nvGrpSpPr>
              <p:cNvPr id="8" name="组合 54">
                <a:extLst>
                  <a:ext uri="{FF2B5EF4-FFF2-40B4-BE49-F238E27FC236}">
                    <a16:creationId xmlns:a16="http://schemas.microsoft.com/office/drawing/2014/main" id="{435D861A-C1CA-33B5-5FA3-0BF0675AD731}"/>
                  </a:ext>
                </a:extLst>
              </p:cNvPr>
              <p:cNvGrpSpPr/>
              <p:nvPr/>
            </p:nvGrpSpPr>
            <p:grpSpPr>
              <a:xfrm>
                <a:off x="5457505" y="4493980"/>
                <a:ext cx="1888467" cy="1831496"/>
                <a:chOff x="-2119675" y="1868947"/>
                <a:chExt cx="2484276" cy="2484276"/>
              </a:xfrm>
            </p:grpSpPr>
            <p:sp>
              <p:nvSpPr>
                <p:cNvPr id="9" name="椭圆 56">
                  <a:extLst>
                    <a:ext uri="{FF2B5EF4-FFF2-40B4-BE49-F238E27FC236}">
                      <a16:creationId xmlns:a16="http://schemas.microsoft.com/office/drawing/2014/main" id="{F1C87792-EEF2-F95C-030A-25C58F5609B5}"/>
                    </a:ext>
                  </a:extLst>
                </p:cNvPr>
                <p:cNvSpPr/>
                <p:nvPr/>
              </p:nvSpPr>
              <p:spPr>
                <a:xfrm>
                  <a:off x="-2119675" y="1868947"/>
                  <a:ext cx="2484276" cy="2484276"/>
                </a:xfrm>
                <a:prstGeom prst="ellipse">
                  <a:avLst/>
                </a:prstGeom>
                <a:gradFill>
                  <a:gsLst>
                    <a:gs pos="73000">
                      <a:srgbClr val="CB232D">
                        <a:lumMod val="5000"/>
                        <a:lumOff val="95000"/>
                        <a:alpha val="0"/>
                      </a:srgbClr>
                    </a:gs>
                    <a:gs pos="100000">
                      <a:schemeClr val="accent1"/>
                    </a:gs>
                  </a:gsLst>
                  <a:lin ang="0" scaled="0"/>
                </a:gradFill>
                <a:ln w="12700" cap="flat" cmpd="sng" algn="ctr">
                  <a:gradFill>
                    <a:gsLst>
                      <a:gs pos="76000">
                        <a:srgbClr val="CB232D">
                          <a:lumMod val="5000"/>
                          <a:lumOff val="95000"/>
                          <a:alpha val="39000"/>
                        </a:srgbClr>
                      </a:gs>
                      <a:gs pos="100000">
                        <a:schemeClr val="accent1"/>
                      </a:gs>
                    </a:gsLst>
                    <a:lin ang="0" scaled="0"/>
                  </a:gra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67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Regular" panose="020B0500000000000000" pitchFamily="34" charset="-122"/>
                    <a:ea typeface="思源黑体 CN Regular" panose="020B0500000000000000" pitchFamily="34" charset="-122"/>
                    <a:cs typeface="+mn-ea"/>
                    <a:sym typeface="思源黑体 CN Regular" panose="020B0500000000000000" pitchFamily="34" charset="-122"/>
                  </a:endParaRPr>
                </a:p>
              </p:txBody>
            </p:sp>
            <p:sp>
              <p:nvSpPr>
                <p:cNvPr id="10" name="椭圆 57">
                  <a:extLst>
                    <a:ext uri="{FF2B5EF4-FFF2-40B4-BE49-F238E27FC236}">
                      <a16:creationId xmlns:a16="http://schemas.microsoft.com/office/drawing/2014/main" id="{468D857C-3009-85C0-F307-3823102A4C7D}"/>
                    </a:ext>
                  </a:extLst>
                </p:cNvPr>
                <p:cNvSpPr/>
                <p:nvPr/>
              </p:nvSpPr>
              <p:spPr>
                <a:xfrm>
                  <a:off x="-1715248" y="2300995"/>
                  <a:ext cx="1649657" cy="164965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101600" dir="5400000" algn="ctr" rotWithShape="0">
                    <a:schemeClr val="accent1">
                      <a:alpha val="23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 dirty="0">
                    <a:ln w="19050"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Regular" panose="020B0500000000000000" pitchFamily="34" charset="-122"/>
                    <a:ea typeface="思源黑体 CN Regular" panose="020B0500000000000000" pitchFamily="34" charset="-122"/>
                    <a:cs typeface="+mn-cs"/>
                    <a:sym typeface="思源黑体 CN Regular" panose="020B0500000000000000" pitchFamily="34" charset="-122"/>
                  </a:endParaRPr>
                </a:p>
              </p:txBody>
            </p:sp>
          </p:grpSp>
          <p:pic>
            <p:nvPicPr>
              <p:cNvPr id="11" name="图片 2">
                <a:extLst>
                  <a:ext uri="{FF2B5EF4-FFF2-40B4-BE49-F238E27FC236}">
                    <a16:creationId xmlns:a16="http://schemas.microsoft.com/office/drawing/2014/main" id="{022B8DEC-126E-8827-6035-4B1FB51A44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5545" y="4288319"/>
                <a:ext cx="2623408" cy="2623408"/>
              </a:xfrm>
              <a:prstGeom prst="rect">
                <a:avLst/>
              </a:prstGeom>
            </p:spPr>
          </p:pic>
        </p:grpSp>
        <p:sp>
          <p:nvSpPr>
            <p:cNvPr id="13" name="Cloud Callout 12"/>
            <p:cNvSpPr/>
            <p:nvPr/>
          </p:nvSpPr>
          <p:spPr>
            <a:xfrm>
              <a:off x="7202882" y="4252680"/>
              <a:ext cx="2690055" cy="1347343"/>
            </a:xfrm>
            <a:prstGeom prst="cloudCallout">
              <a:avLst>
                <a:gd name="adj1" fmla="val -57582"/>
                <a:gd name="adj2" fmla="val 3768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8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28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03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03EF80A0-7F2A-C2F4-1463-5BE4EDCE4780}"/>
              </a:ext>
            </a:extLst>
          </p:cNvPr>
          <p:cNvGrpSpPr/>
          <p:nvPr/>
        </p:nvGrpSpPr>
        <p:grpSpPr>
          <a:xfrm>
            <a:off x="2859523" y="477079"/>
            <a:ext cx="6320335" cy="2857301"/>
            <a:chOff x="1111406" y="2872740"/>
            <a:chExt cx="10220147" cy="2857301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14F1DADF-9F15-6A5A-DF95-F5600BFD53AD}"/>
                </a:ext>
              </a:extLst>
            </p:cNvPr>
            <p:cNvSpPr/>
            <p:nvPr/>
          </p:nvSpPr>
          <p:spPr>
            <a:xfrm>
              <a:off x="1222164" y="2926080"/>
              <a:ext cx="10028774" cy="27516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F6E891A9-7321-99A4-095A-5F6DB2CF33C1}"/>
                </a:ext>
              </a:extLst>
            </p:cNvPr>
            <p:cNvSpPr/>
            <p:nvPr/>
          </p:nvSpPr>
          <p:spPr>
            <a:xfrm rot="10800000">
              <a:off x="1111406" y="2872740"/>
              <a:ext cx="411480" cy="411480"/>
            </a:xfrm>
            <a:custGeom>
              <a:avLst/>
              <a:gdLst>
                <a:gd name="connsiteX0" fmla="*/ 0 w 411480"/>
                <a:gd name="connsiteY0" fmla="*/ 411480 h 411480"/>
                <a:gd name="connsiteX1" fmla="*/ 0 w 411480"/>
                <a:gd name="connsiteY1" fmla="*/ 251460 h 411480"/>
                <a:gd name="connsiteX2" fmla="*/ 251460 w 411480"/>
                <a:gd name="connsiteY2" fmla="*/ 251460 h 411480"/>
                <a:gd name="connsiteX3" fmla="*/ 251460 w 411480"/>
                <a:gd name="connsiteY3" fmla="*/ 0 h 411480"/>
                <a:gd name="connsiteX4" fmla="*/ 411480 w 411480"/>
                <a:gd name="connsiteY4" fmla="*/ 0 h 411480"/>
                <a:gd name="connsiteX5" fmla="*/ 411480 w 411480"/>
                <a:gd name="connsiteY5" fmla="*/ 251460 h 411480"/>
                <a:gd name="connsiteX6" fmla="*/ 411480 w 411480"/>
                <a:gd name="connsiteY6" fmla="*/ 411480 h 411480"/>
                <a:gd name="connsiteX7" fmla="*/ 251460 w 411480"/>
                <a:gd name="connsiteY7" fmla="*/ 41148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480" h="411480">
                  <a:moveTo>
                    <a:pt x="0" y="411480"/>
                  </a:moveTo>
                  <a:lnTo>
                    <a:pt x="0" y="251460"/>
                  </a:lnTo>
                  <a:lnTo>
                    <a:pt x="251460" y="251460"/>
                  </a:lnTo>
                  <a:lnTo>
                    <a:pt x="251460" y="0"/>
                  </a:lnTo>
                  <a:lnTo>
                    <a:pt x="411480" y="0"/>
                  </a:lnTo>
                  <a:lnTo>
                    <a:pt x="411480" y="251460"/>
                  </a:lnTo>
                  <a:lnTo>
                    <a:pt x="411480" y="411480"/>
                  </a:lnTo>
                  <a:lnTo>
                    <a:pt x="251460" y="41148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688E88A4-104C-3C9A-9333-76C0E14430F4}"/>
                </a:ext>
              </a:extLst>
            </p:cNvPr>
            <p:cNvSpPr/>
            <p:nvPr/>
          </p:nvSpPr>
          <p:spPr>
            <a:xfrm>
              <a:off x="10920073" y="5318561"/>
              <a:ext cx="411480" cy="411480"/>
            </a:xfrm>
            <a:custGeom>
              <a:avLst/>
              <a:gdLst>
                <a:gd name="connsiteX0" fmla="*/ 0 w 411480"/>
                <a:gd name="connsiteY0" fmla="*/ 411480 h 411480"/>
                <a:gd name="connsiteX1" fmla="*/ 0 w 411480"/>
                <a:gd name="connsiteY1" fmla="*/ 251460 h 411480"/>
                <a:gd name="connsiteX2" fmla="*/ 251460 w 411480"/>
                <a:gd name="connsiteY2" fmla="*/ 251460 h 411480"/>
                <a:gd name="connsiteX3" fmla="*/ 251460 w 411480"/>
                <a:gd name="connsiteY3" fmla="*/ 0 h 411480"/>
                <a:gd name="connsiteX4" fmla="*/ 411480 w 411480"/>
                <a:gd name="connsiteY4" fmla="*/ 0 h 411480"/>
                <a:gd name="connsiteX5" fmla="*/ 411480 w 411480"/>
                <a:gd name="connsiteY5" fmla="*/ 251460 h 411480"/>
                <a:gd name="connsiteX6" fmla="*/ 411480 w 411480"/>
                <a:gd name="connsiteY6" fmla="*/ 411480 h 411480"/>
                <a:gd name="connsiteX7" fmla="*/ 251460 w 411480"/>
                <a:gd name="connsiteY7" fmla="*/ 41148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480" h="411480">
                  <a:moveTo>
                    <a:pt x="0" y="411480"/>
                  </a:moveTo>
                  <a:lnTo>
                    <a:pt x="0" y="251460"/>
                  </a:lnTo>
                  <a:lnTo>
                    <a:pt x="251460" y="251460"/>
                  </a:lnTo>
                  <a:lnTo>
                    <a:pt x="251460" y="0"/>
                  </a:lnTo>
                  <a:lnTo>
                    <a:pt x="411480" y="0"/>
                  </a:lnTo>
                  <a:lnTo>
                    <a:pt x="411480" y="251460"/>
                  </a:lnTo>
                  <a:lnTo>
                    <a:pt x="411480" y="411480"/>
                  </a:lnTo>
                  <a:lnTo>
                    <a:pt x="251460" y="41148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35C14071-6559-B9EA-FAE1-C0DE0EB1A078}"/>
                </a:ext>
              </a:extLst>
            </p:cNvPr>
            <p:cNvSpPr txBox="1"/>
            <p:nvPr/>
          </p:nvSpPr>
          <p:spPr>
            <a:xfrm>
              <a:off x="1857746" y="2892374"/>
              <a:ext cx="8314115" cy="2785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Cửa</a:t>
              </a:r>
              <a:r>
                <a:rPr kumimoji="0" lang="en-US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280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hàng</a:t>
              </a:r>
              <a:r>
                <a:rPr kumimoji="0" lang="en-US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280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có</a:t>
              </a:r>
              <a:r>
                <a:rPr kumimoji="0" lang="en-US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: 16 500 </a:t>
              </a:r>
              <a:r>
                <a:rPr kumimoji="0" lang="en-US" altLang="zh-CN" sz="2800" i="1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l </a:t>
              </a:r>
              <a:r>
                <a:rPr kumimoji="0" lang="en-US" altLang="zh-CN" sz="280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xăng</a:t>
              </a:r>
              <a:endParaRPr kumimoji="0" lang="en-US" altLang="zh-CN" sz="280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Nhập</a:t>
              </a:r>
              <a:r>
                <a:rPr lang="en-US" altLang="zh-CN" sz="2800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thêm</a:t>
              </a:r>
              <a:r>
                <a:rPr lang="en-US" altLang="zh-CN" sz="2800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: 9 000 </a:t>
              </a:r>
              <a:r>
                <a:rPr lang="en-US" altLang="zh-CN" sz="2800" i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l </a:t>
              </a:r>
              <a:r>
                <a:rPr lang="en-US" altLang="zh-CN" sz="2800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xăng</a:t>
              </a:r>
              <a:endParaRPr lang="en-US" altLang="zh-CN" sz="2800" noProof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Sau</a:t>
              </a: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khi</a:t>
              </a: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nhập</a:t>
              </a: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thêm</a:t>
              </a: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: ….. </a:t>
              </a:r>
              <a:r>
                <a:rPr lang="en-US" altLang="zh-CN" sz="28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l</a:t>
              </a: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xăng</a:t>
              </a: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Bán</a:t>
              </a:r>
              <a:r>
                <a:rPr lang="en-US" altLang="zh-CN" sz="2800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đi</a:t>
              </a:r>
              <a:r>
                <a:rPr lang="en-US" altLang="zh-CN" sz="2800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: 17 350 </a:t>
              </a:r>
              <a:r>
                <a:rPr lang="en-US" altLang="zh-CN" sz="2800" i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l</a:t>
              </a:r>
              <a:r>
                <a:rPr lang="en-US" altLang="zh-CN" sz="2800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xăng</a:t>
              </a:r>
              <a:endParaRPr lang="en-US" altLang="zh-CN" sz="2800" noProof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  <a:p>
              <a:pPr>
                <a:lnSpc>
                  <a:spcPct val="125000"/>
                </a:lnSpc>
              </a:pPr>
              <a:r>
                <a:rPr lang="en-US" altLang="zh-CN" sz="28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Còn</a:t>
              </a: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lại</a:t>
              </a: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: ….. </a:t>
              </a:r>
              <a:r>
                <a:rPr lang="en-US" altLang="zh-CN" sz="28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l</a:t>
              </a: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xăng</a:t>
              </a: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?</a:t>
              </a:r>
            </a:p>
          </p:txBody>
        </p:sp>
      </p:grpSp>
      <p:sp>
        <p:nvSpPr>
          <p:cNvPr id="6" name="Rectangle 11">
            <a:extLst>
              <a:ext uri="{FF2B5EF4-FFF2-40B4-BE49-F238E27FC236}">
                <a16:creationId xmlns:a16="http://schemas.microsoft.com/office/drawing/2014/main" id="{0339A9FC-C23C-4246-C325-6A9B0D111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785" y="581321"/>
            <a:ext cx="2112706" cy="63610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Tóm</a:t>
            </a:r>
            <a:r>
              <a:rPr lang="en-US" altLang="zh-CN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 </a:t>
            </a:r>
            <a:r>
              <a:rPr lang="en-US" altLang="zh-CN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tắt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B766EAD-EE13-3B1D-09D2-E10C752DDF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622" y="0"/>
            <a:ext cx="2887488" cy="2887488"/>
          </a:xfrm>
          <a:prstGeom prst="rect">
            <a:avLst/>
          </a:prstGeom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0339A9FC-C23C-4246-C325-6A9B0D111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17" y="3617026"/>
            <a:ext cx="2112706" cy="63610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u="sng" dirty="0" err="1" smtClean="0">
                <a:solidFill>
                  <a:prstClr val="white"/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Bài</a:t>
            </a:r>
            <a:r>
              <a:rPr lang="en-US" altLang="zh-CN" sz="3600" b="1" u="sng" dirty="0" smtClean="0">
                <a:solidFill>
                  <a:prstClr val="white"/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 </a:t>
            </a:r>
            <a:r>
              <a:rPr lang="en-US" altLang="zh-CN" sz="3600" b="1" u="sng" dirty="0" err="1" smtClean="0">
                <a:solidFill>
                  <a:prstClr val="white"/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giải</a:t>
            </a:r>
            <a:r>
              <a:rPr lang="en-US" altLang="zh-CN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grpSp>
        <p:nvGrpSpPr>
          <p:cNvPr id="12" name="组合 6">
            <a:extLst>
              <a:ext uri="{FF2B5EF4-FFF2-40B4-BE49-F238E27FC236}">
                <a16:creationId xmlns:a16="http://schemas.microsoft.com/office/drawing/2014/main" id="{03EF80A0-7F2A-C2F4-1463-5BE4EDCE4780}"/>
              </a:ext>
            </a:extLst>
          </p:cNvPr>
          <p:cNvGrpSpPr/>
          <p:nvPr/>
        </p:nvGrpSpPr>
        <p:grpSpPr>
          <a:xfrm>
            <a:off x="2928018" y="3512781"/>
            <a:ext cx="8426354" cy="2889623"/>
            <a:chOff x="1111406" y="2872740"/>
            <a:chExt cx="10220147" cy="2889623"/>
          </a:xfrm>
        </p:grpSpPr>
        <p:sp>
          <p:nvSpPr>
            <p:cNvPr id="13" name="矩形 1">
              <a:extLst>
                <a:ext uri="{FF2B5EF4-FFF2-40B4-BE49-F238E27FC236}">
                  <a16:creationId xmlns:a16="http://schemas.microsoft.com/office/drawing/2014/main" id="{14F1DADF-9F15-6A5A-DF95-F5600BFD53AD}"/>
                </a:ext>
              </a:extLst>
            </p:cNvPr>
            <p:cNvSpPr/>
            <p:nvPr/>
          </p:nvSpPr>
          <p:spPr>
            <a:xfrm>
              <a:off x="1222164" y="2926080"/>
              <a:ext cx="10028774" cy="27516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  <p:sp>
          <p:nvSpPr>
            <p:cNvPr id="14" name="任意多边形: 形状 8">
              <a:extLst>
                <a:ext uri="{FF2B5EF4-FFF2-40B4-BE49-F238E27FC236}">
                  <a16:creationId xmlns:a16="http://schemas.microsoft.com/office/drawing/2014/main" id="{F6E891A9-7321-99A4-095A-5F6DB2CF33C1}"/>
                </a:ext>
              </a:extLst>
            </p:cNvPr>
            <p:cNvSpPr/>
            <p:nvPr/>
          </p:nvSpPr>
          <p:spPr>
            <a:xfrm rot="10800000">
              <a:off x="1111406" y="2872740"/>
              <a:ext cx="411480" cy="411480"/>
            </a:xfrm>
            <a:custGeom>
              <a:avLst/>
              <a:gdLst>
                <a:gd name="connsiteX0" fmla="*/ 0 w 411480"/>
                <a:gd name="connsiteY0" fmla="*/ 411480 h 411480"/>
                <a:gd name="connsiteX1" fmla="*/ 0 w 411480"/>
                <a:gd name="connsiteY1" fmla="*/ 251460 h 411480"/>
                <a:gd name="connsiteX2" fmla="*/ 251460 w 411480"/>
                <a:gd name="connsiteY2" fmla="*/ 251460 h 411480"/>
                <a:gd name="connsiteX3" fmla="*/ 251460 w 411480"/>
                <a:gd name="connsiteY3" fmla="*/ 0 h 411480"/>
                <a:gd name="connsiteX4" fmla="*/ 411480 w 411480"/>
                <a:gd name="connsiteY4" fmla="*/ 0 h 411480"/>
                <a:gd name="connsiteX5" fmla="*/ 411480 w 411480"/>
                <a:gd name="connsiteY5" fmla="*/ 251460 h 411480"/>
                <a:gd name="connsiteX6" fmla="*/ 411480 w 411480"/>
                <a:gd name="connsiteY6" fmla="*/ 411480 h 411480"/>
                <a:gd name="connsiteX7" fmla="*/ 251460 w 411480"/>
                <a:gd name="connsiteY7" fmla="*/ 41148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480" h="411480">
                  <a:moveTo>
                    <a:pt x="0" y="411480"/>
                  </a:moveTo>
                  <a:lnTo>
                    <a:pt x="0" y="251460"/>
                  </a:lnTo>
                  <a:lnTo>
                    <a:pt x="251460" y="251460"/>
                  </a:lnTo>
                  <a:lnTo>
                    <a:pt x="251460" y="0"/>
                  </a:lnTo>
                  <a:lnTo>
                    <a:pt x="411480" y="0"/>
                  </a:lnTo>
                  <a:lnTo>
                    <a:pt x="411480" y="251460"/>
                  </a:lnTo>
                  <a:lnTo>
                    <a:pt x="411480" y="411480"/>
                  </a:lnTo>
                  <a:lnTo>
                    <a:pt x="251460" y="41148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  <p:sp>
          <p:nvSpPr>
            <p:cNvPr id="15" name="任意多边形: 形状 9">
              <a:extLst>
                <a:ext uri="{FF2B5EF4-FFF2-40B4-BE49-F238E27FC236}">
                  <a16:creationId xmlns:a16="http://schemas.microsoft.com/office/drawing/2014/main" id="{688E88A4-104C-3C9A-9333-76C0E14430F4}"/>
                </a:ext>
              </a:extLst>
            </p:cNvPr>
            <p:cNvSpPr/>
            <p:nvPr/>
          </p:nvSpPr>
          <p:spPr>
            <a:xfrm>
              <a:off x="10920073" y="5318561"/>
              <a:ext cx="411480" cy="411480"/>
            </a:xfrm>
            <a:custGeom>
              <a:avLst/>
              <a:gdLst>
                <a:gd name="connsiteX0" fmla="*/ 0 w 411480"/>
                <a:gd name="connsiteY0" fmla="*/ 411480 h 411480"/>
                <a:gd name="connsiteX1" fmla="*/ 0 w 411480"/>
                <a:gd name="connsiteY1" fmla="*/ 251460 h 411480"/>
                <a:gd name="connsiteX2" fmla="*/ 251460 w 411480"/>
                <a:gd name="connsiteY2" fmla="*/ 251460 h 411480"/>
                <a:gd name="connsiteX3" fmla="*/ 251460 w 411480"/>
                <a:gd name="connsiteY3" fmla="*/ 0 h 411480"/>
                <a:gd name="connsiteX4" fmla="*/ 411480 w 411480"/>
                <a:gd name="connsiteY4" fmla="*/ 0 h 411480"/>
                <a:gd name="connsiteX5" fmla="*/ 411480 w 411480"/>
                <a:gd name="connsiteY5" fmla="*/ 251460 h 411480"/>
                <a:gd name="connsiteX6" fmla="*/ 411480 w 411480"/>
                <a:gd name="connsiteY6" fmla="*/ 411480 h 411480"/>
                <a:gd name="connsiteX7" fmla="*/ 251460 w 411480"/>
                <a:gd name="connsiteY7" fmla="*/ 41148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480" h="411480">
                  <a:moveTo>
                    <a:pt x="0" y="411480"/>
                  </a:moveTo>
                  <a:lnTo>
                    <a:pt x="0" y="251460"/>
                  </a:lnTo>
                  <a:lnTo>
                    <a:pt x="251460" y="251460"/>
                  </a:lnTo>
                  <a:lnTo>
                    <a:pt x="251460" y="0"/>
                  </a:lnTo>
                  <a:lnTo>
                    <a:pt x="411480" y="0"/>
                  </a:lnTo>
                  <a:lnTo>
                    <a:pt x="411480" y="251460"/>
                  </a:lnTo>
                  <a:lnTo>
                    <a:pt x="411480" y="411480"/>
                  </a:lnTo>
                  <a:lnTo>
                    <a:pt x="251460" y="41148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  <p:sp>
          <p:nvSpPr>
            <p:cNvPr id="16" name="文本框 3">
              <a:extLst>
                <a:ext uri="{FF2B5EF4-FFF2-40B4-BE49-F238E27FC236}">
                  <a16:creationId xmlns:a16="http://schemas.microsoft.com/office/drawing/2014/main" id="{35C14071-6559-B9EA-FAE1-C0DE0EB1A078}"/>
                </a:ext>
              </a:extLst>
            </p:cNvPr>
            <p:cNvSpPr txBox="1"/>
            <p:nvPr/>
          </p:nvSpPr>
          <p:spPr>
            <a:xfrm>
              <a:off x="2079493" y="2976985"/>
              <a:ext cx="8314114" cy="2785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Số</a:t>
              </a:r>
              <a:r>
                <a:rPr kumimoji="0" lang="en-US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280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lít</a:t>
              </a:r>
              <a:r>
                <a:rPr kumimoji="0" lang="en-US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280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xăng</a:t>
              </a:r>
              <a:r>
                <a:rPr kumimoji="0" lang="en-US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280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cửa</a:t>
              </a:r>
              <a:r>
                <a:rPr kumimoji="0" lang="en-US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280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hàng</a:t>
              </a:r>
              <a:r>
                <a:rPr kumimoji="0" lang="en-US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280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có</a:t>
              </a:r>
              <a:r>
                <a:rPr kumimoji="0" lang="en-US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280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sau</a:t>
              </a:r>
              <a:r>
                <a:rPr kumimoji="0" lang="en-US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280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khi</a:t>
              </a:r>
              <a:r>
                <a:rPr kumimoji="0" lang="en-US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280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nhập</a:t>
              </a:r>
              <a:r>
                <a:rPr kumimoji="0" lang="en-US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280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thêm</a:t>
              </a:r>
              <a:r>
                <a:rPr kumimoji="0" lang="en-US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280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là</a:t>
              </a:r>
              <a:r>
                <a:rPr kumimoji="0" lang="en-US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:</a:t>
              </a:r>
            </a:p>
            <a:p>
              <a:pPr lvl="0">
                <a:lnSpc>
                  <a:spcPct val="125000"/>
                </a:lnSpc>
              </a:pPr>
              <a:r>
                <a:rPr lang="en-US" altLang="zh-CN" sz="2800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	16 500 + 9 000 = 25 500 (</a:t>
              </a:r>
              <a:r>
                <a:rPr lang="en-US" altLang="zh-CN" sz="28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l</a:t>
              </a: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xăng</a:t>
              </a: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)</a:t>
              </a:r>
              <a:endParaRPr lang="en-US" altLang="zh-CN" sz="2800" noProof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Số</a:t>
              </a: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lít</a:t>
              </a: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xăng</a:t>
              </a: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cửa</a:t>
              </a: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hàng</a:t>
              </a: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còn</a:t>
              </a: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lại</a:t>
              </a: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sau</a:t>
              </a: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khi</a:t>
              </a: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bán</a:t>
              </a: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là</a:t>
              </a: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:</a:t>
              </a:r>
            </a:p>
            <a:p>
              <a:pPr>
                <a:lnSpc>
                  <a:spcPct val="125000"/>
                </a:lnSpc>
              </a:pPr>
              <a:r>
                <a:rPr lang="en-US" altLang="zh-CN" sz="2800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	25 500 – 17 350 = 8 150 (</a:t>
              </a:r>
              <a:r>
                <a:rPr lang="en-US" altLang="zh-CN" sz="28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l</a:t>
              </a: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xăng</a:t>
              </a: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)</a:t>
              </a:r>
              <a:endParaRPr lang="en-US" altLang="zh-CN" sz="2800" noProof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  <a:p>
              <a:pPr>
                <a:lnSpc>
                  <a:spcPct val="125000"/>
                </a:lnSpc>
              </a:pP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			</a:t>
              </a:r>
              <a:r>
                <a:rPr lang="en-US" altLang="zh-CN" sz="28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Đáp</a:t>
              </a: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số</a:t>
              </a: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: 8 150 </a:t>
              </a:r>
              <a:r>
                <a:rPr lang="en-US" altLang="zh-CN" sz="28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l</a:t>
              </a: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xăng</a:t>
              </a:r>
              <a:r>
                <a:rPr lang="en-US" altLang="zh-CN" sz="2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.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2759272" y="2343565"/>
            <a:ext cx="6090224" cy="263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7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91" y="1759351"/>
            <a:ext cx="5857129" cy="4685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7375927" y="3127948"/>
            <a:ext cx="3246307" cy="1403808"/>
          </a:xfrm>
          <a:prstGeom prst="rect">
            <a:avLst/>
          </a:prstGeom>
        </p:spPr>
      </p:pic>
      <p:sp>
        <p:nvSpPr>
          <p:cNvPr id="12" name="Line Callout 1 (Border and Accent Bar) 11"/>
          <p:cNvSpPr/>
          <p:nvPr/>
        </p:nvSpPr>
        <p:spPr>
          <a:xfrm>
            <a:off x="5948664" y="1400538"/>
            <a:ext cx="5220905" cy="1588973"/>
          </a:xfrm>
          <a:prstGeom prst="accent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HỔ</a:t>
            </a:r>
          </a:p>
        </p:txBody>
      </p:sp>
    </p:spTree>
    <p:extLst>
      <p:ext uri="{BB962C8B-B14F-4D97-AF65-F5344CB8AC3E}">
        <p14:creationId xmlns:p14="http://schemas.microsoft.com/office/powerpoint/2010/main" val="297376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41055 0.21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4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05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5219410" y="5055289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356" y="2276475"/>
            <a:ext cx="7720078" cy="291723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3C7665-7F2F-5DF8-424C-06D3CA2538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18" y="1622742"/>
            <a:ext cx="3941936" cy="394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7A72518D-2A44-0FA5-1B02-BC16BF9CF8A4}"/>
              </a:ext>
            </a:extLst>
          </p:cNvPr>
          <p:cNvGrpSpPr/>
          <p:nvPr/>
        </p:nvGrpSpPr>
        <p:grpSpPr>
          <a:xfrm>
            <a:off x="1267363" y="791979"/>
            <a:ext cx="5920516" cy="824219"/>
            <a:chOff x="1153254" y="2556933"/>
            <a:chExt cx="5906852" cy="3648911"/>
          </a:xfrm>
        </p:grpSpPr>
        <p:grpSp>
          <p:nvGrpSpPr>
            <p:cNvPr id="3" name="组合 5">
              <a:extLst>
                <a:ext uri="{FF2B5EF4-FFF2-40B4-BE49-F238E27FC236}">
                  <a16:creationId xmlns:a16="http://schemas.microsoft.com/office/drawing/2014/main" id="{E1A64E8C-F10D-8F7B-0D29-E8AB71B57B9A}"/>
                </a:ext>
              </a:extLst>
            </p:cNvPr>
            <p:cNvGrpSpPr/>
            <p:nvPr/>
          </p:nvGrpSpPr>
          <p:grpSpPr>
            <a:xfrm>
              <a:off x="1153254" y="2556933"/>
              <a:ext cx="5906852" cy="3648911"/>
              <a:chOff x="1153254" y="2556933"/>
              <a:chExt cx="5906852" cy="3648911"/>
            </a:xfrm>
          </p:grpSpPr>
          <p:sp>
            <p:nvSpPr>
              <p:cNvPr id="5" name="任意多边形: 形状 23">
                <a:extLst>
                  <a:ext uri="{FF2B5EF4-FFF2-40B4-BE49-F238E27FC236}">
                    <a16:creationId xmlns:a16="http://schemas.microsoft.com/office/drawing/2014/main" id="{3CF32337-9EB1-802F-143C-82E63AD35F23}"/>
                  </a:ext>
                </a:extLst>
              </p:cNvPr>
              <p:cNvSpPr/>
              <p:nvPr/>
            </p:nvSpPr>
            <p:spPr>
              <a:xfrm>
                <a:off x="1153254" y="2556933"/>
                <a:ext cx="5906851" cy="3505202"/>
              </a:xfrm>
              <a:custGeom>
                <a:avLst/>
                <a:gdLst>
                  <a:gd name="connsiteX0" fmla="*/ 76946 w 5906852"/>
                  <a:gd name="connsiteY0" fmla="*/ 0 h 3505201"/>
                  <a:gd name="connsiteX1" fmla="*/ 5829906 w 5906852"/>
                  <a:gd name="connsiteY1" fmla="*/ 0 h 3505201"/>
                  <a:gd name="connsiteX2" fmla="*/ 5906852 w 5906852"/>
                  <a:gd name="connsiteY2" fmla="*/ 76946 h 3505201"/>
                  <a:gd name="connsiteX3" fmla="*/ 5906852 w 5906852"/>
                  <a:gd name="connsiteY3" fmla="*/ 135467 h 3505201"/>
                  <a:gd name="connsiteX4" fmla="*/ 5906852 w 5906852"/>
                  <a:gd name="connsiteY4" fmla="*/ 384719 h 3505201"/>
                  <a:gd name="connsiteX5" fmla="*/ 5906852 w 5906852"/>
                  <a:gd name="connsiteY5" fmla="*/ 3505201 h 3505201"/>
                  <a:gd name="connsiteX6" fmla="*/ 0 w 5906852"/>
                  <a:gd name="connsiteY6" fmla="*/ 3505201 h 3505201"/>
                  <a:gd name="connsiteX7" fmla="*/ 0 w 5906852"/>
                  <a:gd name="connsiteY7" fmla="*/ 384719 h 3505201"/>
                  <a:gd name="connsiteX8" fmla="*/ 0 w 5906852"/>
                  <a:gd name="connsiteY8" fmla="*/ 135467 h 3505201"/>
                  <a:gd name="connsiteX9" fmla="*/ 0 w 5906852"/>
                  <a:gd name="connsiteY9" fmla="*/ 76946 h 3505201"/>
                  <a:gd name="connsiteX10" fmla="*/ 76946 w 5906852"/>
                  <a:gd name="connsiteY10" fmla="*/ 0 h 350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06852" h="3505201">
                    <a:moveTo>
                      <a:pt x="76946" y="0"/>
                    </a:moveTo>
                    <a:lnTo>
                      <a:pt x="5829906" y="0"/>
                    </a:lnTo>
                    <a:cubicBezTo>
                      <a:pt x="5872402" y="0"/>
                      <a:pt x="5906852" y="34450"/>
                      <a:pt x="5906852" y="76946"/>
                    </a:cubicBezTo>
                    <a:lnTo>
                      <a:pt x="5906852" y="135467"/>
                    </a:lnTo>
                    <a:lnTo>
                      <a:pt x="5906852" y="384719"/>
                    </a:lnTo>
                    <a:lnTo>
                      <a:pt x="5906852" y="3505201"/>
                    </a:lnTo>
                    <a:lnTo>
                      <a:pt x="0" y="3505201"/>
                    </a:lnTo>
                    <a:lnTo>
                      <a:pt x="0" y="384719"/>
                    </a:lnTo>
                    <a:lnTo>
                      <a:pt x="0" y="135467"/>
                    </a:lnTo>
                    <a:lnTo>
                      <a:pt x="0" y="76946"/>
                    </a:lnTo>
                    <a:cubicBezTo>
                      <a:pt x="0" y="34450"/>
                      <a:pt x="34450" y="0"/>
                      <a:pt x="769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6" name="矩形 4">
                <a:extLst>
                  <a:ext uri="{FF2B5EF4-FFF2-40B4-BE49-F238E27FC236}">
                    <a16:creationId xmlns:a16="http://schemas.microsoft.com/office/drawing/2014/main" id="{E1978A70-DF24-E8A9-03F8-5AA67B6C48CD}"/>
                  </a:ext>
                </a:extLst>
              </p:cNvPr>
              <p:cNvSpPr/>
              <p:nvPr/>
            </p:nvSpPr>
            <p:spPr>
              <a:xfrm>
                <a:off x="1153254" y="6062134"/>
                <a:ext cx="5906852" cy="1437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4" name="矩形 38">
              <a:extLst>
                <a:ext uri="{FF2B5EF4-FFF2-40B4-BE49-F238E27FC236}">
                  <a16:creationId xmlns:a16="http://schemas.microsoft.com/office/drawing/2014/main" id="{F2F47D25-A68C-077B-D901-8151065A691F}"/>
                </a:ext>
              </a:extLst>
            </p:cNvPr>
            <p:cNvSpPr/>
            <p:nvPr/>
          </p:nvSpPr>
          <p:spPr>
            <a:xfrm>
              <a:off x="1846226" y="2878846"/>
              <a:ext cx="5052208" cy="28613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3600" b="1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Tính</a:t>
              </a:r>
              <a:r>
                <a:rPr lang="en-US" altLang="zh-CN" sz="36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b="1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giá</a:t>
              </a:r>
              <a:r>
                <a:rPr lang="en-US" altLang="zh-CN" sz="36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b="1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trị</a:t>
              </a:r>
              <a:r>
                <a:rPr lang="en-US" altLang="zh-CN" sz="36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b="1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của</a:t>
              </a:r>
              <a:r>
                <a:rPr lang="en-US" altLang="zh-CN" sz="36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b="1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biểu</a:t>
              </a:r>
              <a:r>
                <a:rPr lang="en-US" altLang="zh-CN" sz="3600" b="1" noProof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b="1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thức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215" y="572056"/>
            <a:ext cx="1168611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5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2093" y="1803660"/>
            <a:ext cx="5917414" cy="7831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EA21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 8 647 + 6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500 – 13 217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2093" y="4214533"/>
            <a:ext cx="5917414" cy="7831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EA21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15 654 – (7460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+ 2140)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17763" y="2680392"/>
            <a:ext cx="5104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15 147 - 13 217</a:t>
            </a:r>
          </a:p>
          <a:p>
            <a:r>
              <a:rPr lang="en-US" sz="4000" b="1" dirty="0" smtClean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1 930</a:t>
            </a:r>
            <a:endParaRPr lang="en-US" sz="4000" b="1" dirty="0">
              <a:solidFill>
                <a:srgbClr val="404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8582" y="5143436"/>
            <a:ext cx="5104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15 654 – 9 600</a:t>
            </a:r>
          </a:p>
          <a:p>
            <a:r>
              <a:rPr lang="en-US" sz="4000" b="1" dirty="0" smtClean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6 054</a:t>
            </a:r>
            <a:endParaRPr lang="en-US" sz="4000" b="1" dirty="0">
              <a:solidFill>
                <a:srgbClr val="404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2545178" y="2096526"/>
            <a:ext cx="6090224" cy="263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5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91" y="1759351"/>
            <a:ext cx="5857129" cy="4685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7375927" y="3127948"/>
            <a:ext cx="3246307" cy="1403808"/>
          </a:xfrm>
          <a:prstGeom prst="rect">
            <a:avLst/>
          </a:prstGeom>
        </p:spPr>
      </p:pic>
      <p:sp>
        <p:nvSpPr>
          <p:cNvPr id="12" name="Line Callout 1 (Border and Accent Bar) 11"/>
          <p:cNvSpPr/>
          <p:nvPr/>
        </p:nvSpPr>
        <p:spPr>
          <a:xfrm>
            <a:off x="5948664" y="1400538"/>
            <a:ext cx="5220905" cy="1588973"/>
          </a:xfrm>
          <a:prstGeom prst="accent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2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41055 0.21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4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48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CE67ADF7-8FAD-F82D-EDC6-7016EB7DEF91}"/>
              </a:ext>
            </a:extLst>
          </p:cNvPr>
          <p:cNvSpPr txBox="1"/>
          <p:nvPr/>
        </p:nvSpPr>
        <p:spPr>
          <a:xfrm>
            <a:off x="1316482" y="2081427"/>
            <a:ext cx="10078988" cy="1323439"/>
          </a:xfrm>
          <a:prstGeom prst="rect">
            <a:avLst/>
          </a:prstGeom>
          <a:noFill/>
          <a:effectLst>
            <a:glow>
              <a:schemeClr val="bg1">
                <a:alpha val="0"/>
              </a:schemeClr>
            </a:glow>
          </a:effectLst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FA8C20"/>
                </a:solidFill>
                <a:effectLst>
                  <a:glow rad="228600">
                    <a:prstClr val="white">
                      <a:alpha val="74000"/>
                    </a:prstClr>
                  </a:glow>
                </a:effectLst>
                <a:uLnTx/>
                <a:uFillTx/>
                <a:latin typeface="Calibri" panose="020F0502020204030204" pitchFamily="34" charset="0"/>
                <a:ea typeface="字魂143号-正酷超级黑" panose="00000500000000000000" pitchFamily="2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Chào</a:t>
            </a:r>
            <a:r>
              <a:rPr kumimoji="0" lang="en-US" altLang="zh-CN" sz="8000" b="0" i="0" u="none" strike="noStrike" kern="1200" cap="none" spc="300" normalizeH="0" noProof="0" dirty="0" smtClean="0">
                <a:ln>
                  <a:noFill/>
                </a:ln>
                <a:solidFill>
                  <a:srgbClr val="FA8C20"/>
                </a:solidFill>
                <a:effectLst>
                  <a:glow rad="228600">
                    <a:prstClr val="white">
                      <a:alpha val="74000"/>
                    </a:prstClr>
                  </a:glow>
                </a:effectLst>
                <a:uLnTx/>
                <a:uFillTx/>
                <a:latin typeface="Calibri" panose="020F0502020204030204" pitchFamily="34" charset="0"/>
                <a:ea typeface="字魂143号-正酷超级黑" panose="00000500000000000000" pitchFamily="2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8000" b="0" i="0" u="none" strike="noStrike" kern="1200" cap="none" spc="300" normalizeH="0" noProof="0" dirty="0" err="1" smtClean="0">
                <a:ln>
                  <a:noFill/>
                </a:ln>
                <a:solidFill>
                  <a:srgbClr val="FA8C20"/>
                </a:solidFill>
                <a:effectLst>
                  <a:glow rad="228600">
                    <a:prstClr val="white">
                      <a:alpha val="74000"/>
                    </a:prstClr>
                  </a:glow>
                </a:effectLst>
                <a:uLnTx/>
                <a:uFillTx/>
                <a:latin typeface="Calibri" panose="020F0502020204030204" pitchFamily="34" charset="0"/>
                <a:ea typeface="字魂143号-正酷超级黑" panose="00000500000000000000" pitchFamily="2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tạm</a:t>
            </a:r>
            <a:r>
              <a:rPr kumimoji="0" lang="en-US" altLang="zh-CN" sz="8000" b="0" i="0" u="none" strike="noStrike" kern="1200" cap="none" spc="300" normalizeH="0" noProof="0" dirty="0" smtClean="0">
                <a:ln>
                  <a:noFill/>
                </a:ln>
                <a:solidFill>
                  <a:srgbClr val="FA8C20"/>
                </a:solidFill>
                <a:effectLst>
                  <a:glow rad="228600">
                    <a:prstClr val="white">
                      <a:alpha val="74000"/>
                    </a:prstClr>
                  </a:glow>
                </a:effectLst>
                <a:uLnTx/>
                <a:uFillTx/>
                <a:latin typeface="Calibri" panose="020F0502020204030204" pitchFamily="34" charset="0"/>
                <a:ea typeface="字魂143号-正酷超级黑" panose="00000500000000000000" pitchFamily="2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8000" b="0" i="0" u="none" strike="noStrike" kern="1200" cap="none" spc="300" normalizeH="0" noProof="0" dirty="0" err="1" smtClean="0">
                <a:ln>
                  <a:noFill/>
                </a:ln>
                <a:solidFill>
                  <a:srgbClr val="FA8C20"/>
                </a:solidFill>
                <a:effectLst>
                  <a:glow rad="228600">
                    <a:prstClr val="white">
                      <a:alpha val="74000"/>
                    </a:prstClr>
                  </a:glow>
                </a:effectLst>
                <a:uLnTx/>
                <a:uFillTx/>
                <a:latin typeface="Calibri" panose="020F0502020204030204" pitchFamily="34" charset="0"/>
                <a:ea typeface="字魂143号-正酷超级黑" panose="00000500000000000000" pitchFamily="2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biệt</a:t>
            </a:r>
            <a:r>
              <a:rPr kumimoji="0" lang="en-US" altLang="zh-CN" sz="8000" b="0" i="0" u="none" strike="noStrike" kern="1200" cap="none" spc="300" normalizeH="0" noProof="0" dirty="0" smtClean="0">
                <a:ln>
                  <a:noFill/>
                </a:ln>
                <a:solidFill>
                  <a:srgbClr val="FA8C20"/>
                </a:solidFill>
                <a:effectLst>
                  <a:glow rad="228600">
                    <a:prstClr val="white">
                      <a:alpha val="74000"/>
                    </a:prstClr>
                  </a:glow>
                </a:effectLst>
                <a:uLnTx/>
                <a:uFillTx/>
                <a:latin typeface="Calibri" panose="020F0502020204030204" pitchFamily="34" charset="0"/>
                <a:ea typeface="字魂143号-正酷超级黑" panose="00000500000000000000" pitchFamily="2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!</a:t>
            </a:r>
            <a:endParaRPr kumimoji="0" lang="zh-CN" altLang="zh-CN" sz="8000" b="0" i="0" u="none" strike="noStrike" kern="1200" cap="none" spc="-1000" normalizeH="0" baseline="0" noProof="0" dirty="0">
              <a:ln w="22225">
                <a:noFill/>
              </a:ln>
              <a:solidFill>
                <a:srgbClr val="FA8C20"/>
              </a:solidFill>
              <a:effectLst>
                <a:glow rad="228600">
                  <a:prstClr val="white">
                    <a:alpha val="74000"/>
                  </a:prstClr>
                </a:glow>
              </a:effectLst>
              <a:uLnTx/>
              <a:uFillTx/>
              <a:latin typeface="Calibri" panose="020F0502020204030204" pitchFamily="34" charset="0"/>
              <a:ea typeface="字魂143号-正酷超级黑" panose="00000500000000000000" pitchFamily="2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E935A43D-558A-A347-FAF3-F957088F9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526" y="4649125"/>
            <a:ext cx="2158698" cy="10274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DAAC03A-B04F-59A7-F72D-C838A0654A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3917576" y="3484045"/>
            <a:ext cx="4876800" cy="212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5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1906679" y="5131489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090C4FC4-5C1B-1C24-163F-BDEC73C1D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13" y="2554549"/>
            <a:ext cx="4220167" cy="3198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914" y="1848034"/>
            <a:ext cx="701710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6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1906679" y="5131489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090C4FC4-5C1B-1C24-163F-BDEC73C1D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13" y="2554549"/>
            <a:ext cx="4220167" cy="3198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334" y="1835111"/>
            <a:ext cx="7846232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0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3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588151" y="2199191"/>
            <a:ext cx="4791919" cy="2071868"/>
          </a:xfrm>
          <a:prstGeom prst="cloudCallout">
            <a:avLst>
              <a:gd name="adj1" fmla="val -30999"/>
              <a:gd name="adj2" fmla="val 681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sẵn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sàng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thú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bọn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85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7A72518D-2A44-0FA5-1B02-BC16BF9CF8A4}"/>
              </a:ext>
            </a:extLst>
          </p:cNvPr>
          <p:cNvGrpSpPr/>
          <p:nvPr/>
        </p:nvGrpSpPr>
        <p:grpSpPr>
          <a:xfrm>
            <a:off x="1611270" y="1046898"/>
            <a:ext cx="2506049" cy="824219"/>
            <a:chOff x="1153254" y="2556933"/>
            <a:chExt cx="6120371" cy="3648911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1A64E8C-F10D-8F7B-0D29-E8AB71B57B9A}"/>
                </a:ext>
              </a:extLst>
            </p:cNvPr>
            <p:cNvGrpSpPr/>
            <p:nvPr/>
          </p:nvGrpSpPr>
          <p:grpSpPr>
            <a:xfrm>
              <a:off x="1153254" y="2556933"/>
              <a:ext cx="5906852" cy="3648911"/>
              <a:chOff x="1153254" y="2556933"/>
              <a:chExt cx="5906852" cy="3648911"/>
            </a:xfrm>
          </p:grpSpPr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3CF32337-9EB1-802F-143C-82E63AD35F23}"/>
                  </a:ext>
                </a:extLst>
              </p:cNvPr>
              <p:cNvSpPr/>
              <p:nvPr/>
            </p:nvSpPr>
            <p:spPr>
              <a:xfrm>
                <a:off x="1153254" y="2556933"/>
                <a:ext cx="5906852" cy="3505201"/>
              </a:xfrm>
              <a:custGeom>
                <a:avLst/>
                <a:gdLst>
                  <a:gd name="connsiteX0" fmla="*/ 76946 w 5906852"/>
                  <a:gd name="connsiteY0" fmla="*/ 0 h 3505201"/>
                  <a:gd name="connsiteX1" fmla="*/ 5829906 w 5906852"/>
                  <a:gd name="connsiteY1" fmla="*/ 0 h 3505201"/>
                  <a:gd name="connsiteX2" fmla="*/ 5906852 w 5906852"/>
                  <a:gd name="connsiteY2" fmla="*/ 76946 h 3505201"/>
                  <a:gd name="connsiteX3" fmla="*/ 5906852 w 5906852"/>
                  <a:gd name="connsiteY3" fmla="*/ 135467 h 3505201"/>
                  <a:gd name="connsiteX4" fmla="*/ 5906852 w 5906852"/>
                  <a:gd name="connsiteY4" fmla="*/ 384719 h 3505201"/>
                  <a:gd name="connsiteX5" fmla="*/ 5906852 w 5906852"/>
                  <a:gd name="connsiteY5" fmla="*/ 3505201 h 3505201"/>
                  <a:gd name="connsiteX6" fmla="*/ 0 w 5906852"/>
                  <a:gd name="connsiteY6" fmla="*/ 3505201 h 3505201"/>
                  <a:gd name="connsiteX7" fmla="*/ 0 w 5906852"/>
                  <a:gd name="connsiteY7" fmla="*/ 384719 h 3505201"/>
                  <a:gd name="connsiteX8" fmla="*/ 0 w 5906852"/>
                  <a:gd name="connsiteY8" fmla="*/ 135467 h 3505201"/>
                  <a:gd name="connsiteX9" fmla="*/ 0 w 5906852"/>
                  <a:gd name="connsiteY9" fmla="*/ 76946 h 3505201"/>
                  <a:gd name="connsiteX10" fmla="*/ 76946 w 5906852"/>
                  <a:gd name="connsiteY10" fmla="*/ 0 h 350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06852" h="3505201">
                    <a:moveTo>
                      <a:pt x="76946" y="0"/>
                    </a:moveTo>
                    <a:lnTo>
                      <a:pt x="5829906" y="0"/>
                    </a:lnTo>
                    <a:cubicBezTo>
                      <a:pt x="5872402" y="0"/>
                      <a:pt x="5906852" y="34450"/>
                      <a:pt x="5906852" y="76946"/>
                    </a:cubicBezTo>
                    <a:lnTo>
                      <a:pt x="5906852" y="135467"/>
                    </a:lnTo>
                    <a:lnTo>
                      <a:pt x="5906852" y="384719"/>
                    </a:lnTo>
                    <a:lnTo>
                      <a:pt x="5906852" y="3505201"/>
                    </a:lnTo>
                    <a:lnTo>
                      <a:pt x="0" y="3505201"/>
                    </a:lnTo>
                    <a:lnTo>
                      <a:pt x="0" y="384719"/>
                    </a:lnTo>
                    <a:lnTo>
                      <a:pt x="0" y="135467"/>
                    </a:lnTo>
                    <a:lnTo>
                      <a:pt x="0" y="76946"/>
                    </a:lnTo>
                    <a:cubicBezTo>
                      <a:pt x="0" y="34450"/>
                      <a:pt x="34450" y="0"/>
                      <a:pt x="769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1978A70-DF24-E8A9-03F8-5AA67B6C48CD}"/>
                  </a:ext>
                </a:extLst>
              </p:cNvPr>
              <p:cNvSpPr/>
              <p:nvPr/>
            </p:nvSpPr>
            <p:spPr>
              <a:xfrm>
                <a:off x="1153254" y="6062134"/>
                <a:ext cx="5906852" cy="1437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F2F47D25-A68C-077B-D901-8151065A691F}"/>
                </a:ext>
              </a:extLst>
            </p:cNvPr>
            <p:cNvSpPr/>
            <p:nvPr/>
          </p:nvSpPr>
          <p:spPr>
            <a:xfrm>
              <a:off x="1529659" y="2880099"/>
              <a:ext cx="5743966" cy="28613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Tính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nhẩm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215" y="893270"/>
            <a:ext cx="1168611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962" y="2204041"/>
            <a:ext cx="5286529" cy="707886"/>
          </a:xfrm>
          <a:prstGeom prst="rect">
            <a:avLst/>
          </a:prstGeom>
          <a:solidFill>
            <a:srgbClr val="FEA21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30 000 + 6 000 – 20 000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962" y="4073858"/>
            <a:ext cx="5286529" cy="707886"/>
          </a:xfrm>
          <a:prstGeom prst="rect">
            <a:avLst/>
          </a:prstGeom>
          <a:solidFill>
            <a:srgbClr val="FEA21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18 000 – 9 000 + 40 000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58301" y="2204041"/>
            <a:ext cx="5727686" cy="707886"/>
          </a:xfrm>
          <a:prstGeom prst="rect">
            <a:avLst/>
          </a:prstGeom>
          <a:solidFill>
            <a:srgbClr val="FEA21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80 000 – (40 000 + 10 000)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58301" y="4073858"/>
            <a:ext cx="5727686" cy="707886"/>
          </a:xfrm>
          <a:prstGeom prst="rect">
            <a:avLst/>
          </a:prstGeom>
          <a:solidFill>
            <a:srgbClr val="FEA21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70 000 – (60 000 – 30 000)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09879" y="2911927"/>
            <a:ext cx="2280212" cy="1084421"/>
          </a:xfrm>
          <a:prstGeom prst="upArrowCallout">
            <a:avLst/>
          </a:prstGeom>
          <a:noFill/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EA2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16 000</a:t>
            </a:r>
            <a:endParaRPr lang="en-US" sz="4000" b="1" dirty="0">
              <a:solidFill>
                <a:srgbClr val="FEA2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9879" y="4781744"/>
            <a:ext cx="2280212" cy="1084421"/>
          </a:xfrm>
          <a:prstGeom prst="upArrowCallout">
            <a:avLst/>
          </a:prstGeom>
          <a:noFill/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EA2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49 000</a:t>
            </a:r>
            <a:endParaRPr lang="en-US" sz="4000" b="1" dirty="0">
              <a:solidFill>
                <a:srgbClr val="FEA2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82038" y="2926765"/>
            <a:ext cx="2280212" cy="1084421"/>
          </a:xfrm>
          <a:prstGeom prst="upArrowCallout">
            <a:avLst/>
          </a:prstGeom>
          <a:noFill/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EA2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30 000</a:t>
            </a:r>
            <a:endParaRPr lang="en-US" sz="4000" b="1" dirty="0">
              <a:solidFill>
                <a:srgbClr val="FEA2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33332" y="4781743"/>
            <a:ext cx="2280212" cy="1084421"/>
          </a:xfrm>
          <a:prstGeom prst="upArrowCallout">
            <a:avLst/>
          </a:prstGeom>
          <a:noFill/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EA2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40 000</a:t>
            </a:r>
            <a:endParaRPr lang="en-US" sz="4000" b="1" dirty="0">
              <a:solidFill>
                <a:srgbClr val="FEA2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3091493" y="2346694"/>
            <a:ext cx="6090224" cy="263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9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92" y="1701477"/>
            <a:ext cx="5857129" cy="4685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7375927" y="3127948"/>
            <a:ext cx="3246307" cy="1403808"/>
          </a:xfrm>
          <a:prstGeom prst="rect">
            <a:avLst/>
          </a:prstGeom>
        </p:spPr>
      </p:pic>
      <p:sp>
        <p:nvSpPr>
          <p:cNvPr id="12" name="Line Callout 1 (Border and Accent Bar) 11"/>
          <p:cNvSpPr/>
          <p:nvPr/>
        </p:nvSpPr>
        <p:spPr>
          <a:xfrm>
            <a:off x="6018835" y="1388962"/>
            <a:ext cx="5289630" cy="1588973"/>
          </a:xfrm>
          <a:prstGeom prst="accent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cổng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thăm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HƯƠU CAO CỔ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71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41055 0.21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4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48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6">
            <a:extLst>
              <a:ext uri="{FF2B5EF4-FFF2-40B4-BE49-F238E27FC236}">
                <a16:creationId xmlns:a16="http://schemas.microsoft.com/office/drawing/2014/main" id="{7A72518D-2A44-0FA5-1B02-BC16BF9CF8A4}"/>
              </a:ext>
            </a:extLst>
          </p:cNvPr>
          <p:cNvGrpSpPr/>
          <p:nvPr/>
        </p:nvGrpSpPr>
        <p:grpSpPr>
          <a:xfrm>
            <a:off x="1455621" y="998167"/>
            <a:ext cx="2418621" cy="824219"/>
            <a:chOff x="1153254" y="2556933"/>
            <a:chExt cx="5906852" cy="3648911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1A64E8C-F10D-8F7B-0D29-E8AB71B57B9A}"/>
                </a:ext>
              </a:extLst>
            </p:cNvPr>
            <p:cNvGrpSpPr/>
            <p:nvPr/>
          </p:nvGrpSpPr>
          <p:grpSpPr>
            <a:xfrm>
              <a:off x="1153254" y="2556933"/>
              <a:ext cx="5906852" cy="3648911"/>
              <a:chOff x="1153254" y="2556933"/>
              <a:chExt cx="5906852" cy="3648911"/>
            </a:xfrm>
          </p:grpSpPr>
          <p:sp>
            <p:nvSpPr>
              <p:cNvPr id="8" name="任意多边形: 形状 23">
                <a:extLst>
                  <a:ext uri="{FF2B5EF4-FFF2-40B4-BE49-F238E27FC236}">
                    <a16:creationId xmlns:a16="http://schemas.microsoft.com/office/drawing/2014/main" id="{3CF32337-9EB1-802F-143C-82E63AD35F23}"/>
                  </a:ext>
                </a:extLst>
              </p:cNvPr>
              <p:cNvSpPr/>
              <p:nvPr/>
            </p:nvSpPr>
            <p:spPr>
              <a:xfrm>
                <a:off x="1153254" y="2556933"/>
                <a:ext cx="5906852" cy="3505201"/>
              </a:xfrm>
              <a:custGeom>
                <a:avLst/>
                <a:gdLst>
                  <a:gd name="connsiteX0" fmla="*/ 76946 w 5906852"/>
                  <a:gd name="connsiteY0" fmla="*/ 0 h 3505201"/>
                  <a:gd name="connsiteX1" fmla="*/ 5829906 w 5906852"/>
                  <a:gd name="connsiteY1" fmla="*/ 0 h 3505201"/>
                  <a:gd name="connsiteX2" fmla="*/ 5906852 w 5906852"/>
                  <a:gd name="connsiteY2" fmla="*/ 76946 h 3505201"/>
                  <a:gd name="connsiteX3" fmla="*/ 5906852 w 5906852"/>
                  <a:gd name="connsiteY3" fmla="*/ 135467 h 3505201"/>
                  <a:gd name="connsiteX4" fmla="*/ 5906852 w 5906852"/>
                  <a:gd name="connsiteY4" fmla="*/ 384719 h 3505201"/>
                  <a:gd name="connsiteX5" fmla="*/ 5906852 w 5906852"/>
                  <a:gd name="connsiteY5" fmla="*/ 3505201 h 3505201"/>
                  <a:gd name="connsiteX6" fmla="*/ 0 w 5906852"/>
                  <a:gd name="connsiteY6" fmla="*/ 3505201 h 3505201"/>
                  <a:gd name="connsiteX7" fmla="*/ 0 w 5906852"/>
                  <a:gd name="connsiteY7" fmla="*/ 384719 h 3505201"/>
                  <a:gd name="connsiteX8" fmla="*/ 0 w 5906852"/>
                  <a:gd name="connsiteY8" fmla="*/ 135467 h 3505201"/>
                  <a:gd name="connsiteX9" fmla="*/ 0 w 5906852"/>
                  <a:gd name="connsiteY9" fmla="*/ 76946 h 3505201"/>
                  <a:gd name="connsiteX10" fmla="*/ 76946 w 5906852"/>
                  <a:gd name="connsiteY10" fmla="*/ 0 h 350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06852" h="3505201">
                    <a:moveTo>
                      <a:pt x="76946" y="0"/>
                    </a:moveTo>
                    <a:lnTo>
                      <a:pt x="5829906" y="0"/>
                    </a:lnTo>
                    <a:cubicBezTo>
                      <a:pt x="5872402" y="0"/>
                      <a:pt x="5906852" y="34450"/>
                      <a:pt x="5906852" y="76946"/>
                    </a:cubicBezTo>
                    <a:lnTo>
                      <a:pt x="5906852" y="135467"/>
                    </a:lnTo>
                    <a:lnTo>
                      <a:pt x="5906852" y="384719"/>
                    </a:lnTo>
                    <a:lnTo>
                      <a:pt x="5906852" y="3505201"/>
                    </a:lnTo>
                    <a:lnTo>
                      <a:pt x="0" y="3505201"/>
                    </a:lnTo>
                    <a:lnTo>
                      <a:pt x="0" y="384719"/>
                    </a:lnTo>
                    <a:lnTo>
                      <a:pt x="0" y="135467"/>
                    </a:lnTo>
                    <a:lnTo>
                      <a:pt x="0" y="76946"/>
                    </a:lnTo>
                    <a:cubicBezTo>
                      <a:pt x="0" y="34450"/>
                      <a:pt x="34450" y="0"/>
                      <a:pt x="769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9" name="矩形 4">
                <a:extLst>
                  <a:ext uri="{FF2B5EF4-FFF2-40B4-BE49-F238E27FC236}">
                    <a16:creationId xmlns:a16="http://schemas.microsoft.com/office/drawing/2014/main" id="{E1978A70-DF24-E8A9-03F8-5AA67B6C48CD}"/>
                  </a:ext>
                </a:extLst>
              </p:cNvPr>
              <p:cNvSpPr/>
              <p:nvPr/>
            </p:nvSpPr>
            <p:spPr>
              <a:xfrm>
                <a:off x="1153254" y="6062134"/>
                <a:ext cx="5906852" cy="1437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7" name="矩形 38">
              <a:extLst>
                <a:ext uri="{FF2B5EF4-FFF2-40B4-BE49-F238E27FC236}">
                  <a16:creationId xmlns:a16="http://schemas.microsoft.com/office/drawing/2014/main" id="{F2F47D25-A68C-077B-D901-8151065A691F}"/>
                </a:ext>
              </a:extLst>
            </p:cNvPr>
            <p:cNvSpPr/>
            <p:nvPr/>
          </p:nvSpPr>
          <p:spPr>
            <a:xfrm>
              <a:off x="2734734" y="2878842"/>
              <a:ext cx="2743888" cy="28613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3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Đ, S?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10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474" y="778244"/>
            <a:ext cx="1168611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23927" y="1992284"/>
            <a:ext cx="2741350" cy="2173683"/>
            <a:chOff x="1097438" y="1861344"/>
            <a:chExt cx="2741350" cy="2173683"/>
          </a:xfrm>
        </p:grpSpPr>
        <p:grpSp>
          <p:nvGrpSpPr>
            <p:cNvPr id="12" name="Group 11"/>
            <p:cNvGrpSpPr/>
            <p:nvPr/>
          </p:nvGrpSpPr>
          <p:grpSpPr>
            <a:xfrm>
              <a:off x="1097438" y="1861344"/>
              <a:ext cx="2741350" cy="2173683"/>
              <a:chOff x="1097438" y="1861344"/>
              <a:chExt cx="2741350" cy="2173683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176520" y="1911369"/>
                <a:ext cx="2662268" cy="2123658"/>
                <a:chOff x="1919790" y="2262182"/>
                <a:chExt cx="2662268" cy="2123658"/>
              </a:xfrm>
            </p:grpSpPr>
            <p:sp>
              <p:nvSpPr>
                <p:cNvPr id="3" name="Rectangle 2"/>
                <p:cNvSpPr/>
                <p:nvPr/>
              </p:nvSpPr>
              <p:spPr>
                <a:xfrm>
                  <a:off x="1919790" y="2262182"/>
                  <a:ext cx="2662268" cy="212365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sz="4400" dirty="0" smtClean="0">
                      <a:solidFill>
                        <a:schemeClr val="accent3">
                          <a:lumMod val="75000"/>
                        </a:schemeClr>
                      </a:solidFill>
                      <a:latin typeface="Calibri"/>
                    </a:rPr>
                    <a:t>32 467 </a:t>
                  </a:r>
                  <a:endParaRPr lang="en-US" sz="4400" dirty="0">
                    <a:solidFill>
                      <a:schemeClr val="accent3">
                        <a:lumMod val="75000"/>
                      </a:schemeClr>
                    </a:solidFill>
                    <a:latin typeface="Calibri"/>
                  </a:endParaRPr>
                </a:p>
                <a:p>
                  <a:pPr algn="r"/>
                  <a:r>
                    <a:rPr lang="en-US" sz="4400" u="sng" dirty="0" smtClean="0">
                      <a:solidFill>
                        <a:schemeClr val="accent3">
                          <a:lumMod val="75000"/>
                        </a:schemeClr>
                      </a:solidFill>
                      <a:latin typeface="Calibri"/>
                    </a:rPr>
                    <a:t>2 825  </a:t>
                  </a:r>
                </a:p>
                <a:p>
                  <a:pPr algn="r"/>
                  <a:r>
                    <a:rPr lang="en-US" sz="4400" dirty="0" smtClean="0">
                      <a:solidFill>
                        <a:schemeClr val="accent3">
                          <a:lumMod val="75000"/>
                        </a:schemeClr>
                      </a:solidFill>
                      <a:latin typeface="Calibri"/>
                    </a:rPr>
                    <a:t>60 717</a:t>
                  </a:r>
                  <a:endParaRPr lang="en-US" sz="1200" dirty="0">
                    <a:solidFill>
                      <a:schemeClr val="accent3">
                        <a:lumMod val="75000"/>
                      </a:schemeClr>
                    </a:solidFill>
                    <a:latin typeface="Calibri"/>
                  </a:endParaRPr>
                </a:p>
              </p:txBody>
            </p:sp>
            <p:sp>
              <p:nvSpPr>
                <p:cNvPr id="4" name="Rectangle 3"/>
                <p:cNvSpPr/>
                <p:nvPr/>
              </p:nvSpPr>
              <p:spPr>
                <a:xfrm>
                  <a:off x="2252191" y="2554570"/>
                  <a:ext cx="895350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4000" dirty="0" smtClean="0">
                      <a:solidFill>
                        <a:schemeClr val="accent3">
                          <a:lumMod val="75000"/>
                        </a:schemeClr>
                      </a:solidFill>
                      <a:latin typeface="Calibri"/>
                    </a:rPr>
                    <a:t>+</a:t>
                  </a:r>
                  <a:endParaRPr lang="en-US" sz="1100" dirty="0">
                    <a:solidFill>
                      <a:schemeClr val="accent3">
                        <a:lumMod val="75000"/>
                      </a:schemeClr>
                    </a:solidFill>
                    <a:latin typeface="Calibri"/>
                  </a:endParaRP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1097438" y="1861344"/>
                <a:ext cx="66338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solidFill>
                      <a:srgbClr val="40404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a)</a:t>
                </a:r>
                <a:endParaRPr lang="en-US" sz="4400" dirty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2093227" y="2588477"/>
              <a:ext cx="171072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lvl="0" algn="r"/>
              <a:r>
                <a:rPr lang="en-US" sz="4400" u="sng" dirty="0">
                  <a:solidFill>
                    <a:srgbClr val="FA8C20">
                      <a:lumMod val="75000"/>
                    </a:srgbClr>
                  </a:solidFill>
                  <a:latin typeface="Calibri"/>
                </a:rPr>
                <a:t>2 825 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267541" y="2017522"/>
            <a:ext cx="2837701" cy="2123658"/>
            <a:chOff x="6266579" y="1838656"/>
            <a:chExt cx="2837701" cy="2123658"/>
          </a:xfrm>
        </p:grpSpPr>
        <p:grpSp>
          <p:nvGrpSpPr>
            <p:cNvPr id="15" name="Group 14"/>
            <p:cNvGrpSpPr/>
            <p:nvPr/>
          </p:nvGrpSpPr>
          <p:grpSpPr>
            <a:xfrm>
              <a:off x="6442012" y="1838656"/>
              <a:ext cx="2662268" cy="2123658"/>
              <a:chOff x="1919790" y="2262182"/>
              <a:chExt cx="2662268" cy="2123658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919790" y="2262182"/>
                <a:ext cx="2662268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4400" dirty="0" smtClean="0">
                    <a:solidFill>
                      <a:srgbClr val="FEA219">
                        <a:lumMod val="75000"/>
                      </a:srgbClr>
                    </a:solidFill>
                    <a:latin typeface="Calibri"/>
                  </a:rPr>
                  <a:t>62 958</a:t>
                </a:r>
                <a:endParaRPr lang="en-US" sz="4400" dirty="0">
                  <a:solidFill>
                    <a:srgbClr val="FEA219">
                      <a:lumMod val="75000"/>
                    </a:srgbClr>
                  </a:solidFill>
                  <a:latin typeface="Calibri"/>
                </a:endParaRPr>
              </a:p>
              <a:p>
                <a:pPr algn="r"/>
                <a:r>
                  <a:rPr lang="en-US" sz="4400" u="sng" dirty="0">
                    <a:solidFill>
                      <a:srgbClr val="FEA219">
                        <a:lumMod val="75000"/>
                      </a:srgbClr>
                    </a:solidFill>
                    <a:latin typeface="Calibri"/>
                  </a:rPr>
                  <a:t>      </a:t>
                </a:r>
                <a:r>
                  <a:rPr lang="en-US" sz="4400" u="sng" dirty="0" smtClean="0">
                    <a:solidFill>
                      <a:srgbClr val="FEA219">
                        <a:lumMod val="75000"/>
                      </a:srgbClr>
                    </a:solidFill>
                    <a:latin typeface="Calibri"/>
                  </a:rPr>
                  <a:t>473</a:t>
                </a:r>
                <a:endParaRPr lang="en-US" sz="4400" u="sng" dirty="0">
                  <a:solidFill>
                    <a:srgbClr val="FEA219">
                      <a:lumMod val="75000"/>
                    </a:srgbClr>
                  </a:solidFill>
                  <a:latin typeface="Calibri"/>
                </a:endParaRPr>
              </a:p>
              <a:p>
                <a:pPr algn="r"/>
                <a:r>
                  <a:rPr lang="en-US" sz="4400" dirty="0" smtClean="0">
                    <a:solidFill>
                      <a:srgbClr val="FEA219">
                        <a:lumMod val="75000"/>
                      </a:srgbClr>
                    </a:solidFill>
                    <a:latin typeface="Calibri"/>
                  </a:rPr>
                  <a:t>62 485</a:t>
                </a:r>
                <a:endParaRPr lang="en-US" sz="4400" dirty="0">
                  <a:solidFill>
                    <a:srgbClr val="FEA219">
                      <a:lumMod val="75000"/>
                    </a:srgbClr>
                  </a:solidFill>
                  <a:latin typeface="Calibri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239924" y="2554570"/>
                <a:ext cx="89535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FEA219">
                        <a:lumMod val="75000"/>
                      </a:srgbClr>
                    </a:solidFill>
                    <a:latin typeface="Calibri"/>
                  </a:rPr>
                  <a:t>-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6266579" y="1949976"/>
              <a:ext cx="6633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b)</a:t>
              </a:r>
              <a:endParaRPr lang="en-US" sz="44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09357" y="4165967"/>
            <a:ext cx="2755920" cy="2181984"/>
            <a:chOff x="1109357" y="4165967"/>
            <a:chExt cx="2755920" cy="2181984"/>
          </a:xfrm>
        </p:grpSpPr>
        <p:grpSp>
          <p:nvGrpSpPr>
            <p:cNvPr id="20" name="Group 19"/>
            <p:cNvGrpSpPr/>
            <p:nvPr/>
          </p:nvGrpSpPr>
          <p:grpSpPr>
            <a:xfrm>
              <a:off x="1203009" y="4224293"/>
              <a:ext cx="2662268" cy="2123658"/>
              <a:chOff x="1919790" y="2262182"/>
              <a:chExt cx="2662268" cy="2123658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919790" y="2262182"/>
                <a:ext cx="2662268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4400" dirty="0" smtClean="0">
                    <a:solidFill>
                      <a:srgbClr val="FEA219">
                        <a:lumMod val="75000"/>
                      </a:srgbClr>
                    </a:solidFill>
                    <a:latin typeface="Calibri"/>
                  </a:rPr>
                  <a:t>73 865 </a:t>
                </a:r>
                <a:endParaRPr lang="en-US" sz="4400" dirty="0">
                  <a:solidFill>
                    <a:srgbClr val="FEA219">
                      <a:lumMod val="75000"/>
                    </a:srgbClr>
                  </a:solidFill>
                  <a:latin typeface="Calibri"/>
                </a:endParaRPr>
              </a:p>
              <a:p>
                <a:pPr algn="r"/>
                <a:r>
                  <a:rPr lang="en-US" sz="4400" u="sng" dirty="0" smtClean="0">
                    <a:solidFill>
                      <a:srgbClr val="FEA219">
                        <a:lumMod val="75000"/>
                      </a:srgbClr>
                    </a:solidFill>
                    <a:latin typeface="Calibri"/>
                  </a:rPr>
                  <a:t>68 529</a:t>
                </a:r>
                <a:endParaRPr lang="en-US" sz="4400" u="sng" dirty="0">
                  <a:solidFill>
                    <a:srgbClr val="FEA219">
                      <a:lumMod val="75000"/>
                    </a:srgbClr>
                  </a:solidFill>
                  <a:latin typeface="Calibri"/>
                </a:endParaRPr>
              </a:p>
              <a:p>
                <a:pPr algn="r"/>
                <a:r>
                  <a:rPr lang="en-US" sz="4400" dirty="0">
                    <a:solidFill>
                      <a:srgbClr val="FEA219">
                        <a:lumMod val="75000"/>
                      </a:srgbClr>
                    </a:solidFill>
                    <a:latin typeface="Calibri"/>
                  </a:rPr>
                  <a:t>15 </a:t>
                </a:r>
                <a:r>
                  <a:rPr lang="en-US" sz="4400" dirty="0" smtClean="0">
                    <a:solidFill>
                      <a:srgbClr val="FEA219">
                        <a:lumMod val="75000"/>
                      </a:srgbClr>
                    </a:solidFill>
                    <a:latin typeface="Calibri"/>
                  </a:rPr>
                  <a:t>346</a:t>
                </a:r>
                <a:endParaRPr lang="en-US" sz="4400" dirty="0">
                  <a:solidFill>
                    <a:srgbClr val="FEA219">
                      <a:lumMod val="75000"/>
                    </a:srgbClr>
                  </a:solidFill>
                  <a:latin typeface="Calibri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252191" y="2512520"/>
                <a:ext cx="89535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FEA219">
                        <a:lumMod val="75000"/>
                      </a:srgbClr>
                    </a:solidFill>
                    <a:latin typeface="Calibri"/>
                  </a:rPr>
                  <a:t>-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109357" y="4165967"/>
              <a:ext cx="6633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c)</a:t>
              </a:r>
              <a:endParaRPr lang="en-US" sz="44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261606" y="4208023"/>
            <a:ext cx="2755920" cy="2181984"/>
            <a:chOff x="1109357" y="4165967"/>
            <a:chExt cx="2755920" cy="2181984"/>
          </a:xfrm>
        </p:grpSpPr>
        <p:grpSp>
          <p:nvGrpSpPr>
            <p:cNvPr id="26" name="Group 25"/>
            <p:cNvGrpSpPr/>
            <p:nvPr/>
          </p:nvGrpSpPr>
          <p:grpSpPr>
            <a:xfrm>
              <a:off x="1203009" y="4224293"/>
              <a:ext cx="2662268" cy="2123658"/>
              <a:chOff x="1919790" y="2262182"/>
              <a:chExt cx="2662268" cy="2123658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1919790" y="2262182"/>
                <a:ext cx="2662268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4400" dirty="0" smtClean="0">
                    <a:solidFill>
                      <a:srgbClr val="FEA219">
                        <a:lumMod val="75000"/>
                      </a:srgbClr>
                    </a:solidFill>
                    <a:latin typeface="Calibri"/>
                  </a:rPr>
                  <a:t>45 376</a:t>
                </a:r>
                <a:endParaRPr lang="en-US" sz="4400" dirty="0">
                  <a:solidFill>
                    <a:srgbClr val="FEA219">
                      <a:lumMod val="75000"/>
                    </a:srgbClr>
                  </a:solidFill>
                  <a:latin typeface="Calibri"/>
                </a:endParaRPr>
              </a:p>
              <a:p>
                <a:pPr algn="r"/>
                <a:r>
                  <a:rPr lang="en-US" sz="4400" u="sng" dirty="0" smtClean="0">
                    <a:solidFill>
                      <a:srgbClr val="FEA219">
                        <a:lumMod val="75000"/>
                      </a:srgbClr>
                    </a:solidFill>
                    <a:latin typeface="Calibri"/>
                  </a:rPr>
                  <a:t>38 205</a:t>
                </a:r>
                <a:endParaRPr lang="en-US" sz="4400" u="sng" dirty="0">
                  <a:solidFill>
                    <a:srgbClr val="FEA219">
                      <a:lumMod val="75000"/>
                    </a:srgbClr>
                  </a:solidFill>
                  <a:latin typeface="Calibri"/>
                </a:endParaRPr>
              </a:p>
              <a:p>
                <a:pPr algn="r"/>
                <a:r>
                  <a:rPr lang="en-US" sz="4400" dirty="0" smtClean="0">
                    <a:solidFill>
                      <a:srgbClr val="FEA219">
                        <a:lumMod val="75000"/>
                      </a:srgbClr>
                    </a:solidFill>
                    <a:latin typeface="Calibri"/>
                  </a:rPr>
                  <a:t>83 581</a:t>
                </a:r>
                <a:endParaRPr lang="en-US" sz="4400" dirty="0">
                  <a:solidFill>
                    <a:srgbClr val="FEA219">
                      <a:lumMod val="75000"/>
                    </a:srgbClr>
                  </a:solidFill>
                  <a:latin typeface="Calibri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2252191" y="2512520"/>
                <a:ext cx="89535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EA219">
                        <a:lumMod val="75000"/>
                      </a:srgbClr>
                    </a:solidFill>
                    <a:latin typeface="Calibri"/>
                  </a:rPr>
                  <a:t>+</a:t>
                </a:r>
                <a:endParaRPr lang="en-US" sz="4000" dirty="0">
                  <a:solidFill>
                    <a:srgbClr val="FEA219">
                      <a:lumMod val="75000"/>
                    </a:srgbClr>
                  </a:solidFill>
                  <a:latin typeface="Calibri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109357" y="4165967"/>
              <a:ext cx="6633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d)</a:t>
              </a:r>
              <a:endParaRPr lang="en-US" sz="44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Oval 25">
            <a:extLst>
              <a:ext uri="{FF2B5EF4-FFF2-40B4-BE49-F238E27FC236}">
                <a16:creationId xmlns:a16="http://schemas.microsoft.com/office/drawing/2014/main" id="{430DFC1C-7AB6-940C-98A4-44B972E35992}"/>
              </a:ext>
            </a:extLst>
          </p:cNvPr>
          <p:cNvSpPr/>
          <p:nvPr/>
        </p:nvSpPr>
        <p:spPr bwMode="auto">
          <a:xfrm>
            <a:off x="4017141" y="3295369"/>
            <a:ext cx="730007" cy="730007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31" name="Oval 25">
            <a:extLst>
              <a:ext uri="{FF2B5EF4-FFF2-40B4-BE49-F238E27FC236}">
                <a16:creationId xmlns:a16="http://schemas.microsoft.com/office/drawing/2014/main" id="{430DFC1C-7AB6-940C-98A4-44B972E35992}"/>
              </a:ext>
            </a:extLst>
          </p:cNvPr>
          <p:cNvSpPr/>
          <p:nvPr/>
        </p:nvSpPr>
        <p:spPr bwMode="auto">
          <a:xfrm>
            <a:off x="9503541" y="3295369"/>
            <a:ext cx="730007" cy="730007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33" name="Oval 25">
            <a:extLst>
              <a:ext uri="{FF2B5EF4-FFF2-40B4-BE49-F238E27FC236}">
                <a16:creationId xmlns:a16="http://schemas.microsoft.com/office/drawing/2014/main" id="{430DFC1C-7AB6-940C-98A4-44B972E35992}"/>
              </a:ext>
            </a:extLst>
          </p:cNvPr>
          <p:cNvSpPr/>
          <p:nvPr/>
        </p:nvSpPr>
        <p:spPr bwMode="auto">
          <a:xfrm>
            <a:off x="4017141" y="5491181"/>
            <a:ext cx="730007" cy="730007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34" name="Oval 25">
            <a:extLst>
              <a:ext uri="{FF2B5EF4-FFF2-40B4-BE49-F238E27FC236}">
                <a16:creationId xmlns:a16="http://schemas.microsoft.com/office/drawing/2014/main" id="{430DFC1C-7AB6-940C-98A4-44B972E35992}"/>
              </a:ext>
            </a:extLst>
          </p:cNvPr>
          <p:cNvSpPr/>
          <p:nvPr/>
        </p:nvSpPr>
        <p:spPr bwMode="auto">
          <a:xfrm>
            <a:off x="9503541" y="5491181"/>
            <a:ext cx="730007" cy="730007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35" name="Oval 25">
            <a:extLst>
              <a:ext uri="{FF2B5EF4-FFF2-40B4-BE49-F238E27FC236}">
                <a16:creationId xmlns:a16="http://schemas.microsoft.com/office/drawing/2014/main" id="{430DFC1C-7AB6-940C-98A4-44B972E35992}"/>
              </a:ext>
            </a:extLst>
          </p:cNvPr>
          <p:cNvSpPr/>
          <p:nvPr/>
        </p:nvSpPr>
        <p:spPr bwMode="auto">
          <a:xfrm>
            <a:off x="4017141" y="3295368"/>
            <a:ext cx="730007" cy="730007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36" name="Oval 25">
            <a:extLst>
              <a:ext uri="{FF2B5EF4-FFF2-40B4-BE49-F238E27FC236}">
                <a16:creationId xmlns:a16="http://schemas.microsoft.com/office/drawing/2014/main" id="{430DFC1C-7AB6-940C-98A4-44B972E35992}"/>
              </a:ext>
            </a:extLst>
          </p:cNvPr>
          <p:cNvSpPr/>
          <p:nvPr/>
        </p:nvSpPr>
        <p:spPr bwMode="auto">
          <a:xfrm>
            <a:off x="9503540" y="3295368"/>
            <a:ext cx="730007" cy="730007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404040"/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37" name="Oval 25">
            <a:extLst>
              <a:ext uri="{FF2B5EF4-FFF2-40B4-BE49-F238E27FC236}">
                <a16:creationId xmlns:a16="http://schemas.microsoft.com/office/drawing/2014/main" id="{430DFC1C-7AB6-940C-98A4-44B972E35992}"/>
              </a:ext>
            </a:extLst>
          </p:cNvPr>
          <p:cNvSpPr/>
          <p:nvPr/>
        </p:nvSpPr>
        <p:spPr bwMode="auto">
          <a:xfrm>
            <a:off x="4015257" y="5491181"/>
            <a:ext cx="730007" cy="730007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38" name="Oval 25">
            <a:extLst>
              <a:ext uri="{FF2B5EF4-FFF2-40B4-BE49-F238E27FC236}">
                <a16:creationId xmlns:a16="http://schemas.microsoft.com/office/drawing/2014/main" id="{430DFC1C-7AB6-940C-98A4-44B972E35992}"/>
              </a:ext>
            </a:extLst>
          </p:cNvPr>
          <p:cNvSpPr/>
          <p:nvPr/>
        </p:nvSpPr>
        <p:spPr bwMode="auto">
          <a:xfrm>
            <a:off x="9503539" y="5491180"/>
            <a:ext cx="730007" cy="730007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404040"/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2759272" y="2343565"/>
            <a:ext cx="6090224" cy="263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7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91" y="1759351"/>
            <a:ext cx="5857129" cy="4685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7375927" y="3127948"/>
            <a:ext cx="3246307" cy="1403808"/>
          </a:xfrm>
          <a:prstGeom prst="rect">
            <a:avLst/>
          </a:prstGeom>
        </p:spPr>
      </p:pic>
      <p:sp>
        <p:nvSpPr>
          <p:cNvPr id="12" name="Line Callout 1 (Border and Accent Bar) 11"/>
          <p:cNvSpPr/>
          <p:nvPr/>
        </p:nvSpPr>
        <p:spPr>
          <a:xfrm>
            <a:off x="5948664" y="1400538"/>
            <a:ext cx="5220905" cy="1588973"/>
          </a:xfrm>
          <a:prstGeom prst="accent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VOI</a:t>
            </a:r>
          </a:p>
        </p:txBody>
      </p:sp>
    </p:spTree>
    <p:extLst>
      <p:ext uri="{BB962C8B-B14F-4D97-AF65-F5344CB8AC3E}">
        <p14:creationId xmlns:p14="http://schemas.microsoft.com/office/powerpoint/2010/main" val="358845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41055 0.21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4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8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8C20"/>
      </a:accent1>
      <a:accent2>
        <a:srgbClr val="FA8C20"/>
      </a:accent2>
      <a:accent3>
        <a:srgbClr val="FA8C20"/>
      </a:accent3>
      <a:accent4>
        <a:srgbClr val="FA8C20"/>
      </a:accent4>
      <a:accent5>
        <a:srgbClr val="FA8C20"/>
      </a:accent5>
      <a:accent6>
        <a:srgbClr val="FA8C2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380</Words>
  <Application>Microsoft Office PowerPoint</Application>
  <PresentationFormat>Widescreen</PresentationFormat>
  <Paragraphs>115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等线 Light</vt:lpstr>
      <vt:lpstr>思源黑体 CN Regular</vt:lpstr>
      <vt:lpstr>字魂143号-正酷超级黑</vt:lpstr>
      <vt:lpstr>Arial</vt:lpstr>
      <vt:lpstr>Aa攒劲小楷</vt:lpstr>
      <vt:lpstr>等线</vt:lpstr>
      <vt:lpstr>Times New Roman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Admin</cp:lastModifiedBy>
  <cp:revision>32</cp:revision>
  <dcterms:created xsi:type="dcterms:W3CDTF">2023-03-16T13:52:27Z</dcterms:created>
  <dcterms:modified xsi:type="dcterms:W3CDTF">2025-04-12T02:24:06Z</dcterms:modified>
</cp:coreProperties>
</file>