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sldIdLst>
    <p:sldId id="257" r:id="rId2"/>
    <p:sldId id="259" r:id="rId3"/>
    <p:sldId id="279" r:id="rId4"/>
    <p:sldId id="258" r:id="rId5"/>
    <p:sldId id="261" r:id="rId6"/>
    <p:sldId id="282" r:id="rId7"/>
    <p:sldId id="283" r:id="rId8"/>
    <p:sldId id="284" r:id="rId9"/>
    <p:sldId id="285" r:id="rId10"/>
    <p:sldId id="286" r:id="rId11"/>
    <p:sldId id="287" r:id="rId12"/>
    <p:sldId id="272" r:id="rId13"/>
    <p:sldId id="280" r:id="rId14"/>
    <p:sldId id="278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75" autoAdjust="0"/>
    <p:restoredTop sz="94660"/>
  </p:normalViewPr>
  <p:slideViewPr>
    <p:cSldViewPr snapToGrid="0">
      <p:cViewPr varScale="1">
        <p:scale>
          <a:sx n="65" d="100"/>
          <a:sy n="65" d="100"/>
        </p:scale>
        <p:origin x="2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6A1B8-E766-4DAF-9AE2-6A861FEDCA15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67354-4F56-4923-8F10-E474721DC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74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con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67354-4F56-4923-8F10-E474721DCF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92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cho</a:t>
            </a:r>
            <a:r>
              <a:rPr lang="en-US" baseline="0" dirty="0" smtClean="0"/>
              <a:t> HS TLN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67354-4F56-4923-8F10-E474721DCF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08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HS </a:t>
            </a:r>
            <a:r>
              <a:rPr lang="en-US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67354-4F56-4923-8F10-E474721DCF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00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5002D22-6276-9150-4DE1-BE95E8575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057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4664426-C1AE-62C3-8BB8-D0DEC9D8A4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7"/>
          <a:stretch/>
        </p:blipFill>
        <p:spPr>
          <a:xfrm>
            <a:off x="0" y="1280886"/>
            <a:ext cx="12192000" cy="557711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2F2D7F1-835A-3AE1-092D-2A441135E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2" r="16270"/>
          <a:stretch/>
        </p:blipFill>
        <p:spPr>
          <a:xfrm>
            <a:off x="519340" y="534151"/>
            <a:ext cx="9253310" cy="580571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8C0CC86-6315-0F7C-0647-71373FEA22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70" y="765778"/>
            <a:ext cx="8705850" cy="532644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4F1BE08-5BD4-E862-57CF-2CD2EAF6137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1" y="6038032"/>
            <a:ext cx="2812345" cy="81996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6C59E66-BC8E-F424-932C-A06FF5EDEDA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91" y="168440"/>
            <a:ext cx="1621289" cy="104638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DC89162-F4B7-E919-C7AC-C931551C3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8" r="94834"/>
          <a:stretch/>
        </p:blipFill>
        <p:spPr>
          <a:xfrm>
            <a:off x="299074" y="4047668"/>
            <a:ext cx="629840" cy="85437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A91DD771-36B1-9A4D-72BD-1F184F1E4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5" t="35726" b="-1"/>
          <a:stretch/>
        </p:blipFill>
        <p:spPr>
          <a:xfrm>
            <a:off x="6337198" y="3701687"/>
            <a:ext cx="4645127" cy="251435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F886BA98-048E-5B88-4EEF-0684157A2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r="58125" b="38795"/>
          <a:stretch/>
        </p:blipFill>
        <p:spPr>
          <a:xfrm>
            <a:off x="771525" y="429213"/>
            <a:ext cx="4172676" cy="263148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B2A2D41B-5DE9-720D-C726-1253245C9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4" t="-438" b="74016"/>
          <a:stretch/>
        </p:blipFill>
        <p:spPr>
          <a:xfrm>
            <a:off x="7903503" y="1263444"/>
            <a:ext cx="1017839" cy="103359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F81F8E8-6D4E-E6FA-5752-EF47BE0F84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0" r="6505" b="6126"/>
          <a:stretch/>
        </p:blipFill>
        <p:spPr>
          <a:xfrm>
            <a:off x="7086600" y="1423987"/>
            <a:ext cx="5105400" cy="545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7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4420C4-9651-04E4-3887-6C9F82C2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E16C9C4-9E84-5DDF-ED09-EBF255564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9A5B0D-278B-B4F9-F5AD-F7ABE2B142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5D244-37C6-4115-9248-6FA6E08B65B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84C95C-5DF0-A684-AB38-B2207B366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BED590-1944-DA04-E17D-9C079DC50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13643-913E-4DA9-B2FB-9EB0C4E8C6A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93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71E6CFD-C572-BFA2-43E6-4B6221805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3A9D099-3887-1120-D28B-A66937B71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4A1574-7168-012C-3581-5F1DCCEA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5D244-37C6-4115-9248-6FA6E08B65B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5F5A04-1801-C998-4A46-E528EC6B1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6D27D5-2C90-F0AD-BFFE-216FEE949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13643-913E-4DA9-B2FB-9EB0C4E8C6A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73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75E3C6E-3B00-95BF-4C02-E4B0712298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057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7AD4F10-8E93-DD68-92B0-5DAF90C68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7"/>
          <a:stretch/>
        </p:blipFill>
        <p:spPr>
          <a:xfrm>
            <a:off x="0" y="1280886"/>
            <a:ext cx="12192000" cy="55771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CA85965-11BE-7AD3-51F8-43E1AF6F1B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6" t="44" r="6968" b="947"/>
          <a:stretch/>
        </p:blipFill>
        <p:spPr>
          <a:xfrm>
            <a:off x="377371" y="318841"/>
            <a:ext cx="11437257" cy="622031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736A7A97-DA3A-ACA5-B262-038F3F5DDCAB}"/>
              </a:ext>
            </a:extLst>
          </p:cNvPr>
          <p:cNvSpPr/>
          <p:nvPr userDrawn="1"/>
        </p:nvSpPr>
        <p:spPr>
          <a:xfrm>
            <a:off x="552565" y="487967"/>
            <a:ext cx="11086870" cy="5882065"/>
          </a:xfrm>
          <a:prstGeom prst="rect">
            <a:avLst/>
          </a:prstGeom>
          <a:solidFill>
            <a:schemeClr val="bg1"/>
          </a:solidFill>
          <a:ln w="6350">
            <a:solidFill>
              <a:srgbClr val="6B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38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FCC4C3A1-DE81-D389-A1F1-369370B809F6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0E73886A-8B2B-8990-4A15-BAB82A95D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80571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B13E4331-D993-A55D-16AE-EFF6F9B3DB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37"/>
            <a:stretch/>
          </p:blipFill>
          <p:spPr>
            <a:xfrm>
              <a:off x="0" y="1280886"/>
              <a:ext cx="12192000" cy="5577114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74C4985-5F1F-EB23-8870-667568606C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06" t="44" r="6968" b="947"/>
            <a:stretch/>
          </p:blipFill>
          <p:spPr>
            <a:xfrm>
              <a:off x="377371" y="318841"/>
              <a:ext cx="11437257" cy="6220316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C0BB851-2970-188E-8136-A3D699B9B7FC}"/>
                </a:ext>
              </a:extLst>
            </p:cNvPr>
            <p:cNvSpPr/>
            <p:nvPr/>
          </p:nvSpPr>
          <p:spPr>
            <a:xfrm>
              <a:off x="552565" y="487967"/>
              <a:ext cx="11086870" cy="588206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6B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cs typeface="+mn-cs"/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8999BD27-AD00-8596-CD47-EC360DD6D4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429" y="6291953"/>
            <a:ext cx="1938052" cy="56505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DBD64E3-8439-486C-957F-6B57D11E2D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2" t="69348"/>
          <a:stretch/>
        </p:blipFill>
        <p:spPr>
          <a:xfrm>
            <a:off x="11183257" y="5360733"/>
            <a:ext cx="830591" cy="119907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50E1E5D-5960-A08A-78FB-B16422C68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r="58125" b="38795"/>
          <a:stretch/>
        </p:blipFill>
        <p:spPr>
          <a:xfrm>
            <a:off x="176620" y="1041376"/>
            <a:ext cx="4172676" cy="263148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FBD2A16-2247-56B2-0562-4FA3C7E693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4" t="-438" b="74016"/>
          <a:stretch/>
        </p:blipFill>
        <p:spPr>
          <a:xfrm>
            <a:off x="9964486" y="859318"/>
            <a:ext cx="1017839" cy="10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2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53BA148-4FA5-731A-4F16-0AB9A1CE77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057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3F3C21A-A72B-2AAE-23FF-9914BB2CCB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7"/>
          <a:stretch/>
        </p:blipFill>
        <p:spPr>
          <a:xfrm>
            <a:off x="0" y="1280886"/>
            <a:ext cx="12192000" cy="55771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05B229-2180-F9F0-A18C-BF5C5E151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2" r="16270"/>
          <a:stretch/>
        </p:blipFill>
        <p:spPr>
          <a:xfrm>
            <a:off x="519340" y="534151"/>
            <a:ext cx="9253310" cy="58057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825F598-D2FD-D4A2-6C04-8D4160DCD9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70" y="765778"/>
            <a:ext cx="8705850" cy="53264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7AFB9F5-5D01-77BC-596B-3112335D4B9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1" y="6038032"/>
            <a:ext cx="2812345" cy="81996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55AB6CC-094F-3B36-B8E7-01FCD397CF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91" y="168440"/>
            <a:ext cx="1621289" cy="10463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62C51B5-6F72-5A56-91AD-8706F133CF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8" r="94834"/>
          <a:stretch/>
        </p:blipFill>
        <p:spPr>
          <a:xfrm>
            <a:off x="297459" y="5017407"/>
            <a:ext cx="629840" cy="85437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2BFE260-8ACF-B66F-3152-4685E24726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4" t="-438" b="74016"/>
          <a:stretch/>
        </p:blipFill>
        <p:spPr>
          <a:xfrm>
            <a:off x="7903503" y="1263444"/>
            <a:ext cx="1017839" cy="103359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B33EFF3-25B0-98D0-17D4-EEC940938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6"/>
          <a:stretch/>
        </p:blipFill>
        <p:spPr>
          <a:xfrm flipH="1">
            <a:off x="6342744" y="751416"/>
            <a:ext cx="5849256" cy="610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0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749522-6017-2416-51B1-1CCE89530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087E83-64B0-A96A-E76B-4C567D8C05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6B8A5E4-C59F-60E5-1C81-3BD0BEC5F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0332DB-BE1F-1DD9-47B5-2166C8AF45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5D244-37C6-4115-9248-6FA6E08B65B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DCB0608-89B1-FE12-CC40-83CF548C8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AAC949E-1F51-5B06-4698-4201158E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13643-913E-4DA9-B2FB-9EB0C4E8C6A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74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D1C494-0596-1B7A-8258-C5879CC1F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576F44-5BA6-AE3B-AF4D-EB7F11D8F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0D87EA1-B3B8-9258-69A1-5D49C3752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2F9DF1-5726-74D4-988E-D8834D9B6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409418-7CC8-45FA-6127-02EE003F7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4A31EFD-A1D6-2057-1EA4-EE7E06AAF3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5D244-37C6-4115-9248-6FA6E08B65B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6503303-8C58-CBCC-31B2-27C20A35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F059C7E-7982-8292-3215-AEFDC27E2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13643-913E-4DA9-B2FB-9EB0C4E8C6A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7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C6430F-BAFC-FDAA-295D-4331376FD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41B5280-3B7C-785F-3FC6-EB6AF25123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5D244-37C6-4115-9248-6FA6E08B65B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6160A49-6C8B-02AE-754A-6B965448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505F450-CF48-0146-6520-DEE404E4E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13643-913E-4DA9-B2FB-9EB0C4E8C6A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16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66EB454-3C08-178E-6284-AC34EF8A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5D244-37C6-4115-9248-6FA6E08B65B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6C0CCA2-9287-C322-1866-F7FC788F5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73D2E3-B5F7-11C1-CBDE-5063A07B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13643-913E-4DA9-B2FB-9EB0C4E8C6A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15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75EBD4-F7A1-AB29-1DBB-3454CCD83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EED4B8-FD05-6098-A6BE-C4A933012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3A579D-2A9D-D205-B867-5A5967A80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FC5EE4-F08F-DD11-15B4-44C5ED53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5D244-37C6-4115-9248-6FA6E08B65B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DDD330-61C9-1CD5-5DA0-7B42D2978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5FF2126-7605-E5BE-72D2-E12B6EE2F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13643-913E-4DA9-B2FB-9EB0C4E8C6A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20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A16D6D-2739-269D-545B-35979B1D3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FF1636D-DAB6-A381-9445-07040EEE9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C39861-4748-8329-7484-C422AB02A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84CE8C-FA0A-9849-CBA7-F88F36B049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5D244-37C6-4115-9248-6FA6E08B65B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ECA9D3-BFE7-6D9D-19CD-BB14335A5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7CFADD0-2CFD-4FC3-67D9-C4F24E83B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13643-913E-4DA9-B2FB-9EB0C4E8C6A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96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83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F55BDA5E-6EE3-A248-2315-2535AA60B5A7}"/>
              </a:ext>
            </a:extLst>
          </p:cNvPr>
          <p:cNvSpPr/>
          <p:nvPr/>
        </p:nvSpPr>
        <p:spPr>
          <a:xfrm rot="5400000">
            <a:off x="3784023" y="4861965"/>
            <a:ext cx="158935" cy="723168"/>
          </a:xfrm>
          <a:custGeom>
            <a:avLst/>
            <a:gdLst>
              <a:gd name="connsiteX0" fmla="*/ 0 w 158935"/>
              <a:gd name="connsiteY0" fmla="*/ 137013 h 723168"/>
              <a:gd name="connsiteX1" fmla="*/ 79468 w 158935"/>
              <a:gd name="connsiteY1" fmla="*/ 0 h 723168"/>
              <a:gd name="connsiteX2" fmla="*/ 158935 w 158935"/>
              <a:gd name="connsiteY2" fmla="*/ 137013 h 723168"/>
              <a:gd name="connsiteX3" fmla="*/ 0 w 158935"/>
              <a:gd name="connsiteY3" fmla="*/ 430090 h 723168"/>
              <a:gd name="connsiteX4" fmla="*/ 79468 w 158935"/>
              <a:gd name="connsiteY4" fmla="*/ 293077 h 723168"/>
              <a:gd name="connsiteX5" fmla="*/ 158935 w 158935"/>
              <a:gd name="connsiteY5" fmla="*/ 430090 h 723168"/>
              <a:gd name="connsiteX6" fmla="*/ 0 w 158935"/>
              <a:gd name="connsiteY6" fmla="*/ 723168 h 723168"/>
              <a:gd name="connsiteX7" fmla="*/ 79468 w 158935"/>
              <a:gd name="connsiteY7" fmla="*/ 586155 h 723168"/>
              <a:gd name="connsiteX8" fmla="*/ 158935 w 158935"/>
              <a:gd name="connsiteY8" fmla="*/ 723168 h 7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935" h="723168">
                <a:moveTo>
                  <a:pt x="0" y="137013"/>
                </a:moveTo>
                <a:lnTo>
                  <a:pt x="79468" y="0"/>
                </a:lnTo>
                <a:lnTo>
                  <a:pt x="158935" y="137013"/>
                </a:lnTo>
                <a:close/>
                <a:moveTo>
                  <a:pt x="0" y="430090"/>
                </a:moveTo>
                <a:lnTo>
                  <a:pt x="79468" y="293077"/>
                </a:lnTo>
                <a:lnTo>
                  <a:pt x="158935" y="430090"/>
                </a:lnTo>
                <a:close/>
                <a:moveTo>
                  <a:pt x="0" y="723168"/>
                </a:moveTo>
                <a:lnTo>
                  <a:pt x="79468" y="586155"/>
                </a:lnTo>
                <a:lnTo>
                  <a:pt x="158935" y="723168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cs typeface="+mn-cs"/>
              <a:sym typeface="庞门正道标题体" panose="02010600030101010101" pitchFamily="2" charset="-122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444" y="1844310"/>
            <a:ext cx="7779170" cy="28592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317" y="1403811"/>
            <a:ext cx="2530059" cy="10729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571" y="4703582"/>
            <a:ext cx="2566638" cy="10729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3940" y="336109"/>
            <a:ext cx="9675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Thứ..ngày...tháng...năm 2023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817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>
            <a:extLst>
              <a:ext uri="{FF2B5EF4-FFF2-40B4-BE49-F238E27FC236}">
                <a16:creationId xmlns:a16="http://schemas.microsoft.com/office/drawing/2014/main" id="{2769EE1B-9CED-8B51-3553-0D203EBB2DCC}"/>
              </a:ext>
            </a:extLst>
          </p:cNvPr>
          <p:cNvGrpSpPr/>
          <p:nvPr/>
        </p:nvGrpSpPr>
        <p:grpSpPr>
          <a:xfrm>
            <a:off x="615226" y="650399"/>
            <a:ext cx="10867944" cy="3316530"/>
            <a:chOff x="4958828" y="1810720"/>
            <a:chExt cx="10867944" cy="3316530"/>
          </a:xfrm>
        </p:grpSpPr>
        <p:sp>
          <p:nvSpPr>
            <p:cNvPr id="3" name="矩形: 圆角 6">
              <a:extLst>
                <a:ext uri="{FF2B5EF4-FFF2-40B4-BE49-F238E27FC236}">
                  <a16:creationId xmlns:a16="http://schemas.microsoft.com/office/drawing/2014/main" id="{E3D5F1DF-083D-4C90-1A70-81419632D351}"/>
                </a:ext>
              </a:extLst>
            </p:cNvPr>
            <p:cNvSpPr/>
            <p:nvPr/>
          </p:nvSpPr>
          <p:spPr>
            <a:xfrm>
              <a:off x="5422900" y="1810720"/>
              <a:ext cx="10403872" cy="3316530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6AF5"/>
                </a:solidFill>
                <a:effectLst/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cs typeface="+mn-cs"/>
                <a:sym typeface="庞门正道标题体" panose="02010600030101010101" pitchFamily="2" charset="-122"/>
              </a:endParaRPr>
            </a:p>
          </p:txBody>
        </p:sp>
        <p:sp>
          <p:nvSpPr>
            <p:cNvPr id="4" name="文本框 7">
              <a:extLst>
                <a:ext uri="{FF2B5EF4-FFF2-40B4-BE49-F238E27FC236}">
                  <a16:creationId xmlns:a16="http://schemas.microsoft.com/office/drawing/2014/main" id="{40B3D084-5676-0820-436D-19FFBF0B0A9E}"/>
                </a:ext>
              </a:extLst>
            </p:cNvPr>
            <p:cNvSpPr txBox="1"/>
            <p:nvPr/>
          </p:nvSpPr>
          <p:spPr>
            <a:xfrm>
              <a:off x="5794375" y="1810720"/>
              <a:ext cx="10032397" cy="317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Đường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nhà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An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thị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xã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gồm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lên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dốc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xuống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dốc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đường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lên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dốc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dài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6 700m,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đường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xuống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dốc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ngắn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hơn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đường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lên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dốc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2 900m.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đường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nhà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An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thị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xã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dài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bao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nhiêu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mét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en-US" sz="4000" dirty="0">
                <a:solidFill>
                  <a:srgbClr val="FEA21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椭圆 8">
              <a:extLst>
                <a:ext uri="{FF2B5EF4-FFF2-40B4-BE49-F238E27FC236}">
                  <a16:creationId xmlns:a16="http://schemas.microsoft.com/office/drawing/2014/main" id="{A821C2C4-B752-66DC-F85F-1878843D81B2}"/>
                </a:ext>
              </a:extLst>
            </p:cNvPr>
            <p:cNvSpPr/>
            <p:nvPr/>
          </p:nvSpPr>
          <p:spPr>
            <a:xfrm>
              <a:off x="4958828" y="3339451"/>
              <a:ext cx="742950" cy="74295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  <a:sym typeface="庞门正道标题体" panose="02010600030101010101" pitchFamily="2" charset="-122"/>
                </a:rPr>
                <a:t>4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庞门正道标题体" panose="02010600030101010101" pitchFamily="2" charset="-122"/>
                <a:cs typeface="Calibri" panose="020F0502020204030204" pitchFamily="34" charset="0"/>
                <a:sym typeface="庞门正道标题体" panose="02010600030101010101" pitchFamily="2" charset="-122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527" y="3820498"/>
            <a:ext cx="5748048" cy="308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7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296364" y="633881"/>
            <a:ext cx="9699585" cy="1714497"/>
            <a:chOff x="925974" y="599157"/>
            <a:chExt cx="9699585" cy="1714497"/>
          </a:xfrm>
        </p:grpSpPr>
        <p:grpSp>
          <p:nvGrpSpPr>
            <p:cNvPr id="21" name="Group 20"/>
            <p:cNvGrpSpPr/>
            <p:nvPr/>
          </p:nvGrpSpPr>
          <p:grpSpPr>
            <a:xfrm>
              <a:off x="925974" y="599157"/>
              <a:ext cx="8050899" cy="1714497"/>
              <a:chOff x="925974" y="599157"/>
              <a:chExt cx="8050899" cy="1714497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287209" y="1471876"/>
                <a:ext cx="5625297" cy="615389"/>
                <a:chOff x="3287209" y="1471876"/>
                <a:chExt cx="5625297" cy="615389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3287209" y="1471876"/>
                  <a:ext cx="5625297" cy="615389"/>
                  <a:chOff x="3287209" y="1471876"/>
                  <a:chExt cx="5625297" cy="615389"/>
                </a:xfrm>
              </p:grpSpPr>
              <p:cxnSp>
                <p:nvCxnSpPr>
                  <p:cNvPr id="3" name="Straight Connector 2"/>
                  <p:cNvCxnSpPr/>
                  <p:nvPr/>
                </p:nvCxnSpPr>
                <p:spPr>
                  <a:xfrm>
                    <a:off x="3287209" y="1471876"/>
                    <a:ext cx="5625297" cy="0"/>
                  </a:xfrm>
                  <a:prstGeom prst="line">
                    <a:avLst/>
                  </a:prstGeom>
                  <a:ln w="38100">
                    <a:headEnd type="oval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" name="Straight Connector 3"/>
                  <p:cNvCxnSpPr/>
                  <p:nvPr/>
                </p:nvCxnSpPr>
                <p:spPr>
                  <a:xfrm>
                    <a:off x="3287209" y="2087265"/>
                    <a:ext cx="3669175" cy="0"/>
                  </a:xfrm>
                  <a:prstGeom prst="line">
                    <a:avLst/>
                  </a:prstGeom>
                  <a:ln w="38100">
                    <a:headEnd type="oval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3287209" y="1471876"/>
                  <a:ext cx="0" cy="606743"/>
                </a:xfrm>
                <a:prstGeom prst="line">
                  <a:avLst/>
                </a:prstGeom>
                <a:ln w="38100">
                  <a:prstDash val="sys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V="1">
                  <a:off x="6956384" y="1471876"/>
                  <a:ext cx="0" cy="606743"/>
                </a:xfrm>
                <a:prstGeom prst="line">
                  <a:avLst/>
                </a:prstGeom>
                <a:ln w="38100">
                  <a:prstDash val="sys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" name="TextBox 4"/>
              <p:cNvSpPr txBox="1"/>
              <p:nvPr/>
            </p:nvSpPr>
            <p:spPr>
              <a:xfrm>
                <a:off x="925975" y="1065400"/>
                <a:ext cx="19329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Lên</a:t>
                </a:r>
                <a:r>
                  <a:rPr lang="en-US" sz="3600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dirty="0" err="1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dốc</a:t>
                </a:r>
                <a:r>
                  <a:rPr lang="en-US" sz="3600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n-US" sz="360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925974" y="1667323"/>
                <a:ext cx="23612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Xuống</a:t>
                </a:r>
                <a:r>
                  <a:rPr lang="en-US" sz="3600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dirty="0" err="1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dốc</a:t>
                </a:r>
                <a:r>
                  <a:rPr lang="en-US" sz="3600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n-US" sz="360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241401" y="599157"/>
                <a:ext cx="19329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6 700 m</a:t>
                </a:r>
                <a:endParaRPr lang="en-US" sz="360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117207" y="1667323"/>
                <a:ext cx="18596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2 900 m</a:t>
                </a:r>
                <a:endParaRPr lang="en-US" sz="360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2"/>
              <a:srcRect b="76065"/>
              <a:stretch/>
            </p:blipFill>
            <p:spPr>
              <a:xfrm>
                <a:off x="3271068" y="1065401"/>
                <a:ext cx="5657578" cy="450884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2"/>
              <a:srcRect b="76065"/>
              <a:stretch/>
            </p:blipFill>
            <p:spPr>
              <a:xfrm flipV="1">
                <a:off x="6956383" y="1346568"/>
                <a:ext cx="1972263" cy="450884"/>
              </a:xfrm>
              <a:prstGeom prst="rect">
                <a:avLst/>
              </a:prstGeom>
            </p:spPr>
          </p:pic>
        </p:grpSp>
        <p:sp>
          <p:nvSpPr>
            <p:cNvPr id="23" name="Right Brace 22"/>
            <p:cNvSpPr/>
            <p:nvPr/>
          </p:nvSpPr>
          <p:spPr>
            <a:xfrm>
              <a:off x="9144706" y="1065400"/>
              <a:ext cx="300942" cy="120834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661708" y="1341046"/>
              <a:ext cx="9638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 </a:t>
              </a:r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793848" y="2541932"/>
            <a:ext cx="2361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u="sng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73869" y="3188263"/>
            <a:ext cx="76582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dốc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6 700 – 2 900 = 3 800 (m)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thị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xã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6 700 + 3 800 = 10 500 (m)</a:t>
            </a:r>
          </a:p>
          <a:p>
            <a:pPr algn="ctr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10 500 m 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9500" y="465857"/>
            <a:ext cx="2361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u="sng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图片 23">
            <a:extLst>
              <a:ext uri="{FF2B5EF4-FFF2-40B4-BE49-F238E27FC236}">
                <a16:creationId xmlns:a16="http://schemas.microsoft.com/office/drawing/2014/main" id="{EE41E6F0-31CB-B76E-D643-B2C110E5B1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625" y="3768791"/>
            <a:ext cx="3356714" cy="335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4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E890CD31-B0E1-1E60-A81B-3255F9F936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2"/>
          <a:stretch/>
        </p:blipFill>
        <p:spPr>
          <a:xfrm>
            <a:off x="1553844" y="4827537"/>
            <a:ext cx="9210818" cy="2776429"/>
          </a:xfrm>
          <a:prstGeom prst="rect">
            <a:avLst/>
          </a:prstGeom>
        </p:spPr>
      </p:pic>
      <p:grpSp>
        <p:nvGrpSpPr>
          <p:cNvPr id="20" name="组合 3">
            <a:extLst>
              <a:ext uri="{FF2B5EF4-FFF2-40B4-BE49-F238E27FC236}">
                <a16:creationId xmlns:a16="http://schemas.microsoft.com/office/drawing/2014/main" id="{2769EE1B-9CED-8B51-3553-0D203EBB2DCC}"/>
              </a:ext>
            </a:extLst>
          </p:cNvPr>
          <p:cNvGrpSpPr/>
          <p:nvPr/>
        </p:nvGrpSpPr>
        <p:grpSpPr>
          <a:xfrm>
            <a:off x="610573" y="2669236"/>
            <a:ext cx="10651593" cy="2127524"/>
            <a:chOff x="4868696" y="1810720"/>
            <a:chExt cx="10651593" cy="2127524"/>
          </a:xfrm>
        </p:grpSpPr>
        <p:sp>
          <p:nvSpPr>
            <p:cNvPr id="23" name="矩形: 圆角 6">
              <a:extLst>
                <a:ext uri="{FF2B5EF4-FFF2-40B4-BE49-F238E27FC236}">
                  <a16:creationId xmlns:a16="http://schemas.microsoft.com/office/drawing/2014/main" id="{E3D5F1DF-083D-4C90-1A70-81419632D351}"/>
                </a:ext>
              </a:extLst>
            </p:cNvPr>
            <p:cNvSpPr/>
            <p:nvPr/>
          </p:nvSpPr>
          <p:spPr>
            <a:xfrm>
              <a:off x="5422900" y="1810720"/>
              <a:ext cx="10097389" cy="2127524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6AF5"/>
                </a:solidFill>
                <a:effectLst/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cs typeface="+mn-cs"/>
                <a:sym typeface="庞门正道标题体" panose="02010600030101010101" pitchFamily="2" charset="-122"/>
              </a:endParaRPr>
            </a:p>
          </p:txBody>
        </p:sp>
        <p:sp>
          <p:nvSpPr>
            <p:cNvPr id="24" name="文本框 7">
              <a:extLst>
                <a:ext uri="{FF2B5EF4-FFF2-40B4-BE49-F238E27FC236}">
                  <a16:creationId xmlns:a16="http://schemas.microsoft.com/office/drawing/2014/main" id="{40B3D084-5676-0820-436D-19FFBF0B0A9E}"/>
                </a:ext>
              </a:extLst>
            </p:cNvPr>
            <p:cNvSpPr txBox="1"/>
            <p:nvPr/>
          </p:nvSpPr>
          <p:spPr>
            <a:xfrm>
              <a:off x="5800392" y="1884904"/>
              <a:ext cx="9615725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Đố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lvl="0"/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Tìm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hiệu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lớn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nhất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năm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chữ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bé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nhất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chữ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khác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nhau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endParaRPr lang="en-US" sz="4000" dirty="0">
                <a:solidFill>
                  <a:srgbClr val="FEA21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椭圆 8">
              <a:extLst>
                <a:ext uri="{FF2B5EF4-FFF2-40B4-BE49-F238E27FC236}">
                  <a16:creationId xmlns:a16="http://schemas.microsoft.com/office/drawing/2014/main" id="{A821C2C4-B752-66DC-F85F-1878843D81B2}"/>
                </a:ext>
              </a:extLst>
            </p:cNvPr>
            <p:cNvSpPr/>
            <p:nvPr/>
          </p:nvSpPr>
          <p:spPr>
            <a:xfrm>
              <a:off x="4868696" y="2503007"/>
              <a:ext cx="742950" cy="74295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  <a:sym typeface="庞门正道标题体" panose="02010600030101010101" pitchFamily="2" charset="-122"/>
                </a:rPr>
                <a:t>5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庞门正道标题体" panose="02010600030101010101" pitchFamily="2" charset="-122"/>
                <a:cs typeface="Calibri" panose="020F0502020204030204" pitchFamily="34" charset="0"/>
                <a:sym typeface="庞门正道标题体" panose="02010600030101010101" pitchFamily="2" charset="-122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827982" y="604374"/>
            <a:ext cx="3858740" cy="1323439"/>
          </a:xfrm>
          <a:prstGeom prst="rect">
            <a:avLst/>
          </a:prstGeom>
          <a:solidFill>
            <a:srgbClr val="FEA21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nhất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chữ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48195" y="604374"/>
            <a:ext cx="3858740" cy="1323439"/>
          </a:xfrm>
          <a:prstGeom prst="rect">
            <a:avLst/>
          </a:prstGeom>
          <a:solidFill>
            <a:srgbClr val="FEA21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bé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nhất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chữ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nhau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27982" y="604373"/>
            <a:ext cx="3858740" cy="13542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tIns="365760" bIns="36576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99 999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48195" y="588984"/>
            <a:ext cx="3858740" cy="13542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tIns="365760" bIns="36576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61042" y="2136629"/>
            <a:ext cx="5069917" cy="98488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tIns="182880" bIns="18288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99 999 – 102 = 99 897 </a:t>
            </a:r>
          </a:p>
        </p:txBody>
      </p:sp>
    </p:spTree>
    <p:extLst>
      <p:ext uri="{BB962C8B-B14F-4D97-AF65-F5344CB8AC3E}">
        <p14:creationId xmlns:p14="http://schemas.microsoft.com/office/powerpoint/2010/main" val="174154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:a16="http://schemas.microsoft.com/office/drawing/2014/main" id="{58A705E7-17D6-FDDF-FC5C-4F3A14746B2F}"/>
              </a:ext>
            </a:extLst>
          </p:cNvPr>
          <p:cNvGrpSpPr/>
          <p:nvPr/>
        </p:nvGrpSpPr>
        <p:grpSpPr>
          <a:xfrm>
            <a:off x="2177144" y="1364128"/>
            <a:ext cx="3918856" cy="1741712"/>
            <a:chOff x="1611086" y="1628505"/>
            <a:chExt cx="3918856" cy="1741712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D3D28F71-B82E-7671-0FCB-E7A32E9F37A6}"/>
                </a:ext>
              </a:extLst>
            </p:cNvPr>
            <p:cNvGrpSpPr/>
            <p:nvPr/>
          </p:nvGrpSpPr>
          <p:grpSpPr>
            <a:xfrm>
              <a:off x="2699658" y="1628505"/>
              <a:ext cx="1741712" cy="1741712"/>
              <a:chOff x="2960917" y="1483362"/>
              <a:chExt cx="1741712" cy="1741712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819885BE-2001-54BC-2F39-CE0B2ADE56E9}"/>
                  </a:ext>
                </a:extLst>
              </p:cNvPr>
              <p:cNvSpPr/>
              <p:nvPr/>
            </p:nvSpPr>
            <p:spPr>
              <a:xfrm>
                <a:off x="2960917" y="1483362"/>
                <a:ext cx="1741712" cy="174171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庞门正道标题体" panose="02010600030101010101" pitchFamily="2" charset="-122"/>
                  <a:ea typeface="庞门正道标题体" panose="02010600030101010101" pitchFamily="2" charset="-122"/>
                  <a:cs typeface="阿里巴巴普惠体 H" panose="00020600040101010101" pitchFamily="18" charset="-122"/>
                </a:endParaRPr>
              </a:p>
            </p:txBody>
          </p:sp>
          <p:sp>
            <p:nvSpPr>
              <p:cNvPr id="26" name="矩形: 圆角 25">
                <a:extLst>
                  <a:ext uri="{FF2B5EF4-FFF2-40B4-BE49-F238E27FC236}">
                    <a16:creationId xmlns:a16="http://schemas.microsoft.com/office/drawing/2014/main" id="{41445503-D0D3-8EAB-86E9-058781A1B865}"/>
                  </a:ext>
                </a:extLst>
              </p:cNvPr>
              <p:cNvSpPr/>
              <p:nvPr/>
            </p:nvSpPr>
            <p:spPr>
              <a:xfrm>
                <a:off x="3248299" y="1770744"/>
                <a:ext cx="1166949" cy="1166949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139700" dir="5400000" algn="t" rotWithShape="0">
                  <a:schemeClr val="accent1"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庞门正道标题体" panose="02010600030101010101" pitchFamily="2" charset="-122"/>
                  <a:ea typeface="庞门正道标题体" panose="02010600030101010101" pitchFamily="2" charset="-122"/>
                  <a:cs typeface="阿里巴巴普惠体 H" panose="00020600040101010101" pitchFamily="18" charset="-122"/>
                </a:endParaRP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D5455690-12B9-3593-93AB-264BFA89077F}"/>
                </a:ext>
              </a:extLst>
            </p:cNvPr>
            <p:cNvGrpSpPr/>
            <p:nvPr/>
          </p:nvGrpSpPr>
          <p:grpSpPr>
            <a:xfrm>
              <a:off x="1611086" y="2405018"/>
              <a:ext cx="3918856" cy="188686"/>
              <a:chOff x="1611086" y="2394857"/>
              <a:chExt cx="3918856" cy="188686"/>
            </a:xfrm>
          </p:grpSpPr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1D8E5DB0-4BA4-3CFD-3E76-90BF5138E8FE}"/>
                  </a:ext>
                </a:extLst>
              </p:cNvPr>
              <p:cNvGrpSpPr/>
              <p:nvPr/>
            </p:nvGrpSpPr>
            <p:grpSpPr>
              <a:xfrm>
                <a:off x="1611086" y="2394857"/>
                <a:ext cx="682171" cy="188686"/>
                <a:chOff x="1611086" y="2394857"/>
                <a:chExt cx="682171" cy="188686"/>
              </a:xfrm>
            </p:grpSpPr>
            <p:sp>
              <p:nvSpPr>
                <p:cNvPr id="16" name="箭头: V 形 15">
                  <a:extLst>
                    <a:ext uri="{FF2B5EF4-FFF2-40B4-BE49-F238E27FC236}">
                      <a16:creationId xmlns:a16="http://schemas.microsoft.com/office/drawing/2014/main" id="{62D26878-1F2F-1AAA-3A37-6AA9C0E7EFBC}"/>
                    </a:ext>
                  </a:extLst>
                </p:cNvPr>
                <p:cNvSpPr/>
                <p:nvPr/>
              </p:nvSpPr>
              <p:spPr>
                <a:xfrm>
                  <a:off x="2104571" y="2394857"/>
                  <a:ext cx="188686" cy="188686"/>
                </a:xfrm>
                <a:prstGeom prst="chevron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50800" dist="139700" dir="5400000" algn="t" rotWithShape="0">
                    <a:schemeClr val="accent1">
                      <a:alpha val="1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庞门正道标题体" panose="02010600030101010101" pitchFamily="2" charset="-122"/>
                    <a:ea typeface="庞门正道标题体" panose="02010600030101010101" pitchFamily="2" charset="-122"/>
                    <a:cs typeface="阿里巴巴普惠体 H" panose="00020600040101010101" pitchFamily="18" charset="-122"/>
                  </a:endParaRPr>
                </a:p>
              </p:txBody>
            </p:sp>
            <p:sp>
              <p:nvSpPr>
                <p:cNvPr id="22" name="箭头: V 形 21">
                  <a:extLst>
                    <a:ext uri="{FF2B5EF4-FFF2-40B4-BE49-F238E27FC236}">
                      <a16:creationId xmlns:a16="http://schemas.microsoft.com/office/drawing/2014/main" id="{BBA07209-3FCA-EE41-1CD7-EAD5E53B54C2}"/>
                    </a:ext>
                  </a:extLst>
                </p:cNvPr>
                <p:cNvSpPr/>
                <p:nvPr/>
              </p:nvSpPr>
              <p:spPr>
                <a:xfrm>
                  <a:off x="1857829" y="2394857"/>
                  <a:ext cx="188686" cy="188686"/>
                </a:xfrm>
                <a:prstGeom prst="chevron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50800" dist="139700" dir="5400000" algn="t" rotWithShape="0">
                    <a:schemeClr val="accent1">
                      <a:alpha val="1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庞门正道标题体" panose="02010600030101010101" pitchFamily="2" charset="-122"/>
                    <a:ea typeface="庞门正道标题体" panose="02010600030101010101" pitchFamily="2" charset="-122"/>
                    <a:cs typeface="阿里巴巴普惠体 H" panose="00020600040101010101" pitchFamily="18" charset="-122"/>
                  </a:endParaRPr>
                </a:p>
              </p:txBody>
            </p:sp>
            <p:sp>
              <p:nvSpPr>
                <p:cNvPr id="23" name="箭头: V 形 22">
                  <a:extLst>
                    <a:ext uri="{FF2B5EF4-FFF2-40B4-BE49-F238E27FC236}">
                      <a16:creationId xmlns:a16="http://schemas.microsoft.com/office/drawing/2014/main" id="{80F6B3D2-C673-8614-FF81-4F232A4691E0}"/>
                    </a:ext>
                  </a:extLst>
                </p:cNvPr>
                <p:cNvSpPr/>
                <p:nvPr/>
              </p:nvSpPr>
              <p:spPr>
                <a:xfrm>
                  <a:off x="1611086" y="2394857"/>
                  <a:ext cx="188686" cy="188686"/>
                </a:xfrm>
                <a:prstGeom prst="chevron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50800" dist="139700" dir="5400000" algn="t" rotWithShape="0">
                    <a:schemeClr val="accent1">
                      <a:alpha val="1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庞门正道标题体" panose="02010600030101010101" pitchFamily="2" charset="-122"/>
                    <a:ea typeface="庞门正道标题体" panose="02010600030101010101" pitchFamily="2" charset="-122"/>
                    <a:cs typeface="阿里巴巴普惠体 H" panose="00020600040101010101" pitchFamily="18" charset="-122"/>
                  </a:endParaRPr>
                </a:p>
              </p:txBody>
            </p:sp>
          </p:grpSp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0200863D-B684-3F28-49E4-48FBBD46D84F}"/>
                  </a:ext>
                </a:extLst>
              </p:cNvPr>
              <p:cNvGrpSpPr/>
              <p:nvPr/>
            </p:nvGrpSpPr>
            <p:grpSpPr>
              <a:xfrm>
                <a:off x="4847771" y="2394857"/>
                <a:ext cx="682171" cy="188686"/>
                <a:chOff x="1611086" y="2394857"/>
                <a:chExt cx="682171" cy="188686"/>
              </a:xfrm>
            </p:grpSpPr>
            <p:sp>
              <p:nvSpPr>
                <p:cNvPr id="28" name="箭头: V 形 27">
                  <a:extLst>
                    <a:ext uri="{FF2B5EF4-FFF2-40B4-BE49-F238E27FC236}">
                      <a16:creationId xmlns:a16="http://schemas.microsoft.com/office/drawing/2014/main" id="{B3836D60-2340-F22F-90EA-4226CA361582}"/>
                    </a:ext>
                  </a:extLst>
                </p:cNvPr>
                <p:cNvSpPr/>
                <p:nvPr/>
              </p:nvSpPr>
              <p:spPr>
                <a:xfrm>
                  <a:off x="2104571" y="2394857"/>
                  <a:ext cx="188686" cy="188686"/>
                </a:xfrm>
                <a:prstGeom prst="chevron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50800" dist="139700" dir="5400000" algn="t" rotWithShape="0">
                    <a:schemeClr val="accent1">
                      <a:alpha val="1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庞门正道标题体" panose="02010600030101010101" pitchFamily="2" charset="-122"/>
                    <a:ea typeface="庞门正道标题体" panose="02010600030101010101" pitchFamily="2" charset="-122"/>
                    <a:cs typeface="阿里巴巴普惠体 H" panose="00020600040101010101" pitchFamily="18" charset="-122"/>
                  </a:endParaRPr>
                </a:p>
              </p:txBody>
            </p:sp>
            <p:sp>
              <p:nvSpPr>
                <p:cNvPr id="29" name="箭头: V 形 28">
                  <a:extLst>
                    <a:ext uri="{FF2B5EF4-FFF2-40B4-BE49-F238E27FC236}">
                      <a16:creationId xmlns:a16="http://schemas.microsoft.com/office/drawing/2014/main" id="{55CF9FE2-147F-910E-11F7-BC24849AC7EA}"/>
                    </a:ext>
                  </a:extLst>
                </p:cNvPr>
                <p:cNvSpPr/>
                <p:nvPr/>
              </p:nvSpPr>
              <p:spPr>
                <a:xfrm>
                  <a:off x="1857829" y="2394857"/>
                  <a:ext cx="188686" cy="188686"/>
                </a:xfrm>
                <a:prstGeom prst="chevron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50800" dist="139700" dir="5400000" algn="t" rotWithShape="0">
                    <a:schemeClr val="accent1">
                      <a:alpha val="1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庞门正道标题体" panose="02010600030101010101" pitchFamily="2" charset="-122"/>
                    <a:ea typeface="庞门正道标题体" panose="02010600030101010101" pitchFamily="2" charset="-122"/>
                    <a:cs typeface="阿里巴巴普惠体 H" panose="00020600040101010101" pitchFamily="18" charset="-122"/>
                  </a:endParaRPr>
                </a:p>
              </p:txBody>
            </p:sp>
            <p:sp>
              <p:nvSpPr>
                <p:cNvPr id="30" name="箭头: V 形 29">
                  <a:extLst>
                    <a:ext uri="{FF2B5EF4-FFF2-40B4-BE49-F238E27FC236}">
                      <a16:creationId xmlns:a16="http://schemas.microsoft.com/office/drawing/2014/main" id="{60F09A20-1EA6-04F9-B2D8-E14AE5DD14A1}"/>
                    </a:ext>
                  </a:extLst>
                </p:cNvPr>
                <p:cNvSpPr/>
                <p:nvPr/>
              </p:nvSpPr>
              <p:spPr>
                <a:xfrm>
                  <a:off x="1611086" y="2394857"/>
                  <a:ext cx="188686" cy="188686"/>
                </a:xfrm>
                <a:prstGeom prst="chevron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50800" dist="139700" dir="5400000" algn="t" rotWithShape="0">
                    <a:schemeClr val="accent1">
                      <a:alpha val="1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庞门正道标题体" panose="02010600030101010101" pitchFamily="2" charset="-122"/>
                    <a:ea typeface="庞门正道标题体" panose="02010600030101010101" pitchFamily="2" charset="-122"/>
                    <a:cs typeface="阿里巴巴普惠体 H" panose="00020600040101010101" pitchFamily="18" charset="-122"/>
                  </a:endParaRPr>
                </a:p>
              </p:txBody>
            </p:sp>
          </p:grpSp>
        </p:grpSp>
      </p:grp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366B7333-D744-5D7B-0B00-75A463B639E7}"/>
              </a:ext>
            </a:extLst>
          </p:cNvPr>
          <p:cNvSpPr/>
          <p:nvPr/>
        </p:nvSpPr>
        <p:spPr>
          <a:xfrm rot="16200000">
            <a:off x="7065271" y="868135"/>
            <a:ext cx="430084" cy="885371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40" y="2455058"/>
            <a:ext cx="6804174" cy="338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3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3782" y="2503055"/>
            <a:ext cx="78416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EA2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Chào</a:t>
            </a:r>
            <a:r>
              <a:rPr lang="en-US" sz="8800" b="1" dirty="0" smtClean="0">
                <a:solidFill>
                  <a:srgbClr val="FEA2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800" b="1" dirty="0" err="1" smtClean="0">
                <a:solidFill>
                  <a:srgbClr val="FEA2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tạm</a:t>
            </a:r>
            <a:r>
              <a:rPr lang="en-US" sz="8800" b="1" dirty="0" smtClean="0">
                <a:solidFill>
                  <a:srgbClr val="FEA2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800" b="1" dirty="0" err="1" smtClean="0">
                <a:solidFill>
                  <a:srgbClr val="FEA2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sz="8800" b="1" dirty="0" smtClean="0">
                <a:solidFill>
                  <a:srgbClr val="FEA2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sz="8800" b="1" dirty="0">
              <a:solidFill>
                <a:srgbClr val="FEA21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8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:a16="http://schemas.microsoft.com/office/drawing/2014/main" id="{58A705E7-17D6-FDDF-FC5C-4F3A14746B2F}"/>
              </a:ext>
            </a:extLst>
          </p:cNvPr>
          <p:cNvGrpSpPr/>
          <p:nvPr/>
        </p:nvGrpSpPr>
        <p:grpSpPr>
          <a:xfrm>
            <a:off x="2177144" y="1364128"/>
            <a:ext cx="3918856" cy="1741712"/>
            <a:chOff x="1611086" y="1628505"/>
            <a:chExt cx="3918856" cy="1741712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D3D28F71-B82E-7671-0FCB-E7A32E9F37A6}"/>
                </a:ext>
              </a:extLst>
            </p:cNvPr>
            <p:cNvGrpSpPr/>
            <p:nvPr/>
          </p:nvGrpSpPr>
          <p:grpSpPr>
            <a:xfrm>
              <a:off x="2699658" y="1628505"/>
              <a:ext cx="1741712" cy="1741712"/>
              <a:chOff x="2960917" y="1483362"/>
              <a:chExt cx="1741712" cy="1741712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819885BE-2001-54BC-2F39-CE0B2ADE56E9}"/>
                  </a:ext>
                </a:extLst>
              </p:cNvPr>
              <p:cNvSpPr/>
              <p:nvPr/>
            </p:nvSpPr>
            <p:spPr>
              <a:xfrm>
                <a:off x="2960917" y="1483362"/>
                <a:ext cx="1741712" cy="174171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庞门正道标题体" panose="02010600030101010101" pitchFamily="2" charset="-122"/>
                  <a:ea typeface="庞门正道标题体" panose="02010600030101010101" pitchFamily="2" charset="-122"/>
                  <a:cs typeface="阿里巴巴普惠体 H" panose="00020600040101010101" pitchFamily="18" charset="-122"/>
                </a:endParaRPr>
              </a:p>
            </p:txBody>
          </p:sp>
          <p:sp>
            <p:nvSpPr>
              <p:cNvPr id="26" name="矩形: 圆角 25">
                <a:extLst>
                  <a:ext uri="{FF2B5EF4-FFF2-40B4-BE49-F238E27FC236}">
                    <a16:creationId xmlns:a16="http://schemas.microsoft.com/office/drawing/2014/main" id="{41445503-D0D3-8EAB-86E9-058781A1B865}"/>
                  </a:ext>
                </a:extLst>
              </p:cNvPr>
              <p:cNvSpPr/>
              <p:nvPr/>
            </p:nvSpPr>
            <p:spPr>
              <a:xfrm>
                <a:off x="3248299" y="1770744"/>
                <a:ext cx="1166949" cy="1166949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139700" dir="5400000" algn="t" rotWithShape="0">
                  <a:schemeClr val="accent1"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庞门正道标题体" panose="02010600030101010101" pitchFamily="2" charset="-122"/>
                  <a:ea typeface="庞门正道标题体" panose="02010600030101010101" pitchFamily="2" charset="-122"/>
                  <a:cs typeface="阿里巴巴普惠体 H" panose="00020600040101010101" pitchFamily="18" charset="-122"/>
                </a:endParaRP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D5455690-12B9-3593-93AB-264BFA89077F}"/>
                </a:ext>
              </a:extLst>
            </p:cNvPr>
            <p:cNvGrpSpPr/>
            <p:nvPr/>
          </p:nvGrpSpPr>
          <p:grpSpPr>
            <a:xfrm>
              <a:off x="1611086" y="2405018"/>
              <a:ext cx="3918856" cy="188686"/>
              <a:chOff x="1611086" y="2394857"/>
              <a:chExt cx="3918856" cy="188686"/>
            </a:xfrm>
          </p:grpSpPr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1D8E5DB0-4BA4-3CFD-3E76-90BF5138E8FE}"/>
                  </a:ext>
                </a:extLst>
              </p:cNvPr>
              <p:cNvGrpSpPr/>
              <p:nvPr/>
            </p:nvGrpSpPr>
            <p:grpSpPr>
              <a:xfrm>
                <a:off x="1611086" y="2394857"/>
                <a:ext cx="682171" cy="188686"/>
                <a:chOff x="1611086" y="2394857"/>
                <a:chExt cx="682171" cy="188686"/>
              </a:xfrm>
            </p:grpSpPr>
            <p:sp>
              <p:nvSpPr>
                <p:cNvPr id="16" name="箭头: V 形 15">
                  <a:extLst>
                    <a:ext uri="{FF2B5EF4-FFF2-40B4-BE49-F238E27FC236}">
                      <a16:creationId xmlns:a16="http://schemas.microsoft.com/office/drawing/2014/main" id="{62D26878-1F2F-1AAA-3A37-6AA9C0E7EFBC}"/>
                    </a:ext>
                  </a:extLst>
                </p:cNvPr>
                <p:cNvSpPr/>
                <p:nvPr/>
              </p:nvSpPr>
              <p:spPr>
                <a:xfrm>
                  <a:off x="2104571" y="2394857"/>
                  <a:ext cx="188686" cy="188686"/>
                </a:xfrm>
                <a:prstGeom prst="chevron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50800" dist="139700" dir="5400000" algn="t" rotWithShape="0">
                    <a:schemeClr val="accent1">
                      <a:alpha val="1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庞门正道标题体" panose="02010600030101010101" pitchFamily="2" charset="-122"/>
                    <a:ea typeface="庞门正道标题体" panose="02010600030101010101" pitchFamily="2" charset="-122"/>
                    <a:cs typeface="阿里巴巴普惠体 H" panose="00020600040101010101" pitchFamily="18" charset="-122"/>
                  </a:endParaRPr>
                </a:p>
              </p:txBody>
            </p:sp>
            <p:sp>
              <p:nvSpPr>
                <p:cNvPr id="22" name="箭头: V 形 21">
                  <a:extLst>
                    <a:ext uri="{FF2B5EF4-FFF2-40B4-BE49-F238E27FC236}">
                      <a16:creationId xmlns:a16="http://schemas.microsoft.com/office/drawing/2014/main" id="{BBA07209-3FCA-EE41-1CD7-EAD5E53B54C2}"/>
                    </a:ext>
                  </a:extLst>
                </p:cNvPr>
                <p:cNvSpPr/>
                <p:nvPr/>
              </p:nvSpPr>
              <p:spPr>
                <a:xfrm>
                  <a:off x="1857829" y="2394857"/>
                  <a:ext cx="188686" cy="188686"/>
                </a:xfrm>
                <a:prstGeom prst="chevron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50800" dist="139700" dir="5400000" algn="t" rotWithShape="0">
                    <a:schemeClr val="accent1">
                      <a:alpha val="1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庞门正道标题体" panose="02010600030101010101" pitchFamily="2" charset="-122"/>
                    <a:ea typeface="庞门正道标题体" panose="02010600030101010101" pitchFamily="2" charset="-122"/>
                    <a:cs typeface="阿里巴巴普惠体 H" panose="00020600040101010101" pitchFamily="18" charset="-122"/>
                  </a:endParaRPr>
                </a:p>
              </p:txBody>
            </p:sp>
            <p:sp>
              <p:nvSpPr>
                <p:cNvPr id="23" name="箭头: V 形 22">
                  <a:extLst>
                    <a:ext uri="{FF2B5EF4-FFF2-40B4-BE49-F238E27FC236}">
                      <a16:creationId xmlns:a16="http://schemas.microsoft.com/office/drawing/2014/main" id="{80F6B3D2-C673-8614-FF81-4F232A4691E0}"/>
                    </a:ext>
                  </a:extLst>
                </p:cNvPr>
                <p:cNvSpPr/>
                <p:nvPr/>
              </p:nvSpPr>
              <p:spPr>
                <a:xfrm>
                  <a:off x="1611086" y="2394857"/>
                  <a:ext cx="188686" cy="188686"/>
                </a:xfrm>
                <a:prstGeom prst="chevron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50800" dist="139700" dir="5400000" algn="t" rotWithShape="0">
                    <a:schemeClr val="accent1">
                      <a:alpha val="1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庞门正道标题体" panose="02010600030101010101" pitchFamily="2" charset="-122"/>
                    <a:ea typeface="庞门正道标题体" panose="02010600030101010101" pitchFamily="2" charset="-122"/>
                    <a:cs typeface="阿里巴巴普惠体 H" panose="00020600040101010101" pitchFamily="18" charset="-122"/>
                  </a:endParaRPr>
                </a:p>
              </p:txBody>
            </p:sp>
          </p:grpSp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0200863D-B684-3F28-49E4-48FBBD46D84F}"/>
                  </a:ext>
                </a:extLst>
              </p:cNvPr>
              <p:cNvGrpSpPr/>
              <p:nvPr/>
            </p:nvGrpSpPr>
            <p:grpSpPr>
              <a:xfrm>
                <a:off x="4847771" y="2394857"/>
                <a:ext cx="682171" cy="188686"/>
                <a:chOff x="1611086" y="2394857"/>
                <a:chExt cx="682171" cy="188686"/>
              </a:xfrm>
            </p:grpSpPr>
            <p:sp>
              <p:nvSpPr>
                <p:cNvPr id="28" name="箭头: V 形 27">
                  <a:extLst>
                    <a:ext uri="{FF2B5EF4-FFF2-40B4-BE49-F238E27FC236}">
                      <a16:creationId xmlns:a16="http://schemas.microsoft.com/office/drawing/2014/main" id="{B3836D60-2340-F22F-90EA-4226CA361582}"/>
                    </a:ext>
                  </a:extLst>
                </p:cNvPr>
                <p:cNvSpPr/>
                <p:nvPr/>
              </p:nvSpPr>
              <p:spPr>
                <a:xfrm>
                  <a:off x="2104571" y="2394857"/>
                  <a:ext cx="188686" cy="188686"/>
                </a:xfrm>
                <a:prstGeom prst="chevron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50800" dist="139700" dir="5400000" algn="t" rotWithShape="0">
                    <a:schemeClr val="accent1">
                      <a:alpha val="1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庞门正道标题体" panose="02010600030101010101" pitchFamily="2" charset="-122"/>
                    <a:ea typeface="庞门正道标题体" panose="02010600030101010101" pitchFamily="2" charset="-122"/>
                    <a:cs typeface="阿里巴巴普惠体 H" panose="00020600040101010101" pitchFamily="18" charset="-122"/>
                  </a:endParaRPr>
                </a:p>
              </p:txBody>
            </p:sp>
            <p:sp>
              <p:nvSpPr>
                <p:cNvPr id="29" name="箭头: V 形 28">
                  <a:extLst>
                    <a:ext uri="{FF2B5EF4-FFF2-40B4-BE49-F238E27FC236}">
                      <a16:creationId xmlns:a16="http://schemas.microsoft.com/office/drawing/2014/main" id="{55CF9FE2-147F-910E-11F7-BC24849AC7EA}"/>
                    </a:ext>
                  </a:extLst>
                </p:cNvPr>
                <p:cNvSpPr/>
                <p:nvPr/>
              </p:nvSpPr>
              <p:spPr>
                <a:xfrm>
                  <a:off x="1857829" y="2394857"/>
                  <a:ext cx="188686" cy="188686"/>
                </a:xfrm>
                <a:prstGeom prst="chevron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50800" dist="139700" dir="5400000" algn="t" rotWithShape="0">
                    <a:schemeClr val="accent1">
                      <a:alpha val="1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庞门正道标题体" panose="02010600030101010101" pitchFamily="2" charset="-122"/>
                    <a:ea typeface="庞门正道标题体" panose="02010600030101010101" pitchFamily="2" charset="-122"/>
                    <a:cs typeface="阿里巴巴普惠体 H" panose="00020600040101010101" pitchFamily="18" charset="-122"/>
                  </a:endParaRPr>
                </a:p>
              </p:txBody>
            </p:sp>
            <p:sp>
              <p:nvSpPr>
                <p:cNvPr id="30" name="箭头: V 形 29">
                  <a:extLst>
                    <a:ext uri="{FF2B5EF4-FFF2-40B4-BE49-F238E27FC236}">
                      <a16:creationId xmlns:a16="http://schemas.microsoft.com/office/drawing/2014/main" id="{60F09A20-1EA6-04F9-B2D8-E14AE5DD14A1}"/>
                    </a:ext>
                  </a:extLst>
                </p:cNvPr>
                <p:cNvSpPr/>
                <p:nvPr/>
              </p:nvSpPr>
              <p:spPr>
                <a:xfrm>
                  <a:off x="1611086" y="2394857"/>
                  <a:ext cx="188686" cy="188686"/>
                </a:xfrm>
                <a:prstGeom prst="chevron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50800" dist="139700" dir="5400000" algn="t" rotWithShape="0">
                    <a:schemeClr val="accent1">
                      <a:alpha val="1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庞门正道标题体" panose="02010600030101010101" pitchFamily="2" charset="-122"/>
                    <a:ea typeface="庞门正道标题体" panose="02010600030101010101" pitchFamily="2" charset="-122"/>
                    <a:cs typeface="阿里巴巴普惠体 H" panose="00020600040101010101" pitchFamily="18" charset="-122"/>
                  </a:endParaRPr>
                </a:p>
              </p:txBody>
            </p:sp>
          </p:grpSp>
        </p:grpSp>
      </p:grp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366B7333-D744-5D7B-0B00-75A463B639E7}"/>
              </a:ext>
            </a:extLst>
          </p:cNvPr>
          <p:cNvSpPr/>
          <p:nvPr/>
        </p:nvSpPr>
        <p:spPr>
          <a:xfrm rot="16200000">
            <a:off x="7065271" y="868135"/>
            <a:ext cx="430084" cy="885371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44" y="2575426"/>
            <a:ext cx="710855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:a16="http://schemas.microsoft.com/office/drawing/2014/main" id="{58A705E7-17D6-FDDF-FC5C-4F3A14746B2F}"/>
              </a:ext>
            </a:extLst>
          </p:cNvPr>
          <p:cNvGrpSpPr/>
          <p:nvPr/>
        </p:nvGrpSpPr>
        <p:grpSpPr>
          <a:xfrm>
            <a:off x="2177144" y="1364128"/>
            <a:ext cx="3918856" cy="1741712"/>
            <a:chOff x="1611086" y="1628505"/>
            <a:chExt cx="3918856" cy="1741712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D3D28F71-B82E-7671-0FCB-E7A32E9F37A6}"/>
                </a:ext>
              </a:extLst>
            </p:cNvPr>
            <p:cNvGrpSpPr/>
            <p:nvPr/>
          </p:nvGrpSpPr>
          <p:grpSpPr>
            <a:xfrm>
              <a:off x="2699658" y="1628505"/>
              <a:ext cx="1741712" cy="1741712"/>
              <a:chOff x="2960917" y="1483362"/>
              <a:chExt cx="1741712" cy="1741712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819885BE-2001-54BC-2F39-CE0B2ADE56E9}"/>
                  </a:ext>
                </a:extLst>
              </p:cNvPr>
              <p:cNvSpPr/>
              <p:nvPr/>
            </p:nvSpPr>
            <p:spPr>
              <a:xfrm>
                <a:off x="2960917" y="1483362"/>
                <a:ext cx="1741712" cy="174171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庞门正道标题体" panose="02010600030101010101" pitchFamily="2" charset="-122"/>
                  <a:ea typeface="庞门正道标题体" panose="02010600030101010101" pitchFamily="2" charset="-122"/>
                  <a:cs typeface="阿里巴巴普惠体 H" panose="00020600040101010101" pitchFamily="18" charset="-122"/>
                </a:endParaRPr>
              </a:p>
            </p:txBody>
          </p:sp>
          <p:sp>
            <p:nvSpPr>
              <p:cNvPr id="26" name="矩形: 圆角 25">
                <a:extLst>
                  <a:ext uri="{FF2B5EF4-FFF2-40B4-BE49-F238E27FC236}">
                    <a16:creationId xmlns:a16="http://schemas.microsoft.com/office/drawing/2014/main" id="{41445503-D0D3-8EAB-86E9-058781A1B865}"/>
                  </a:ext>
                </a:extLst>
              </p:cNvPr>
              <p:cNvSpPr/>
              <p:nvPr/>
            </p:nvSpPr>
            <p:spPr>
              <a:xfrm>
                <a:off x="3248299" y="1770744"/>
                <a:ext cx="1166949" cy="1166949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139700" dir="5400000" algn="t" rotWithShape="0">
                  <a:schemeClr val="accent1"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庞门正道标题体" panose="02010600030101010101" pitchFamily="2" charset="-122"/>
                  <a:ea typeface="庞门正道标题体" panose="02010600030101010101" pitchFamily="2" charset="-122"/>
                  <a:cs typeface="阿里巴巴普惠体 H" panose="00020600040101010101" pitchFamily="18" charset="-122"/>
                </a:endParaRP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D5455690-12B9-3593-93AB-264BFA89077F}"/>
                </a:ext>
              </a:extLst>
            </p:cNvPr>
            <p:cNvGrpSpPr/>
            <p:nvPr/>
          </p:nvGrpSpPr>
          <p:grpSpPr>
            <a:xfrm>
              <a:off x="1611086" y="2405018"/>
              <a:ext cx="3918856" cy="188686"/>
              <a:chOff x="1611086" y="2394857"/>
              <a:chExt cx="3918856" cy="188686"/>
            </a:xfrm>
          </p:grpSpPr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1D8E5DB0-4BA4-3CFD-3E76-90BF5138E8FE}"/>
                  </a:ext>
                </a:extLst>
              </p:cNvPr>
              <p:cNvGrpSpPr/>
              <p:nvPr/>
            </p:nvGrpSpPr>
            <p:grpSpPr>
              <a:xfrm>
                <a:off x="1611086" y="2394857"/>
                <a:ext cx="682171" cy="188686"/>
                <a:chOff x="1611086" y="2394857"/>
                <a:chExt cx="682171" cy="188686"/>
              </a:xfrm>
            </p:grpSpPr>
            <p:sp>
              <p:nvSpPr>
                <p:cNvPr id="16" name="箭头: V 形 15">
                  <a:extLst>
                    <a:ext uri="{FF2B5EF4-FFF2-40B4-BE49-F238E27FC236}">
                      <a16:creationId xmlns:a16="http://schemas.microsoft.com/office/drawing/2014/main" id="{62D26878-1F2F-1AAA-3A37-6AA9C0E7EFBC}"/>
                    </a:ext>
                  </a:extLst>
                </p:cNvPr>
                <p:cNvSpPr/>
                <p:nvPr/>
              </p:nvSpPr>
              <p:spPr>
                <a:xfrm>
                  <a:off x="2104571" y="2394857"/>
                  <a:ext cx="188686" cy="188686"/>
                </a:xfrm>
                <a:prstGeom prst="chevron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50800" dist="139700" dir="5400000" algn="t" rotWithShape="0">
                    <a:schemeClr val="accent1">
                      <a:alpha val="1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庞门正道标题体" panose="02010600030101010101" pitchFamily="2" charset="-122"/>
                    <a:ea typeface="庞门正道标题体" panose="02010600030101010101" pitchFamily="2" charset="-122"/>
                    <a:cs typeface="阿里巴巴普惠体 H" panose="00020600040101010101" pitchFamily="18" charset="-122"/>
                  </a:endParaRPr>
                </a:p>
              </p:txBody>
            </p:sp>
            <p:sp>
              <p:nvSpPr>
                <p:cNvPr id="22" name="箭头: V 形 21">
                  <a:extLst>
                    <a:ext uri="{FF2B5EF4-FFF2-40B4-BE49-F238E27FC236}">
                      <a16:creationId xmlns:a16="http://schemas.microsoft.com/office/drawing/2014/main" id="{BBA07209-3FCA-EE41-1CD7-EAD5E53B54C2}"/>
                    </a:ext>
                  </a:extLst>
                </p:cNvPr>
                <p:cNvSpPr/>
                <p:nvPr/>
              </p:nvSpPr>
              <p:spPr>
                <a:xfrm>
                  <a:off x="1857829" y="2394857"/>
                  <a:ext cx="188686" cy="188686"/>
                </a:xfrm>
                <a:prstGeom prst="chevron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50800" dist="139700" dir="5400000" algn="t" rotWithShape="0">
                    <a:schemeClr val="accent1">
                      <a:alpha val="1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庞门正道标题体" panose="02010600030101010101" pitchFamily="2" charset="-122"/>
                    <a:ea typeface="庞门正道标题体" panose="02010600030101010101" pitchFamily="2" charset="-122"/>
                    <a:cs typeface="阿里巴巴普惠体 H" panose="00020600040101010101" pitchFamily="18" charset="-122"/>
                  </a:endParaRPr>
                </a:p>
              </p:txBody>
            </p:sp>
            <p:sp>
              <p:nvSpPr>
                <p:cNvPr id="23" name="箭头: V 形 22">
                  <a:extLst>
                    <a:ext uri="{FF2B5EF4-FFF2-40B4-BE49-F238E27FC236}">
                      <a16:creationId xmlns:a16="http://schemas.microsoft.com/office/drawing/2014/main" id="{80F6B3D2-C673-8614-FF81-4F232A4691E0}"/>
                    </a:ext>
                  </a:extLst>
                </p:cNvPr>
                <p:cNvSpPr/>
                <p:nvPr/>
              </p:nvSpPr>
              <p:spPr>
                <a:xfrm>
                  <a:off x="1611086" y="2394857"/>
                  <a:ext cx="188686" cy="188686"/>
                </a:xfrm>
                <a:prstGeom prst="chevron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50800" dist="139700" dir="5400000" algn="t" rotWithShape="0">
                    <a:schemeClr val="accent1">
                      <a:alpha val="1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庞门正道标题体" panose="02010600030101010101" pitchFamily="2" charset="-122"/>
                    <a:ea typeface="庞门正道标题体" panose="02010600030101010101" pitchFamily="2" charset="-122"/>
                    <a:cs typeface="阿里巴巴普惠体 H" panose="00020600040101010101" pitchFamily="18" charset="-122"/>
                  </a:endParaRPr>
                </a:p>
              </p:txBody>
            </p:sp>
          </p:grpSp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0200863D-B684-3F28-49E4-48FBBD46D84F}"/>
                  </a:ext>
                </a:extLst>
              </p:cNvPr>
              <p:cNvGrpSpPr/>
              <p:nvPr/>
            </p:nvGrpSpPr>
            <p:grpSpPr>
              <a:xfrm>
                <a:off x="4847771" y="2394857"/>
                <a:ext cx="682171" cy="188686"/>
                <a:chOff x="1611086" y="2394857"/>
                <a:chExt cx="682171" cy="188686"/>
              </a:xfrm>
            </p:grpSpPr>
            <p:sp>
              <p:nvSpPr>
                <p:cNvPr id="28" name="箭头: V 形 27">
                  <a:extLst>
                    <a:ext uri="{FF2B5EF4-FFF2-40B4-BE49-F238E27FC236}">
                      <a16:creationId xmlns:a16="http://schemas.microsoft.com/office/drawing/2014/main" id="{B3836D60-2340-F22F-90EA-4226CA361582}"/>
                    </a:ext>
                  </a:extLst>
                </p:cNvPr>
                <p:cNvSpPr/>
                <p:nvPr/>
              </p:nvSpPr>
              <p:spPr>
                <a:xfrm>
                  <a:off x="2104571" y="2394857"/>
                  <a:ext cx="188686" cy="188686"/>
                </a:xfrm>
                <a:prstGeom prst="chevron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50800" dist="139700" dir="5400000" algn="t" rotWithShape="0">
                    <a:schemeClr val="accent1">
                      <a:alpha val="1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庞门正道标题体" panose="02010600030101010101" pitchFamily="2" charset="-122"/>
                    <a:ea typeface="庞门正道标题体" panose="02010600030101010101" pitchFamily="2" charset="-122"/>
                    <a:cs typeface="阿里巴巴普惠体 H" panose="00020600040101010101" pitchFamily="18" charset="-122"/>
                  </a:endParaRPr>
                </a:p>
              </p:txBody>
            </p:sp>
            <p:sp>
              <p:nvSpPr>
                <p:cNvPr id="29" name="箭头: V 形 28">
                  <a:extLst>
                    <a:ext uri="{FF2B5EF4-FFF2-40B4-BE49-F238E27FC236}">
                      <a16:creationId xmlns:a16="http://schemas.microsoft.com/office/drawing/2014/main" id="{55CF9FE2-147F-910E-11F7-BC24849AC7EA}"/>
                    </a:ext>
                  </a:extLst>
                </p:cNvPr>
                <p:cNvSpPr/>
                <p:nvPr/>
              </p:nvSpPr>
              <p:spPr>
                <a:xfrm>
                  <a:off x="1857829" y="2394857"/>
                  <a:ext cx="188686" cy="188686"/>
                </a:xfrm>
                <a:prstGeom prst="chevron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50800" dist="139700" dir="5400000" algn="t" rotWithShape="0">
                    <a:schemeClr val="accent1">
                      <a:alpha val="1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庞门正道标题体" panose="02010600030101010101" pitchFamily="2" charset="-122"/>
                    <a:ea typeface="庞门正道标题体" panose="02010600030101010101" pitchFamily="2" charset="-122"/>
                    <a:cs typeface="阿里巴巴普惠体 H" panose="00020600040101010101" pitchFamily="18" charset="-122"/>
                  </a:endParaRPr>
                </a:p>
              </p:txBody>
            </p:sp>
            <p:sp>
              <p:nvSpPr>
                <p:cNvPr id="30" name="箭头: V 形 29">
                  <a:extLst>
                    <a:ext uri="{FF2B5EF4-FFF2-40B4-BE49-F238E27FC236}">
                      <a16:creationId xmlns:a16="http://schemas.microsoft.com/office/drawing/2014/main" id="{60F09A20-1EA6-04F9-B2D8-E14AE5DD14A1}"/>
                    </a:ext>
                  </a:extLst>
                </p:cNvPr>
                <p:cNvSpPr/>
                <p:nvPr/>
              </p:nvSpPr>
              <p:spPr>
                <a:xfrm>
                  <a:off x="1611086" y="2394857"/>
                  <a:ext cx="188686" cy="188686"/>
                </a:xfrm>
                <a:prstGeom prst="chevron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50800" dist="139700" dir="5400000" algn="t" rotWithShape="0">
                    <a:schemeClr val="accent1">
                      <a:alpha val="1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庞门正道标题体" panose="02010600030101010101" pitchFamily="2" charset="-122"/>
                    <a:ea typeface="庞门正道标题体" panose="02010600030101010101" pitchFamily="2" charset="-122"/>
                    <a:cs typeface="阿里巴巴普惠体 H" panose="00020600040101010101" pitchFamily="18" charset="-122"/>
                  </a:endParaRPr>
                </a:p>
              </p:txBody>
            </p:sp>
          </p:grpSp>
        </p:grpSp>
      </p:grp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366B7333-D744-5D7B-0B00-75A463B639E7}"/>
              </a:ext>
            </a:extLst>
          </p:cNvPr>
          <p:cNvSpPr/>
          <p:nvPr/>
        </p:nvSpPr>
        <p:spPr>
          <a:xfrm rot="16200000">
            <a:off x="7065271" y="868135"/>
            <a:ext cx="430084" cy="885371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367" y="2609716"/>
            <a:ext cx="6242845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9DA10ECB-01AE-85D1-6C0D-893D2615D785}"/>
              </a:ext>
            </a:extLst>
          </p:cNvPr>
          <p:cNvGrpSpPr/>
          <p:nvPr/>
        </p:nvGrpSpPr>
        <p:grpSpPr>
          <a:xfrm>
            <a:off x="3680958" y="1278573"/>
            <a:ext cx="4846185" cy="1637589"/>
            <a:chOff x="3506787" y="644557"/>
            <a:chExt cx="4846185" cy="1637589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33C392B4-227F-E51F-D9B4-3409A5B7F120}"/>
                </a:ext>
              </a:extLst>
            </p:cNvPr>
            <p:cNvSpPr txBox="1"/>
            <p:nvPr/>
          </p:nvSpPr>
          <p:spPr>
            <a:xfrm>
              <a:off x="3506787" y="644557"/>
              <a:ext cx="484618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8000" b="1" dirty="0" smtClean="0">
                  <a:solidFill>
                    <a:srgbClr val="FEA219"/>
                  </a:solidFill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</a:rPr>
                <a:t>NỘI DUNG</a:t>
              </a:r>
              <a:endParaRPr kumimoji="1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EA219"/>
                </a:solidFill>
                <a:effectLst/>
                <a:uLnTx/>
                <a:uFillTx/>
                <a:latin typeface="Calibri" panose="020F0502020204030204" pitchFamily="34" charset="0"/>
                <a:ea typeface="庞门正道标题体" panose="0201060003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DC8D4F8E-0431-AFCE-9205-08A44AFC3C2C}"/>
                </a:ext>
              </a:extLst>
            </p:cNvPr>
            <p:cNvSpPr txBox="1"/>
            <p:nvPr/>
          </p:nvSpPr>
          <p:spPr>
            <a:xfrm>
              <a:off x="4667136" y="1697371"/>
              <a:ext cx="25254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dirty="0" err="1" smtClean="0">
                  <a:solidFill>
                    <a:srgbClr val="FEA219"/>
                  </a:solidFill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</a:rPr>
                <a:t>Trang</a:t>
              </a:r>
              <a:r>
                <a:rPr kumimoji="1" lang="en-US" altLang="zh-CN" sz="3200" dirty="0" smtClean="0">
                  <a:solidFill>
                    <a:srgbClr val="FEA219"/>
                  </a:solidFill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</a:rPr>
                <a:t> 74</a:t>
              </a:r>
              <a:endPara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EA219"/>
                </a:solidFill>
                <a:effectLst/>
                <a:uLnTx/>
                <a:uFillTx/>
                <a:latin typeface="Calibri" panose="020F0502020204030204" pitchFamily="34" charset="0"/>
                <a:ea typeface="庞门正道标题体" panose="02010600030101010101" pitchFamily="2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9D45D995-C9C4-B47A-9BDE-480F7A259179}"/>
              </a:ext>
            </a:extLst>
          </p:cNvPr>
          <p:cNvGrpSpPr/>
          <p:nvPr/>
        </p:nvGrpSpPr>
        <p:grpSpPr>
          <a:xfrm>
            <a:off x="610961" y="3191494"/>
            <a:ext cx="2052097" cy="2674405"/>
            <a:chOff x="1378857" y="2017485"/>
            <a:chExt cx="2525486" cy="2674405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42C6EF48-5F8B-DF61-01EB-507419EDB034}"/>
                </a:ext>
              </a:extLst>
            </p:cNvPr>
            <p:cNvGrpSpPr/>
            <p:nvPr/>
          </p:nvGrpSpPr>
          <p:grpSpPr>
            <a:xfrm>
              <a:off x="1378857" y="2017485"/>
              <a:ext cx="2525486" cy="2674405"/>
              <a:chOff x="1727200" y="2380343"/>
              <a:chExt cx="2104571" cy="2228670"/>
            </a:xfrm>
          </p:grpSpPr>
          <p:sp>
            <p:nvSpPr>
              <p:cNvPr id="42" name="矩形: 圆角 41">
                <a:extLst>
                  <a:ext uri="{FF2B5EF4-FFF2-40B4-BE49-F238E27FC236}">
                    <a16:creationId xmlns:a16="http://schemas.microsoft.com/office/drawing/2014/main" id="{5E0F5F9D-68D0-C930-5177-6441559C43E4}"/>
                  </a:ext>
                </a:extLst>
              </p:cNvPr>
              <p:cNvSpPr/>
              <p:nvPr/>
            </p:nvSpPr>
            <p:spPr>
              <a:xfrm>
                <a:off x="1727200" y="2743200"/>
                <a:ext cx="2104571" cy="1865813"/>
              </a:xfrm>
              <a:prstGeom prst="roundRect">
                <a:avLst>
                  <a:gd name="adj" fmla="val 9196"/>
                </a:avLst>
              </a:prstGeom>
              <a:solidFill>
                <a:schemeClr val="bg1"/>
              </a:solidFill>
              <a:ln>
                <a:solidFill>
                  <a:srgbClr val="DDE5F3"/>
                </a:solidFill>
              </a:ln>
              <a:effectLst>
                <a:outerShdw blurRad="50800" dist="139700" dir="5400000" algn="t" rotWithShape="0">
                  <a:srgbClr val="323CB8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矩形: 圆角 25">
                <a:extLst>
                  <a:ext uri="{FF2B5EF4-FFF2-40B4-BE49-F238E27FC236}">
                    <a16:creationId xmlns:a16="http://schemas.microsoft.com/office/drawing/2014/main" id="{41445503-D0D3-8EAB-86E9-058781A1B865}"/>
                  </a:ext>
                </a:extLst>
              </p:cNvPr>
              <p:cNvSpPr/>
              <p:nvPr/>
            </p:nvSpPr>
            <p:spPr>
              <a:xfrm>
                <a:off x="2293257" y="2380343"/>
                <a:ext cx="972457" cy="972457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139700" dir="5400000" algn="t" rotWithShape="0">
                  <a:schemeClr val="accent1"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庞门正道标题体" panose="02010600030101010101" pitchFamily="2" charset="-122"/>
                    <a:cs typeface="Calibri" panose="020F0502020204030204" pitchFamily="34" charset="0"/>
                  </a:rPr>
                  <a:t>1</a:t>
                </a: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204B589D-1525-D0B7-8B99-9EFA9F904A34}"/>
                </a:ext>
              </a:extLst>
            </p:cNvPr>
            <p:cNvSpPr txBox="1"/>
            <p:nvPr/>
          </p:nvSpPr>
          <p:spPr>
            <a:xfrm>
              <a:off x="1538513" y="3337997"/>
              <a:ext cx="22061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  <a:sym typeface="庞门正道标题体" panose="02010600030101010101" pitchFamily="2" charset="-122"/>
                </a:rPr>
                <a:t>Tính</a:t>
              </a:r>
              <a:r>
                <a:rPr kumimoji="0" lang="en-US" altLang="zh-CN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  <a:sym typeface="庞门正道标题体" panose="02010600030101010101" pitchFamily="2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  <a:sym typeface="庞门正道标题体" panose="02010600030101010101" pitchFamily="2" charset="-122"/>
                </a:rPr>
                <a:t>nhẩm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庞门正道标题体" panose="02010600030101010101" pitchFamily="2" charset="-122"/>
                <a:cs typeface="Calibri" panose="020F0502020204030204" pitchFamily="34" charset="0"/>
                <a:sym typeface="庞门正道标题体" panose="02010600030101010101" pitchFamily="2" charset="-122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34CCAE1A-99A7-5AF0-6ABE-516448FD35FF}"/>
              </a:ext>
            </a:extLst>
          </p:cNvPr>
          <p:cNvGrpSpPr/>
          <p:nvPr/>
        </p:nvGrpSpPr>
        <p:grpSpPr>
          <a:xfrm>
            <a:off x="2842658" y="3191494"/>
            <a:ext cx="2052097" cy="2674405"/>
            <a:chOff x="1378857" y="2017485"/>
            <a:chExt cx="2525486" cy="2674405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729A2D02-09EE-AD0F-8BC5-5B865749B9AC}"/>
                </a:ext>
              </a:extLst>
            </p:cNvPr>
            <p:cNvGrpSpPr/>
            <p:nvPr/>
          </p:nvGrpSpPr>
          <p:grpSpPr>
            <a:xfrm>
              <a:off x="1378857" y="2017485"/>
              <a:ext cx="2525486" cy="2674405"/>
              <a:chOff x="1727200" y="2380343"/>
              <a:chExt cx="2104571" cy="2228670"/>
            </a:xfrm>
          </p:grpSpPr>
          <p:sp>
            <p:nvSpPr>
              <p:cNvPr id="52" name="矩形: 圆角 51">
                <a:extLst>
                  <a:ext uri="{FF2B5EF4-FFF2-40B4-BE49-F238E27FC236}">
                    <a16:creationId xmlns:a16="http://schemas.microsoft.com/office/drawing/2014/main" id="{8FD0545C-E94A-A9E3-0481-DB474B35CD86}"/>
                  </a:ext>
                </a:extLst>
              </p:cNvPr>
              <p:cNvSpPr/>
              <p:nvPr/>
            </p:nvSpPr>
            <p:spPr>
              <a:xfrm>
                <a:off x="1727200" y="2743200"/>
                <a:ext cx="2104571" cy="1865813"/>
              </a:xfrm>
              <a:prstGeom prst="roundRect">
                <a:avLst>
                  <a:gd name="adj" fmla="val 9196"/>
                </a:avLst>
              </a:prstGeom>
              <a:solidFill>
                <a:schemeClr val="bg1"/>
              </a:solidFill>
              <a:ln>
                <a:solidFill>
                  <a:srgbClr val="DDE5F3"/>
                </a:solidFill>
              </a:ln>
              <a:effectLst>
                <a:outerShdw blurRad="50800" dist="139700" dir="5400000" algn="t" rotWithShape="0">
                  <a:srgbClr val="323CB8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矩形: 圆角 52">
                <a:extLst>
                  <a:ext uri="{FF2B5EF4-FFF2-40B4-BE49-F238E27FC236}">
                    <a16:creationId xmlns:a16="http://schemas.microsoft.com/office/drawing/2014/main" id="{7AA8B8BA-2F42-CAC4-0B09-78275718ED05}"/>
                  </a:ext>
                </a:extLst>
              </p:cNvPr>
              <p:cNvSpPr/>
              <p:nvPr/>
            </p:nvSpPr>
            <p:spPr>
              <a:xfrm>
                <a:off x="2293257" y="2380343"/>
                <a:ext cx="972457" cy="972457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139700" dir="5400000" algn="t" rotWithShape="0">
                  <a:schemeClr val="accent2"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庞门正道标题体" panose="02010600030101010101" pitchFamily="2" charset="-122"/>
                    <a:cs typeface="Calibri" panose="020F0502020204030204" pitchFamily="34" charset="0"/>
                  </a:rPr>
                  <a:t>2</a:t>
                </a: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D3FE96E4-02AE-341C-B1DE-1B8C6D46AA2F}"/>
                </a:ext>
              </a:extLst>
            </p:cNvPr>
            <p:cNvSpPr txBox="1"/>
            <p:nvPr/>
          </p:nvSpPr>
          <p:spPr>
            <a:xfrm>
              <a:off x="1466074" y="3337997"/>
              <a:ext cx="23658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  <a:sym typeface="庞门正道标题体" panose="02010600030101010101" pitchFamily="2" charset="-122"/>
                </a:rPr>
                <a:t>Đặt</a:t>
              </a:r>
              <a:r>
                <a:rPr lang="en-US" altLang="zh-CN" sz="3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  <a:sym typeface="庞门正道标题体" panose="02010600030101010101" pitchFamily="2" charset="-122"/>
                </a:rPr>
                <a:t> </a:t>
              </a:r>
              <a:r>
                <a:rPr lang="en-US" altLang="zh-CN" sz="36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  <a:sym typeface="庞门正道标题体" panose="02010600030101010101" pitchFamily="2" charset="-122"/>
                </a:rPr>
                <a:t>tính</a:t>
              </a:r>
              <a:r>
                <a:rPr lang="en-US" altLang="zh-CN" sz="3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  <a:sym typeface="庞门正道标题体" panose="02010600030101010101" pitchFamily="2" charset="-122"/>
                </a:rPr>
                <a:t> </a:t>
              </a:r>
              <a:r>
                <a:rPr lang="en-US" altLang="zh-CN" sz="36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  <a:sym typeface="庞门正道标题体" panose="02010600030101010101" pitchFamily="2" charset="-122"/>
                </a:rPr>
                <a:t>rồi</a:t>
              </a:r>
              <a:r>
                <a:rPr lang="en-US" altLang="zh-CN" sz="3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  <a:sym typeface="庞门正道标题体" panose="02010600030101010101" pitchFamily="2" charset="-122"/>
                </a:rPr>
                <a:t> </a:t>
              </a:r>
              <a:r>
                <a:rPr lang="en-US" altLang="zh-CN" sz="36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  <a:sym typeface="庞门正道标题体" panose="02010600030101010101" pitchFamily="2" charset="-122"/>
                </a:rPr>
                <a:t>tính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庞门正道标题体" panose="02010600030101010101" pitchFamily="2" charset="-122"/>
                <a:cs typeface="Calibri" panose="020F0502020204030204" pitchFamily="34" charset="0"/>
                <a:sym typeface="庞门正道标题体" panose="02010600030101010101" pitchFamily="2" charset="-122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1A79CCB4-338A-3264-2C58-3552F1298F5A}"/>
              </a:ext>
            </a:extLst>
          </p:cNvPr>
          <p:cNvGrpSpPr/>
          <p:nvPr/>
        </p:nvGrpSpPr>
        <p:grpSpPr>
          <a:xfrm>
            <a:off x="4962732" y="3191494"/>
            <a:ext cx="2336005" cy="2674405"/>
            <a:chOff x="1218127" y="2017485"/>
            <a:chExt cx="2874888" cy="2674405"/>
          </a:xfrm>
        </p:grpSpPr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601A766F-3E12-9FC4-D3C6-D8D83A1B3A2B}"/>
                </a:ext>
              </a:extLst>
            </p:cNvPr>
            <p:cNvGrpSpPr/>
            <p:nvPr/>
          </p:nvGrpSpPr>
          <p:grpSpPr>
            <a:xfrm>
              <a:off x="1378857" y="2017485"/>
              <a:ext cx="2525486" cy="2674405"/>
              <a:chOff x="1727200" y="2380343"/>
              <a:chExt cx="2104571" cy="2228670"/>
            </a:xfrm>
          </p:grpSpPr>
          <p:sp>
            <p:nvSpPr>
              <p:cNvPr id="58" name="矩形: 圆角 57">
                <a:extLst>
                  <a:ext uri="{FF2B5EF4-FFF2-40B4-BE49-F238E27FC236}">
                    <a16:creationId xmlns:a16="http://schemas.microsoft.com/office/drawing/2014/main" id="{AECE9F69-01B5-8291-6356-65615E546AD8}"/>
                  </a:ext>
                </a:extLst>
              </p:cNvPr>
              <p:cNvSpPr/>
              <p:nvPr/>
            </p:nvSpPr>
            <p:spPr>
              <a:xfrm>
                <a:off x="1727200" y="2743200"/>
                <a:ext cx="2104571" cy="1865813"/>
              </a:xfrm>
              <a:prstGeom prst="roundRect">
                <a:avLst>
                  <a:gd name="adj" fmla="val 9196"/>
                </a:avLst>
              </a:prstGeom>
              <a:solidFill>
                <a:schemeClr val="bg1"/>
              </a:solidFill>
              <a:ln>
                <a:solidFill>
                  <a:srgbClr val="DDE5F3"/>
                </a:solidFill>
              </a:ln>
              <a:effectLst>
                <a:outerShdw blurRad="50800" dist="139700" dir="5400000" algn="t" rotWithShape="0">
                  <a:srgbClr val="323CB8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矩形: 圆角 58">
                <a:extLst>
                  <a:ext uri="{FF2B5EF4-FFF2-40B4-BE49-F238E27FC236}">
                    <a16:creationId xmlns:a16="http://schemas.microsoft.com/office/drawing/2014/main" id="{71AB4FB7-BAA0-4E4F-4DBC-B8E7F8007818}"/>
                  </a:ext>
                </a:extLst>
              </p:cNvPr>
              <p:cNvSpPr/>
              <p:nvPr/>
            </p:nvSpPr>
            <p:spPr>
              <a:xfrm>
                <a:off x="2293257" y="2380343"/>
                <a:ext cx="972457" cy="972457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139700" dir="5400000" algn="t" rotWithShape="0">
                  <a:schemeClr val="accent3"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庞门正道标题体" panose="02010600030101010101" pitchFamily="2" charset="-122"/>
                    <a:cs typeface="Calibri" panose="020F0502020204030204" pitchFamily="34" charset="0"/>
                  </a:rPr>
                  <a:t>3</a:t>
                </a: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1D472056-81B5-AD9B-E101-CDF9D8E00874}"/>
                </a:ext>
              </a:extLst>
            </p:cNvPr>
            <p:cNvSpPr txBox="1"/>
            <p:nvPr/>
          </p:nvSpPr>
          <p:spPr>
            <a:xfrm>
              <a:off x="1218127" y="3295030"/>
              <a:ext cx="28748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  <a:sym typeface="庞门正道标题体" panose="02010600030101010101" pitchFamily="2" charset="-122"/>
                </a:rPr>
                <a:t>So </a:t>
              </a:r>
              <a:r>
                <a:rPr kumimoji="0" lang="en-US" altLang="zh-CN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  <a:sym typeface="庞门正道标题体" panose="02010600030101010101" pitchFamily="2" charset="-122"/>
                </a:rPr>
                <a:t>sánh</a:t>
              </a:r>
              <a:r>
                <a:rPr kumimoji="0" lang="en-US" altLang="zh-CN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  <a:sym typeface="庞门正道标题体" panose="02010600030101010101" pitchFamily="2" charset="-122"/>
                </a:rPr>
                <a:t> </a:t>
              </a:r>
              <a:r>
                <a:rPr kumimoji="0" lang="en-US" altLang="zh-CN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  <a:sym typeface="庞门正道标题体" panose="02010600030101010101" pitchFamily="2" charset="-122"/>
                </a:rPr>
                <a:t>biểu</a:t>
              </a:r>
              <a:r>
                <a:rPr kumimoji="0" lang="en-US" altLang="zh-CN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  <a:sym typeface="庞门正道标题体" panose="02010600030101010101" pitchFamily="2" charset="-122"/>
                </a:rPr>
                <a:t> </a:t>
              </a:r>
              <a:r>
                <a:rPr kumimoji="0" lang="en-US" altLang="zh-CN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  <a:sym typeface="庞门正道标题体" panose="02010600030101010101" pitchFamily="2" charset="-122"/>
                </a:rPr>
                <a:t>thức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庞门正道标题体" panose="02010600030101010101" pitchFamily="2" charset="-122"/>
                <a:cs typeface="Calibri" panose="020F0502020204030204" pitchFamily="34" charset="0"/>
                <a:sym typeface="庞门正道标题体" panose="02010600030101010101" pitchFamily="2" charset="-122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99669971-1270-EA8F-B878-05D9E5D37C57}"/>
              </a:ext>
            </a:extLst>
          </p:cNvPr>
          <p:cNvGrpSpPr/>
          <p:nvPr/>
        </p:nvGrpSpPr>
        <p:grpSpPr>
          <a:xfrm>
            <a:off x="7319132" y="3191494"/>
            <a:ext cx="2052097" cy="2674405"/>
            <a:chOff x="1378857" y="2017485"/>
            <a:chExt cx="2525486" cy="2674405"/>
          </a:xfrm>
        </p:grpSpPr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7F622503-5D67-E832-3C4B-067C69F340E5}"/>
                </a:ext>
              </a:extLst>
            </p:cNvPr>
            <p:cNvGrpSpPr/>
            <p:nvPr/>
          </p:nvGrpSpPr>
          <p:grpSpPr>
            <a:xfrm>
              <a:off x="1378857" y="2017485"/>
              <a:ext cx="2525486" cy="2674405"/>
              <a:chOff x="1727200" y="2380343"/>
              <a:chExt cx="2104571" cy="2228670"/>
            </a:xfrm>
          </p:grpSpPr>
          <p:sp>
            <p:nvSpPr>
              <p:cNvPr id="64" name="矩形: 圆角 63">
                <a:extLst>
                  <a:ext uri="{FF2B5EF4-FFF2-40B4-BE49-F238E27FC236}">
                    <a16:creationId xmlns:a16="http://schemas.microsoft.com/office/drawing/2014/main" id="{9FF14E7C-49E4-8186-7FF0-C2D3EA205C48}"/>
                  </a:ext>
                </a:extLst>
              </p:cNvPr>
              <p:cNvSpPr/>
              <p:nvPr/>
            </p:nvSpPr>
            <p:spPr>
              <a:xfrm>
                <a:off x="1727200" y="2743200"/>
                <a:ext cx="2104571" cy="1865813"/>
              </a:xfrm>
              <a:prstGeom prst="roundRect">
                <a:avLst>
                  <a:gd name="adj" fmla="val 9196"/>
                </a:avLst>
              </a:prstGeom>
              <a:solidFill>
                <a:schemeClr val="bg1"/>
              </a:solidFill>
              <a:ln>
                <a:solidFill>
                  <a:srgbClr val="DDE5F3"/>
                </a:solidFill>
              </a:ln>
              <a:effectLst>
                <a:outerShdw blurRad="50800" dist="139700" dir="5400000" algn="t" rotWithShape="0">
                  <a:srgbClr val="323CB8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矩形: 圆角 64">
                <a:extLst>
                  <a:ext uri="{FF2B5EF4-FFF2-40B4-BE49-F238E27FC236}">
                    <a16:creationId xmlns:a16="http://schemas.microsoft.com/office/drawing/2014/main" id="{12DA0AD1-80AE-4B01-160C-63BC90EC9BDC}"/>
                  </a:ext>
                </a:extLst>
              </p:cNvPr>
              <p:cNvSpPr/>
              <p:nvPr/>
            </p:nvSpPr>
            <p:spPr>
              <a:xfrm>
                <a:off x="2293257" y="2380343"/>
                <a:ext cx="972457" cy="972457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139700" dir="5400000" algn="t" rotWithShape="0">
                  <a:schemeClr val="accent4"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1200" cap="none" spc="-30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庞门正道标题体" panose="02010600030101010101" pitchFamily="2" charset="-122"/>
                    <a:cs typeface="Calibri" panose="020F0502020204030204" pitchFamily="34" charset="0"/>
                  </a:rPr>
                  <a:t>4</a:t>
                </a:r>
                <a:endParaRPr kumimoji="0" lang="zh-CN" altLang="en-US" sz="3600" b="1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BB3134A1-7F37-B94F-FF50-BB567B16300E}"/>
                </a:ext>
              </a:extLst>
            </p:cNvPr>
            <p:cNvSpPr txBox="1"/>
            <p:nvPr/>
          </p:nvSpPr>
          <p:spPr>
            <a:xfrm>
              <a:off x="1567527" y="3337996"/>
              <a:ext cx="22061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  <a:sym typeface="庞门正道标题体" panose="02010600030101010101" pitchFamily="2" charset="-122"/>
                </a:rPr>
                <a:t>Giải</a:t>
              </a:r>
              <a:r>
                <a:rPr kumimoji="0" lang="en-US" altLang="zh-CN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  <a:sym typeface="庞门正道标题体" panose="02010600030101010101" pitchFamily="2" charset="-122"/>
                </a:rPr>
                <a:t> </a:t>
              </a:r>
              <a:r>
                <a:rPr kumimoji="0" lang="en-US" altLang="zh-CN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  <a:sym typeface="庞门正道标题体" panose="02010600030101010101" pitchFamily="2" charset="-122"/>
                </a:rPr>
                <a:t>toán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庞门正道标题体" panose="02010600030101010101" pitchFamily="2" charset="-122"/>
                <a:cs typeface="Calibri" panose="020F0502020204030204" pitchFamily="34" charset="0"/>
                <a:sym typeface="庞门正道标题体" panose="02010600030101010101" pitchFamily="2" charset="-122"/>
              </a:endParaRPr>
            </a:p>
          </p:txBody>
        </p:sp>
      </p:grpSp>
      <p:grpSp>
        <p:nvGrpSpPr>
          <p:cNvPr id="29" name="组合 59">
            <a:extLst>
              <a:ext uri="{FF2B5EF4-FFF2-40B4-BE49-F238E27FC236}">
                <a16:creationId xmlns:a16="http://schemas.microsoft.com/office/drawing/2014/main" id="{99669971-1270-EA8F-B878-05D9E5D37C57}"/>
              </a:ext>
            </a:extLst>
          </p:cNvPr>
          <p:cNvGrpSpPr/>
          <p:nvPr/>
        </p:nvGrpSpPr>
        <p:grpSpPr>
          <a:xfrm>
            <a:off x="9544929" y="3174803"/>
            <a:ext cx="2052097" cy="2674405"/>
            <a:chOff x="1378857" y="2017485"/>
            <a:chExt cx="2525486" cy="2674405"/>
          </a:xfrm>
        </p:grpSpPr>
        <p:grpSp>
          <p:nvGrpSpPr>
            <p:cNvPr id="30" name="组合 60">
              <a:extLst>
                <a:ext uri="{FF2B5EF4-FFF2-40B4-BE49-F238E27FC236}">
                  <a16:creationId xmlns:a16="http://schemas.microsoft.com/office/drawing/2014/main" id="{7F622503-5D67-E832-3C4B-067C69F340E5}"/>
                </a:ext>
              </a:extLst>
            </p:cNvPr>
            <p:cNvGrpSpPr/>
            <p:nvPr/>
          </p:nvGrpSpPr>
          <p:grpSpPr>
            <a:xfrm>
              <a:off x="1378857" y="2017485"/>
              <a:ext cx="2525486" cy="2674405"/>
              <a:chOff x="1727200" y="2380343"/>
              <a:chExt cx="2104571" cy="2228670"/>
            </a:xfrm>
          </p:grpSpPr>
          <p:sp>
            <p:nvSpPr>
              <p:cNvPr id="32" name="矩形: 圆角 63">
                <a:extLst>
                  <a:ext uri="{FF2B5EF4-FFF2-40B4-BE49-F238E27FC236}">
                    <a16:creationId xmlns:a16="http://schemas.microsoft.com/office/drawing/2014/main" id="{9FF14E7C-49E4-8186-7FF0-C2D3EA205C48}"/>
                  </a:ext>
                </a:extLst>
              </p:cNvPr>
              <p:cNvSpPr/>
              <p:nvPr/>
            </p:nvSpPr>
            <p:spPr>
              <a:xfrm>
                <a:off x="1727200" y="2743200"/>
                <a:ext cx="2104571" cy="1865813"/>
              </a:xfrm>
              <a:prstGeom prst="roundRect">
                <a:avLst>
                  <a:gd name="adj" fmla="val 9196"/>
                </a:avLst>
              </a:prstGeom>
              <a:solidFill>
                <a:schemeClr val="bg1"/>
              </a:solidFill>
              <a:ln>
                <a:solidFill>
                  <a:srgbClr val="DDE5F3"/>
                </a:solidFill>
              </a:ln>
              <a:effectLst>
                <a:outerShdw blurRad="50800" dist="139700" dir="5400000" algn="t" rotWithShape="0">
                  <a:srgbClr val="323CB8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矩形: 圆角 64">
                <a:extLst>
                  <a:ext uri="{FF2B5EF4-FFF2-40B4-BE49-F238E27FC236}">
                    <a16:creationId xmlns:a16="http://schemas.microsoft.com/office/drawing/2014/main" id="{12DA0AD1-80AE-4B01-160C-63BC90EC9BDC}"/>
                  </a:ext>
                </a:extLst>
              </p:cNvPr>
              <p:cNvSpPr/>
              <p:nvPr/>
            </p:nvSpPr>
            <p:spPr>
              <a:xfrm>
                <a:off x="2293257" y="2380343"/>
                <a:ext cx="972457" cy="972457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139700" dir="5400000" algn="t" rotWithShape="0">
                  <a:schemeClr val="accent4"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1200" cap="none" spc="-30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庞门正道标题体" panose="02010600030101010101" pitchFamily="2" charset="-122"/>
                    <a:cs typeface="Calibri" panose="020F0502020204030204" pitchFamily="34" charset="0"/>
                  </a:rPr>
                  <a:t>5</a:t>
                </a:r>
                <a:endParaRPr kumimoji="0" lang="zh-CN" altLang="en-US" sz="3600" b="1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1" name="文本框 61">
              <a:extLst>
                <a:ext uri="{FF2B5EF4-FFF2-40B4-BE49-F238E27FC236}">
                  <a16:creationId xmlns:a16="http://schemas.microsoft.com/office/drawing/2014/main" id="{BB3134A1-7F37-B94F-FF50-BB567B16300E}"/>
                </a:ext>
              </a:extLst>
            </p:cNvPr>
            <p:cNvSpPr txBox="1"/>
            <p:nvPr/>
          </p:nvSpPr>
          <p:spPr>
            <a:xfrm>
              <a:off x="1538513" y="3572402"/>
              <a:ext cx="22061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  <a:sym typeface="庞门正道标题体" panose="02010600030101010101" pitchFamily="2" charset="-122"/>
                </a:rPr>
                <a:t>Đố</a:t>
              </a:r>
              <a:r>
                <a:rPr lang="en-US" altLang="zh-CN" sz="3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  <a:sym typeface="庞门正道标题体" panose="02010600030101010101" pitchFamily="2" charset="-122"/>
                </a:rPr>
                <a:t> </a:t>
              </a:r>
              <a:r>
                <a:rPr lang="en-US" altLang="zh-CN" sz="36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  <a:sym typeface="庞门正道标题体" panose="02010600030101010101" pitchFamily="2" charset="-122"/>
                </a:rPr>
                <a:t>bạn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庞门正道标题体" panose="02010600030101010101" pitchFamily="2" charset="-122"/>
                <a:cs typeface="Calibri" panose="020F0502020204030204" pitchFamily="34" charset="0"/>
                <a:sym typeface="庞门正道标题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684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3">
            <a:extLst>
              <a:ext uri="{FF2B5EF4-FFF2-40B4-BE49-F238E27FC236}">
                <a16:creationId xmlns:a16="http://schemas.microsoft.com/office/drawing/2014/main" id="{2769EE1B-9CED-8B51-3553-0D203EBB2DCC}"/>
              </a:ext>
            </a:extLst>
          </p:cNvPr>
          <p:cNvGrpSpPr/>
          <p:nvPr/>
        </p:nvGrpSpPr>
        <p:grpSpPr>
          <a:xfrm>
            <a:off x="673100" y="727075"/>
            <a:ext cx="5934075" cy="893693"/>
            <a:chOff x="5051425" y="1771650"/>
            <a:chExt cx="5934075" cy="893693"/>
          </a:xfrm>
        </p:grpSpPr>
        <p:sp>
          <p:nvSpPr>
            <p:cNvPr id="11" name="矩形: 圆角 6">
              <a:extLst>
                <a:ext uri="{FF2B5EF4-FFF2-40B4-BE49-F238E27FC236}">
                  <a16:creationId xmlns:a16="http://schemas.microsoft.com/office/drawing/2014/main" id="{E3D5F1DF-083D-4C90-1A70-81419632D351}"/>
                </a:ext>
              </a:extLst>
            </p:cNvPr>
            <p:cNvSpPr/>
            <p:nvPr/>
          </p:nvSpPr>
          <p:spPr>
            <a:xfrm>
              <a:off x="5422900" y="1771650"/>
              <a:ext cx="5562600" cy="893693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6AF5"/>
                </a:solidFill>
                <a:effectLst/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cs typeface="+mn-cs"/>
                <a:sym typeface="庞门正道标题体" panose="02010600030101010101" pitchFamily="2" charset="-122"/>
              </a:endParaRPr>
            </a:p>
          </p:txBody>
        </p:sp>
        <p:sp>
          <p:nvSpPr>
            <p:cNvPr id="13" name="文本框 7">
              <a:extLst>
                <a:ext uri="{FF2B5EF4-FFF2-40B4-BE49-F238E27FC236}">
                  <a16:creationId xmlns:a16="http://schemas.microsoft.com/office/drawing/2014/main" id="{40B3D084-5676-0820-436D-19FFBF0B0A9E}"/>
                </a:ext>
              </a:extLst>
            </p:cNvPr>
            <p:cNvSpPr txBox="1"/>
            <p:nvPr/>
          </p:nvSpPr>
          <p:spPr>
            <a:xfrm>
              <a:off x="5857875" y="1864553"/>
              <a:ext cx="512762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sz="4000" dirty="0" err="1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4000" dirty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nhẩm</a:t>
              </a:r>
              <a:r>
                <a:rPr lang="en-US" sz="4000" dirty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lang="en-US" sz="4000" dirty="0" err="1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lang="en-US" sz="4000" dirty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mẫu</a:t>
              </a:r>
              <a:r>
                <a:rPr lang="en-US" sz="4000" dirty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):</a:t>
              </a:r>
            </a:p>
          </p:txBody>
        </p:sp>
        <p:sp>
          <p:nvSpPr>
            <p:cNvPr id="14" name="椭圆 8">
              <a:extLst>
                <a:ext uri="{FF2B5EF4-FFF2-40B4-BE49-F238E27FC236}">
                  <a16:creationId xmlns:a16="http://schemas.microsoft.com/office/drawing/2014/main" id="{A821C2C4-B752-66DC-F85F-1878843D81B2}"/>
                </a:ext>
              </a:extLst>
            </p:cNvPr>
            <p:cNvSpPr/>
            <p:nvPr/>
          </p:nvSpPr>
          <p:spPr>
            <a:xfrm>
              <a:off x="5051425" y="1847021"/>
              <a:ext cx="742950" cy="74295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  <a:sym typeface="庞门正道标题体" panose="02010600030101010101" pitchFamily="2" charset="-122"/>
                </a:rPr>
                <a:t>1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庞门正道标题体" panose="02010600030101010101" pitchFamily="2" charset="-122"/>
                <a:cs typeface="Calibri" panose="020F0502020204030204" pitchFamily="34" charset="0"/>
                <a:sym typeface="庞门正道标题体" panose="02010600030101010101" pitchFamily="2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7954" y="1844635"/>
            <a:ext cx="8691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		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80 000 – 50 000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625571"/>
            <a:ext cx="11604308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2"/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chục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5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chục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3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chục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901" y="2579619"/>
            <a:ext cx="10674396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lvl="2"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80 000 – 50 000 = 30 000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2676" y="3556764"/>
            <a:ext cx="3783153" cy="707886"/>
          </a:xfrm>
          <a:prstGeom prst="rect">
            <a:avLst/>
          </a:prstGeom>
          <a:solidFill>
            <a:srgbClr val="FEA2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60 000 – 20 000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8294" y="4490763"/>
            <a:ext cx="3483980" cy="707886"/>
          </a:xfrm>
          <a:prstGeom prst="rect">
            <a:avLst/>
          </a:prstGeom>
          <a:solidFill>
            <a:srgbClr val="FEA2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90 000 – 70 000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72274" y="3556764"/>
            <a:ext cx="3849569" cy="707886"/>
          </a:xfrm>
          <a:prstGeom prst="rect">
            <a:avLst/>
          </a:prstGeom>
          <a:solidFill>
            <a:srgbClr val="FEA2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100 000 – 40 000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78656" y="4247958"/>
            <a:ext cx="2280212" cy="1084421"/>
          </a:xfrm>
          <a:prstGeom prst="upArrowCallou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EA2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40 000</a:t>
            </a:r>
            <a:endParaRPr lang="en-US" sz="4000" b="1" dirty="0">
              <a:solidFill>
                <a:srgbClr val="FEA21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90178" y="5198649"/>
            <a:ext cx="2280212" cy="1084421"/>
          </a:xfrm>
          <a:prstGeom prst="upArrowCallou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EA2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20 000</a:t>
            </a:r>
            <a:endParaRPr lang="en-US" sz="4000" b="1" dirty="0">
              <a:solidFill>
                <a:srgbClr val="FEA21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19108" y="4247957"/>
            <a:ext cx="2280212" cy="1084421"/>
          </a:xfrm>
          <a:prstGeom prst="upArrowCallou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EA2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60 000</a:t>
            </a:r>
            <a:endParaRPr lang="en-US" sz="4000" b="1" dirty="0">
              <a:solidFill>
                <a:srgbClr val="FEA21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75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3">
            <a:extLst>
              <a:ext uri="{FF2B5EF4-FFF2-40B4-BE49-F238E27FC236}">
                <a16:creationId xmlns:a16="http://schemas.microsoft.com/office/drawing/2014/main" id="{2769EE1B-9CED-8B51-3553-0D203EBB2DCC}"/>
              </a:ext>
            </a:extLst>
          </p:cNvPr>
          <p:cNvGrpSpPr/>
          <p:nvPr/>
        </p:nvGrpSpPr>
        <p:grpSpPr>
          <a:xfrm>
            <a:off x="673100" y="727075"/>
            <a:ext cx="5934075" cy="893693"/>
            <a:chOff x="5051425" y="1771650"/>
            <a:chExt cx="5934075" cy="893693"/>
          </a:xfrm>
        </p:grpSpPr>
        <p:sp>
          <p:nvSpPr>
            <p:cNvPr id="11" name="矩形: 圆角 6">
              <a:extLst>
                <a:ext uri="{FF2B5EF4-FFF2-40B4-BE49-F238E27FC236}">
                  <a16:creationId xmlns:a16="http://schemas.microsoft.com/office/drawing/2014/main" id="{E3D5F1DF-083D-4C90-1A70-81419632D351}"/>
                </a:ext>
              </a:extLst>
            </p:cNvPr>
            <p:cNvSpPr/>
            <p:nvPr/>
          </p:nvSpPr>
          <p:spPr>
            <a:xfrm>
              <a:off x="5422900" y="1771650"/>
              <a:ext cx="5562600" cy="893693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6AF5"/>
                </a:solidFill>
                <a:effectLst/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cs typeface="+mn-cs"/>
                <a:sym typeface="庞门正道标题体" panose="02010600030101010101" pitchFamily="2" charset="-122"/>
              </a:endParaRPr>
            </a:p>
          </p:txBody>
        </p:sp>
        <p:sp>
          <p:nvSpPr>
            <p:cNvPr id="13" name="文本框 7">
              <a:extLst>
                <a:ext uri="{FF2B5EF4-FFF2-40B4-BE49-F238E27FC236}">
                  <a16:creationId xmlns:a16="http://schemas.microsoft.com/office/drawing/2014/main" id="{40B3D084-5676-0820-436D-19FFBF0B0A9E}"/>
                </a:ext>
              </a:extLst>
            </p:cNvPr>
            <p:cNvSpPr txBox="1"/>
            <p:nvPr/>
          </p:nvSpPr>
          <p:spPr>
            <a:xfrm>
              <a:off x="5857875" y="1864553"/>
              <a:ext cx="512762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EA21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EA21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EA21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nhẩm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EA21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(</a:t>
              </a:r>
              <a:r>
                <a:rPr kumimoji="0" lang="en-US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EA21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theo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EA21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EA21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mẫu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EA21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):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EA21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" name="椭圆 8">
              <a:extLst>
                <a:ext uri="{FF2B5EF4-FFF2-40B4-BE49-F238E27FC236}">
                  <a16:creationId xmlns:a16="http://schemas.microsoft.com/office/drawing/2014/main" id="{A821C2C4-B752-66DC-F85F-1878843D81B2}"/>
                </a:ext>
              </a:extLst>
            </p:cNvPr>
            <p:cNvSpPr/>
            <p:nvPr/>
          </p:nvSpPr>
          <p:spPr>
            <a:xfrm>
              <a:off x="5051425" y="1847021"/>
              <a:ext cx="742950" cy="74295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  <a:sym typeface="庞门正道标题体" panose="02010600030101010101" pitchFamily="2" charset="-122"/>
                </a:rPr>
                <a:t>1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庞门正道标题体" panose="02010600030101010101" pitchFamily="2" charset="-122"/>
                <a:cs typeface="Calibri" panose="020F0502020204030204" pitchFamily="34" charset="0"/>
                <a:sym typeface="庞门正道标题体" panose="02010600030101010101" pitchFamily="2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6975" y="2034759"/>
            <a:ext cx="8691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A21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		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EA21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Mẫu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A21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38 000 – 4 000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5223" y="2688536"/>
            <a:ext cx="8568543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EA21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Nhẩm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EA21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FEA21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38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A21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EA21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nghìn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A21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4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EA21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nghìn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A21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= 34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EA21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nghìn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EA21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8645" y="2742645"/>
            <a:ext cx="7947731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38 000 – 4 000 = 34 000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9399" y="5087988"/>
            <a:ext cx="3783153" cy="707886"/>
          </a:xfrm>
          <a:prstGeom prst="rect">
            <a:avLst/>
          </a:prstGeom>
          <a:solidFill>
            <a:srgbClr val="FEA21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57 000 – 3 000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70254" y="4142042"/>
            <a:ext cx="3483980" cy="707886"/>
          </a:xfrm>
          <a:prstGeom prst="rect">
            <a:avLst/>
          </a:prstGeom>
          <a:solidFill>
            <a:srgbClr val="FEA21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43 000 – 8 000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63037" y="5116009"/>
            <a:ext cx="3849569" cy="707886"/>
          </a:xfrm>
          <a:prstGeom prst="rect">
            <a:avLst/>
          </a:prstGeom>
          <a:solidFill>
            <a:srgbClr val="FEA21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86 000 – 5 000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70869" y="4003567"/>
            <a:ext cx="2280212" cy="1084421"/>
          </a:xfrm>
          <a:prstGeom prst="downArrowCallou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EA2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54 000</a:t>
            </a:r>
            <a:endParaRPr lang="en-US" sz="4000" b="1" dirty="0">
              <a:solidFill>
                <a:srgbClr val="FEA21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2138" y="4849928"/>
            <a:ext cx="2280212" cy="1084421"/>
          </a:xfrm>
          <a:prstGeom prst="upArrowCallou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EA2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35 000</a:t>
            </a:r>
            <a:endParaRPr lang="en-US" sz="4000" b="1" dirty="0">
              <a:solidFill>
                <a:srgbClr val="FEA21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73407" y="4045655"/>
            <a:ext cx="2280212" cy="1084421"/>
          </a:xfrm>
          <a:prstGeom prst="downArrowCallou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EA2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81 000</a:t>
            </a:r>
            <a:endParaRPr lang="en-US" sz="4000" b="1" dirty="0">
              <a:solidFill>
                <a:srgbClr val="FEA21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07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 animBg="1"/>
      <p:bldP spid="17" grpId="0" animBg="1"/>
      <p:bldP spid="18" grpId="0" animBg="1"/>
      <p:bldP spid="19" grpId="0" animBg="1"/>
      <p:bldP spid="12" grpId="0" animBg="1"/>
      <p:bldP spid="15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>
            <a:extLst>
              <a:ext uri="{FF2B5EF4-FFF2-40B4-BE49-F238E27FC236}">
                <a16:creationId xmlns:a16="http://schemas.microsoft.com/office/drawing/2014/main" id="{2769EE1B-9CED-8B51-3553-0D203EBB2DCC}"/>
              </a:ext>
            </a:extLst>
          </p:cNvPr>
          <p:cNvGrpSpPr/>
          <p:nvPr/>
        </p:nvGrpSpPr>
        <p:grpSpPr>
          <a:xfrm>
            <a:off x="777272" y="715501"/>
            <a:ext cx="4385037" cy="893693"/>
            <a:chOff x="5051425" y="1771650"/>
            <a:chExt cx="4385037" cy="893693"/>
          </a:xfrm>
        </p:grpSpPr>
        <p:sp>
          <p:nvSpPr>
            <p:cNvPr id="3" name="矩形: 圆角 6">
              <a:extLst>
                <a:ext uri="{FF2B5EF4-FFF2-40B4-BE49-F238E27FC236}">
                  <a16:creationId xmlns:a16="http://schemas.microsoft.com/office/drawing/2014/main" id="{E3D5F1DF-083D-4C90-1A70-81419632D351}"/>
                </a:ext>
              </a:extLst>
            </p:cNvPr>
            <p:cNvSpPr/>
            <p:nvPr/>
          </p:nvSpPr>
          <p:spPr>
            <a:xfrm>
              <a:off x="5422900" y="1771650"/>
              <a:ext cx="4013562" cy="893693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6AF5"/>
                </a:solidFill>
                <a:effectLst/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cs typeface="+mn-cs"/>
                <a:sym typeface="庞门正道标题体" panose="02010600030101010101" pitchFamily="2" charset="-122"/>
              </a:endParaRPr>
            </a:p>
          </p:txBody>
        </p:sp>
        <p:sp>
          <p:nvSpPr>
            <p:cNvPr id="4" name="文本框 7">
              <a:extLst>
                <a:ext uri="{FF2B5EF4-FFF2-40B4-BE49-F238E27FC236}">
                  <a16:creationId xmlns:a16="http://schemas.microsoft.com/office/drawing/2014/main" id="{40B3D084-5676-0820-436D-19FFBF0B0A9E}"/>
                </a:ext>
              </a:extLst>
            </p:cNvPr>
            <p:cNvSpPr txBox="1"/>
            <p:nvPr/>
          </p:nvSpPr>
          <p:spPr>
            <a:xfrm>
              <a:off x="5857875" y="1864553"/>
              <a:ext cx="357858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Đặt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rồi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4000" dirty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5" name="椭圆 8">
              <a:extLst>
                <a:ext uri="{FF2B5EF4-FFF2-40B4-BE49-F238E27FC236}">
                  <a16:creationId xmlns:a16="http://schemas.microsoft.com/office/drawing/2014/main" id="{A821C2C4-B752-66DC-F85F-1878843D81B2}"/>
                </a:ext>
              </a:extLst>
            </p:cNvPr>
            <p:cNvSpPr/>
            <p:nvPr/>
          </p:nvSpPr>
          <p:spPr>
            <a:xfrm>
              <a:off x="5051425" y="1847021"/>
              <a:ext cx="742950" cy="74295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  <a:sym typeface="庞门正道标题体" panose="02010600030101010101" pitchFamily="2" charset="-122"/>
                </a:rPr>
                <a:t>2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庞门正道标题体" panose="02010600030101010101" pitchFamily="2" charset="-122"/>
                <a:cs typeface="Calibri" panose="020F0502020204030204" pitchFamily="34" charset="0"/>
                <a:sym typeface="庞门正道标题体" panose="02010600030101010101" pitchFamily="2" charset="-122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49951" y="1795904"/>
            <a:ext cx="3505361" cy="707886"/>
          </a:xfrm>
          <a:prstGeom prst="rect">
            <a:avLst/>
          </a:prstGeom>
          <a:solidFill>
            <a:srgbClr val="FEA21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97 582 – 81 645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11386" y="1795904"/>
            <a:ext cx="3376110" cy="707886"/>
          </a:xfrm>
          <a:prstGeom prst="rect">
            <a:avLst/>
          </a:prstGeom>
          <a:solidFill>
            <a:srgbClr val="FEA21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56 938 – 9 456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43571" y="1812352"/>
            <a:ext cx="3131112" cy="707886"/>
          </a:xfrm>
          <a:prstGeom prst="rect">
            <a:avLst/>
          </a:prstGeom>
          <a:solidFill>
            <a:srgbClr val="FEA21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43 572 – 637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49951" y="2852068"/>
            <a:ext cx="2903608" cy="2862322"/>
            <a:chOff x="1678450" y="2262182"/>
            <a:chExt cx="2903608" cy="2862322"/>
          </a:xfrm>
        </p:grpSpPr>
        <p:sp>
          <p:nvSpPr>
            <p:cNvPr id="13" name="Rectangle 12"/>
            <p:cNvSpPr/>
            <p:nvPr/>
          </p:nvSpPr>
          <p:spPr>
            <a:xfrm>
              <a:off x="1919790" y="2262182"/>
              <a:ext cx="2662268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6000" dirty="0" smtClean="0">
                  <a:solidFill>
                    <a:schemeClr val="accent3">
                      <a:lumMod val="75000"/>
                    </a:schemeClr>
                  </a:solidFill>
                  <a:latin typeface="Calibri"/>
                </a:rPr>
                <a:t>97 582 </a:t>
              </a:r>
              <a:endParaRPr lang="en-US" sz="6000" dirty="0">
                <a:solidFill>
                  <a:schemeClr val="accent3">
                    <a:lumMod val="75000"/>
                  </a:schemeClr>
                </a:solidFill>
                <a:latin typeface="Calibri"/>
              </a:endParaRPr>
            </a:p>
            <a:p>
              <a:pPr algn="r"/>
              <a:r>
                <a:rPr lang="en-US" sz="6000" u="sng" dirty="0" smtClean="0">
                  <a:solidFill>
                    <a:schemeClr val="accent3">
                      <a:lumMod val="75000"/>
                    </a:schemeClr>
                  </a:solidFill>
                  <a:latin typeface="Calibri"/>
                </a:rPr>
                <a:t>81 645</a:t>
              </a:r>
              <a:endParaRPr lang="en-US" sz="6000" u="sng" dirty="0">
                <a:solidFill>
                  <a:schemeClr val="accent3">
                    <a:lumMod val="75000"/>
                  </a:schemeClr>
                </a:solidFill>
                <a:latin typeface="Calibri"/>
              </a:endParaRPr>
            </a:p>
            <a:p>
              <a:pPr algn="r"/>
              <a:r>
                <a:rPr lang="en-US" sz="6000" dirty="0" smtClean="0">
                  <a:solidFill>
                    <a:schemeClr val="accent3">
                      <a:lumMod val="75000"/>
                    </a:schemeClr>
                  </a:solidFill>
                  <a:latin typeface="Calibri"/>
                </a:rPr>
                <a:t>15 937</a:t>
              </a:r>
              <a:endParaRPr lang="en-US" dirty="0">
                <a:solidFill>
                  <a:schemeClr val="accent3">
                    <a:lumMod val="75000"/>
                  </a:schemeClr>
                </a:solidFill>
                <a:latin typeface="Calibri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78450" y="2690379"/>
              <a:ext cx="89535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chemeClr val="accent3">
                      <a:lumMod val="75000"/>
                    </a:schemeClr>
                  </a:solidFill>
                  <a:latin typeface="Calibri"/>
                </a:rPr>
                <a:t>-</a:t>
              </a:r>
              <a:endParaRPr lang="en-US" dirty="0">
                <a:solidFill>
                  <a:schemeClr val="accent3">
                    <a:lumMod val="75000"/>
                  </a:schemeClr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11386" y="2852068"/>
            <a:ext cx="2903608" cy="2862322"/>
            <a:chOff x="1678450" y="2262182"/>
            <a:chExt cx="2903608" cy="2862322"/>
          </a:xfrm>
        </p:grpSpPr>
        <p:sp>
          <p:nvSpPr>
            <p:cNvPr id="16" name="Rectangle 15"/>
            <p:cNvSpPr/>
            <p:nvPr/>
          </p:nvSpPr>
          <p:spPr>
            <a:xfrm>
              <a:off x="1919790" y="2262182"/>
              <a:ext cx="2662268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6000" dirty="0" smtClean="0">
                  <a:solidFill>
                    <a:schemeClr val="accent3">
                      <a:lumMod val="75000"/>
                    </a:schemeClr>
                  </a:solidFill>
                  <a:latin typeface="Calibri"/>
                </a:rPr>
                <a:t>56 938</a:t>
              </a:r>
            </a:p>
            <a:p>
              <a:pPr algn="r"/>
              <a:r>
                <a:rPr lang="en-US" sz="6000" u="sng" dirty="0" smtClean="0">
                  <a:solidFill>
                    <a:schemeClr val="accent3">
                      <a:lumMod val="75000"/>
                    </a:schemeClr>
                  </a:solidFill>
                  <a:latin typeface="Calibri"/>
                </a:rPr>
                <a:t>  9 456</a:t>
              </a:r>
            </a:p>
            <a:p>
              <a:pPr algn="r"/>
              <a:r>
                <a:rPr lang="en-US" sz="6000" dirty="0" smtClean="0">
                  <a:solidFill>
                    <a:schemeClr val="accent3">
                      <a:lumMod val="75000"/>
                    </a:schemeClr>
                  </a:solidFill>
                  <a:latin typeface="Calibri"/>
                </a:rPr>
                <a:t>47 482</a:t>
              </a:r>
              <a:endParaRPr lang="en-US" dirty="0">
                <a:solidFill>
                  <a:schemeClr val="accent3">
                    <a:lumMod val="75000"/>
                  </a:schemeClr>
                </a:solidFill>
                <a:latin typeface="Calibri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78450" y="2690379"/>
              <a:ext cx="89535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chemeClr val="accent3">
                      <a:lumMod val="75000"/>
                    </a:schemeClr>
                  </a:solidFill>
                  <a:latin typeface="Calibri"/>
                </a:rPr>
                <a:t>-</a:t>
              </a:r>
              <a:endParaRPr lang="en-US" dirty="0">
                <a:solidFill>
                  <a:schemeClr val="accent3">
                    <a:lumMod val="75000"/>
                  </a:schemeClr>
                </a:solidFill>
                <a:latin typeface="Calibri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189893" y="2864767"/>
            <a:ext cx="2903608" cy="2862322"/>
            <a:chOff x="1678450" y="2262182"/>
            <a:chExt cx="2903608" cy="2862322"/>
          </a:xfrm>
        </p:grpSpPr>
        <p:sp>
          <p:nvSpPr>
            <p:cNvPr id="19" name="Rectangle 18"/>
            <p:cNvSpPr/>
            <p:nvPr/>
          </p:nvSpPr>
          <p:spPr>
            <a:xfrm>
              <a:off x="1919790" y="2262182"/>
              <a:ext cx="2662268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6000" dirty="0" smtClean="0">
                  <a:solidFill>
                    <a:schemeClr val="accent3">
                      <a:lumMod val="75000"/>
                    </a:schemeClr>
                  </a:solidFill>
                  <a:latin typeface="Calibri"/>
                </a:rPr>
                <a:t>43 572</a:t>
              </a:r>
            </a:p>
            <a:p>
              <a:pPr algn="r"/>
              <a:r>
                <a:rPr lang="en-US" sz="6000" u="sng" dirty="0" smtClean="0">
                  <a:solidFill>
                    <a:schemeClr val="accent3">
                      <a:lumMod val="75000"/>
                    </a:schemeClr>
                  </a:solidFill>
                  <a:latin typeface="Calibri"/>
                </a:rPr>
                <a:t>      637</a:t>
              </a:r>
            </a:p>
            <a:p>
              <a:pPr algn="r"/>
              <a:r>
                <a:rPr lang="en-US" sz="6000" dirty="0" smtClean="0">
                  <a:solidFill>
                    <a:schemeClr val="accent3">
                      <a:lumMod val="75000"/>
                    </a:schemeClr>
                  </a:solidFill>
                  <a:latin typeface="Calibri"/>
                </a:rPr>
                <a:t>42 935</a:t>
              </a:r>
              <a:endParaRPr lang="en-US" dirty="0">
                <a:solidFill>
                  <a:schemeClr val="accent3">
                    <a:lumMod val="75000"/>
                  </a:schemeClr>
                </a:solidFill>
                <a:latin typeface="Calibri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78450" y="2690379"/>
              <a:ext cx="89535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chemeClr val="accent3">
                      <a:lumMod val="75000"/>
                    </a:schemeClr>
                  </a:solidFill>
                  <a:latin typeface="Calibri"/>
                </a:rPr>
                <a:t>-</a:t>
              </a:r>
              <a:endParaRPr lang="en-US" dirty="0">
                <a:solidFill>
                  <a:schemeClr val="accent3">
                    <a:lumMod val="75000"/>
                  </a:schemeClr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666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>
            <a:extLst>
              <a:ext uri="{FF2B5EF4-FFF2-40B4-BE49-F238E27FC236}">
                <a16:creationId xmlns:a16="http://schemas.microsoft.com/office/drawing/2014/main" id="{2769EE1B-9CED-8B51-3553-0D203EBB2DCC}"/>
              </a:ext>
            </a:extLst>
          </p:cNvPr>
          <p:cNvGrpSpPr/>
          <p:nvPr/>
        </p:nvGrpSpPr>
        <p:grpSpPr>
          <a:xfrm>
            <a:off x="869869" y="692352"/>
            <a:ext cx="10311275" cy="1416342"/>
            <a:chOff x="5051425" y="1771650"/>
            <a:chExt cx="10311275" cy="1416342"/>
          </a:xfrm>
        </p:grpSpPr>
        <p:sp>
          <p:nvSpPr>
            <p:cNvPr id="3" name="矩形: 圆角 6">
              <a:extLst>
                <a:ext uri="{FF2B5EF4-FFF2-40B4-BE49-F238E27FC236}">
                  <a16:creationId xmlns:a16="http://schemas.microsoft.com/office/drawing/2014/main" id="{E3D5F1DF-083D-4C90-1A70-81419632D351}"/>
                </a:ext>
              </a:extLst>
            </p:cNvPr>
            <p:cNvSpPr/>
            <p:nvPr/>
          </p:nvSpPr>
          <p:spPr>
            <a:xfrm>
              <a:off x="5422900" y="1771650"/>
              <a:ext cx="9939800" cy="1416342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6AF5"/>
                </a:solidFill>
                <a:effectLst/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cs typeface="+mn-cs"/>
                <a:sym typeface="庞门正道标题体" panose="02010600030101010101" pitchFamily="2" charset="-122"/>
              </a:endParaRPr>
            </a:p>
          </p:txBody>
        </p:sp>
        <p:sp>
          <p:nvSpPr>
            <p:cNvPr id="4" name="文本框 7">
              <a:extLst>
                <a:ext uri="{FF2B5EF4-FFF2-40B4-BE49-F238E27FC236}">
                  <a16:creationId xmlns:a16="http://schemas.microsoft.com/office/drawing/2014/main" id="{40B3D084-5676-0820-436D-19FFBF0B0A9E}"/>
                </a:ext>
              </a:extLst>
            </p:cNvPr>
            <p:cNvSpPr txBox="1"/>
            <p:nvPr/>
          </p:nvSpPr>
          <p:spPr>
            <a:xfrm>
              <a:off x="5857875" y="1864553"/>
              <a:ext cx="9504825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hai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biểu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thức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dưới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đây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biểu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thức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giá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trị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lớn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hơn</a:t>
              </a:r>
              <a:r>
                <a:rPr lang="en-US" sz="4000" dirty="0" smtClean="0">
                  <a:solidFill>
                    <a:srgbClr val="FEA2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en-US" sz="4000" dirty="0">
                <a:solidFill>
                  <a:srgbClr val="FEA21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椭圆 8">
              <a:extLst>
                <a:ext uri="{FF2B5EF4-FFF2-40B4-BE49-F238E27FC236}">
                  <a16:creationId xmlns:a16="http://schemas.microsoft.com/office/drawing/2014/main" id="{A821C2C4-B752-66DC-F85F-1878843D81B2}"/>
                </a:ext>
              </a:extLst>
            </p:cNvPr>
            <p:cNvSpPr/>
            <p:nvPr/>
          </p:nvSpPr>
          <p:spPr>
            <a:xfrm>
              <a:off x="5051425" y="2108346"/>
              <a:ext cx="742950" cy="74295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  <a:sym typeface="庞门正道标题体" panose="02010600030101010101" pitchFamily="2" charset="-122"/>
                </a:rPr>
                <a:t>3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庞门正道标题体" panose="02010600030101010101" pitchFamily="2" charset="-122"/>
                <a:cs typeface="Calibri" panose="020F0502020204030204" pitchFamily="34" charset="0"/>
                <a:sym typeface="庞门正道标题体" panose="02010600030101010101" pitchFamily="2" charset="-122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699" y="3423173"/>
            <a:ext cx="8261471" cy="28789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267904">
            <a:off x="337708" y="2423768"/>
            <a:ext cx="5546109" cy="78319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EA21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 70 000 – 9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000 + 6 023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86093">
            <a:off x="5996277" y="3059950"/>
            <a:ext cx="5917414" cy="78319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EA21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93 279 – 3 279 – 20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000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16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523" y="930633"/>
            <a:ext cx="5917414" cy="78319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EA21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 70 000 – 9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000 + 6 023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6523" y="3881752"/>
            <a:ext cx="5917414" cy="78319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EA21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93 279 – 3 279 – 20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000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8492" y="1981010"/>
            <a:ext cx="5104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61 000 + 6 023</a:t>
            </a:r>
          </a:p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67 023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8492" y="4932129"/>
            <a:ext cx="5104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90 000 – 20 000  </a:t>
            </a:r>
          </a:p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70 000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291156" y="402227"/>
            <a:ext cx="5808246" cy="6455773"/>
            <a:chOff x="6291156" y="402227"/>
            <a:chExt cx="5808246" cy="6455773"/>
          </a:xfrm>
        </p:grpSpPr>
        <p:sp>
          <p:nvSpPr>
            <p:cNvPr id="6" name="Cloud Callout 5"/>
            <p:cNvSpPr/>
            <p:nvPr/>
          </p:nvSpPr>
          <p:spPr>
            <a:xfrm>
              <a:off x="6291156" y="402227"/>
              <a:ext cx="5427592" cy="3829481"/>
            </a:xfrm>
            <a:prstGeom prst="cloudCallout">
              <a:avLst>
                <a:gd name="adj1" fmla="val 32937"/>
                <a:gd name="adj2" fmla="val 283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Biểu</a:t>
              </a:r>
              <a:r>
                <a:rPr lang="en-US" sz="4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thức</a:t>
              </a:r>
              <a:r>
                <a:rPr lang="en-US" sz="4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b </a:t>
              </a:r>
              <a:r>
                <a:rPr lang="en-US" sz="44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4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giá</a:t>
              </a:r>
              <a:r>
                <a:rPr lang="en-US" sz="4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trị</a:t>
              </a:r>
              <a:r>
                <a:rPr lang="en-US" sz="4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lớn</a:t>
              </a:r>
              <a:r>
                <a:rPr lang="en-US" sz="4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hơn</a:t>
              </a:r>
              <a:r>
                <a:rPr lang="en-US" sz="4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biểu</a:t>
              </a:r>
              <a:r>
                <a:rPr lang="en-US" sz="4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thức</a:t>
              </a:r>
              <a:r>
                <a:rPr lang="en-US" sz="4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a.</a:t>
              </a:r>
              <a:endParaRPr lang="en-US" sz="4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75962" y="2704680"/>
              <a:ext cx="2823440" cy="4153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711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14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A219"/>
      </a:accent1>
      <a:accent2>
        <a:srgbClr val="FEA219"/>
      </a:accent2>
      <a:accent3>
        <a:srgbClr val="FEA219"/>
      </a:accent3>
      <a:accent4>
        <a:srgbClr val="FEA219"/>
      </a:accent4>
      <a:accent5>
        <a:srgbClr val="FEA219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410</Words>
  <Application>Microsoft Office PowerPoint</Application>
  <PresentationFormat>Widescreen</PresentationFormat>
  <Paragraphs>92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等线 Light</vt:lpstr>
      <vt:lpstr>Arial</vt:lpstr>
      <vt:lpstr>阿里巴巴普惠体 H</vt:lpstr>
      <vt:lpstr>庞门正道标题体</vt:lpstr>
      <vt:lpstr>等线</vt:lpstr>
      <vt:lpstr>Calibri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Admin</cp:lastModifiedBy>
  <cp:revision>36</cp:revision>
  <dcterms:created xsi:type="dcterms:W3CDTF">2023-03-15T14:27:18Z</dcterms:created>
  <dcterms:modified xsi:type="dcterms:W3CDTF">2025-04-12T02:22:01Z</dcterms:modified>
</cp:coreProperties>
</file>