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8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Override3.xml" ContentType="application/vnd.openxmlformats-officedocument.themeOverr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  <p:sldMasterId id="2147483717" r:id="rId5"/>
    <p:sldMasterId id="2147483745" r:id="rId6"/>
    <p:sldMasterId id="2147483748" r:id="rId7"/>
    <p:sldMasterId id="2147483776" r:id="rId8"/>
    <p:sldMasterId id="2147483779" r:id="rId9"/>
    <p:sldMasterId id="2147483807" r:id="rId10"/>
  </p:sldMasterIdLst>
  <p:notesMasterIdLst>
    <p:notesMasterId r:id="rId35"/>
  </p:notesMasterIdLst>
  <p:sldIdLst>
    <p:sldId id="270" r:id="rId11"/>
    <p:sldId id="467" r:id="rId12"/>
    <p:sldId id="690" r:id="rId13"/>
    <p:sldId id="697" r:id="rId14"/>
    <p:sldId id="696" r:id="rId15"/>
    <p:sldId id="698" r:id="rId16"/>
    <p:sldId id="699" r:id="rId17"/>
    <p:sldId id="700" r:id="rId18"/>
    <p:sldId id="702" r:id="rId19"/>
    <p:sldId id="703" r:id="rId20"/>
    <p:sldId id="704" r:id="rId21"/>
    <p:sldId id="705" r:id="rId22"/>
    <p:sldId id="694" r:id="rId23"/>
    <p:sldId id="691" r:id="rId24"/>
    <p:sldId id="707" r:id="rId25"/>
    <p:sldId id="708" r:id="rId26"/>
    <p:sldId id="709" r:id="rId27"/>
    <p:sldId id="710" r:id="rId28"/>
    <p:sldId id="711" r:id="rId29"/>
    <p:sldId id="712" r:id="rId30"/>
    <p:sldId id="713" r:id="rId31"/>
    <p:sldId id="714" r:id="rId32"/>
    <p:sldId id="310" r:id="rId33"/>
    <p:sldId id="701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381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925" autoAdjust="0"/>
  </p:normalViewPr>
  <p:slideViewPr>
    <p:cSldViewPr snapToGrid="0">
      <p:cViewPr varScale="1">
        <p:scale>
          <a:sx n="62" d="100"/>
          <a:sy n="62" d="100"/>
        </p:scale>
        <p:origin x="2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46F3-2BD1-4883-9E55-D2A5A43D3049}" type="datetimeFigureOut">
              <a:rPr kumimoji="1" lang="ja-JP" altLang="en-US" smtClean="0"/>
              <a:t>2025/4/12</a:t>
            </a:fld>
            <a:endParaRPr kumimoji="1" lang="ja-JP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ja-JP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36A50-8A3B-45D5-86C1-3D55ABFE0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42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256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0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707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5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754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16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hyperlink" Target="https://www.facebook.com/groups/629898828017053" TargetMode="Externa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hyperlink" Target="https://www.facebook.com/groups/629898828017053" TargetMode="Externa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7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5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1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6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913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35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83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28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83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9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12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3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6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5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8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4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1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5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7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8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3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111682" y="90742"/>
              <a:ext cx="8934596" cy="496986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711201" y="279400"/>
            <a:ext cx="18293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33" dirty="0">
                <a:solidFill>
                  <a:schemeClr val="accent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成功在于坚持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877" y="234648"/>
            <a:ext cx="601524" cy="5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4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9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1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20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756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2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05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32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746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0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5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21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1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06963-95AA-434D-0F9D-A20E84099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E76B0-997F-085E-0BF8-927565773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1AA08-1A36-2C1B-72F4-76DF556A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07BBC-97E7-D1B8-BAF0-A9AE66C2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A2A81-26DE-5B67-7783-0C841983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79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0BA9F-DD45-D9EA-FAC4-CFCF5D730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C8DCD-B73F-907F-CC2F-363FA3688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7023B-4E43-84D9-53BB-78B69DF9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0089A-207C-C504-9657-CFE3B380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C6CC9-7843-643F-EBA4-08A41195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8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5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BBAD-D93C-097B-45FD-ED9ED1DA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C941E-41B9-5516-7F51-CC0DAA4E0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C51A-12FB-D923-0A7D-DFBFEE2C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29B93-8D29-869F-4188-F85A5376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2C75C-D290-8F00-720F-8054FEF7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79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500FF-7D99-2811-9926-A54B9CFEA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5DE5C-8A17-E38C-0941-3D4F728BA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9DF13-EBE6-C92A-93FD-BF1022C2F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D63FE-1DE5-1FE9-AD8E-2F8232208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12AF1-C2CA-007C-D1ED-8EE963E2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5ECD4-FBBF-10BB-00EA-4FD6E23FB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6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2650D-DF77-B40E-21D0-592984037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D9781-EC3F-2A56-D574-32976D0C3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DE6F2-DC0C-9D3F-F9AC-CDE75F0CB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CC6228-07E9-FDAE-143D-E685397D8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396AFF-E59B-7FDA-40EE-8594D77DD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F025B-F4DB-D465-C883-E3FC4BB0C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71C879-B193-666C-7D14-11802394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3E7E8-F968-C9E9-2F39-31F898F5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55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F054-0FD0-74C8-8345-13EEB884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38DA67-FE06-4EBE-4DD6-54FAC0AAB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354C9-AD3D-93C0-DD05-A9EF66BD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8A0AE-8D08-EDE4-123A-A448BB32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57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A533ED-189D-E42C-39D3-1F242C17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88724-7AAB-95B2-EB71-5BED9567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DFDFB-FD9E-27C3-2DE7-9967A61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23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5C3A1-A0B0-B10B-BB6C-EB359366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3C7E0-DE73-65DE-8940-50008C8A7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FA355-F93A-3A35-3387-459F08BF7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E564F-FF47-48E7-1B99-F364CCC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1A687-EBFB-9632-FE9B-CDDA976C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30F20-F96B-B259-0FEE-FB3DE395F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4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892C6-06B6-1A4F-21B6-556DDA4B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C1EFFC-26E8-8398-E595-A82A4EB2B0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A7391-327D-AB03-B247-422DBE56A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3FB70-E07A-3D8D-B2ED-7C28B5029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1326F-A90F-90E9-63E0-A7EAB284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AA54F-6343-E210-480E-199DB9E5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1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8F43-06A0-9519-EDE4-AABCD8A4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7A05C-B949-9DA1-A835-E58A0CA38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78CD8-1594-5F11-F6BB-17B84AC9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A9135-9E07-6DBC-A396-C8D8EDE15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E4BDA-22A8-FD52-7A03-97CEF1DD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0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822C2-AB41-C4BE-A299-C2526C1BD7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ACE70-3DFD-AF09-6DEF-9C385DAF7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969AE-8FF7-C021-BAC6-2B0FAC6E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17213-85C2-D08D-428F-61918CBD7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B5673-077A-590A-3D22-CC8BF676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5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9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7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4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27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1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6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4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9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7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06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89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9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7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2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40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1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12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6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78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668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5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4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65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9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6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8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01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62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65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0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8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4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7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9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35B8E5D-3675-4189-91CE-16FFD1C1D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1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3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94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51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7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6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26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4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452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13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5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8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30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27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7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7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007F15-FFDF-F670-A558-19134513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0B25B-77EC-3CA3-F4C2-366B61DA1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2E5B7-630C-F2BF-145B-1C55E93D1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8F8A2-5AC0-9291-E180-C55A4BE7E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C9A54-1DD2-DAFC-D711-660327463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61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3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83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63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92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9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89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4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3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2.wav"/><Relationship Id="rId20" Type="http://schemas.openxmlformats.org/officeDocument/2006/relationships/image" Target="../media/image12.sv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54.png"/><Relationship Id="rId24" Type="http://schemas.openxmlformats.org/officeDocument/2006/relationships/image" Target="../media/image620.svg"/><Relationship Id="rId5" Type="http://schemas.openxmlformats.org/officeDocument/2006/relationships/image" Target="../media/image38.svg"/><Relationship Id="rId28" Type="http://schemas.openxmlformats.org/officeDocument/2006/relationships/image" Target="../media/image52.png"/><Relationship Id="rId27" Type="http://schemas.openxmlformats.org/officeDocument/2006/relationships/image" Target="../media/image640.svg"/><Relationship Id="rId30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0.png"/><Relationship Id="rId3" Type="http://schemas.openxmlformats.org/officeDocument/2006/relationships/image" Target="../media/image59.png"/><Relationship Id="rId25" Type="http://schemas.openxmlformats.org/officeDocument/2006/relationships/image" Target="../media/image60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6.xml"/><Relationship Id="rId14" Type="http://schemas.openxmlformats.org/officeDocument/2006/relationships/image" Target="../media/image250.svg"/><Relationship Id="rId27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46.xml"/><Relationship Id="rId15" Type="http://schemas.openxmlformats.org/officeDocument/2006/relationships/image" Target="../media/image61.png"/><Relationship Id="rId14" Type="http://schemas.openxmlformats.org/officeDocument/2006/relationships/image" Target="../media/image25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15" Type="http://schemas.openxmlformats.org/officeDocument/2006/relationships/image" Target="../media/image560.sv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11" Type="http://schemas.openxmlformats.org/officeDocument/2006/relationships/image" Target="../media/image33.svg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10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50.xml"/><Relationship Id="rId7" Type="http://schemas.openxmlformats.org/officeDocument/2006/relationships/slide" Target="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20.xml"/><Relationship Id="rId18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slide" Target="slide17.xml"/><Relationship Id="rId12" Type="http://schemas.openxmlformats.org/officeDocument/2006/relationships/image" Target="../media/image72.png"/><Relationship Id="rId17" Type="http://schemas.openxmlformats.org/officeDocument/2006/relationships/slide" Target="slide22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69.png"/><Relationship Id="rId11" Type="http://schemas.openxmlformats.org/officeDocument/2006/relationships/slide" Target="slide19.xml"/><Relationship Id="rId5" Type="http://schemas.openxmlformats.org/officeDocument/2006/relationships/image" Target="../media/image68.png"/><Relationship Id="rId15" Type="http://schemas.openxmlformats.org/officeDocument/2006/relationships/slide" Target="slide21.xml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slide" Target="slide18.xml"/><Relationship Id="rId1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3.wav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50.xml"/><Relationship Id="rId1" Type="http://schemas.openxmlformats.org/officeDocument/2006/relationships/tags" Target="../tags/tag3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10" Type="http://schemas.openxmlformats.org/officeDocument/2006/relationships/image" Target="../media/image78.png"/><Relationship Id="rId4" Type="http://schemas.openxmlformats.org/officeDocument/2006/relationships/image" Target="../media/image65.png"/><Relationship Id="rId9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3.wav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50.xml"/><Relationship Id="rId1" Type="http://schemas.openxmlformats.org/officeDocument/2006/relationships/tags" Target="../tags/tag4.xml"/><Relationship Id="rId6" Type="http://schemas.openxmlformats.org/officeDocument/2006/relationships/image" Target="../media/image76.png"/><Relationship Id="rId5" Type="http://schemas.openxmlformats.org/officeDocument/2006/relationships/image" Target="../media/image66.png"/><Relationship Id="rId10" Type="http://schemas.openxmlformats.org/officeDocument/2006/relationships/image" Target="../media/image78.png"/><Relationship Id="rId4" Type="http://schemas.openxmlformats.org/officeDocument/2006/relationships/image" Target="../media/image65.png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150.xml"/><Relationship Id="rId7" Type="http://schemas.openxmlformats.org/officeDocument/2006/relationships/image" Target="../media/image7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50.xml"/><Relationship Id="rId7" Type="http://schemas.openxmlformats.org/officeDocument/2006/relationships/image" Target="../media/image7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50.xml"/><Relationship Id="rId7" Type="http://schemas.openxmlformats.org/officeDocument/2006/relationships/image" Target="../media/image7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54.xml"/><Relationship Id="rId7" Type="http://schemas.openxmlformats.org/officeDocument/2006/relationships/image" Target="../media/image6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5.png"/><Relationship Id="rId11" Type="http://schemas.openxmlformats.org/officeDocument/2006/relationships/image" Target="../media/image82.png"/><Relationship Id="rId5" Type="http://schemas.openxmlformats.org/officeDocument/2006/relationships/audio" Target="../media/audio3.wav"/><Relationship Id="rId10" Type="http://schemas.openxmlformats.org/officeDocument/2006/relationships/image" Target="../media/image81.png"/><Relationship Id="rId4" Type="http://schemas.openxmlformats.org/officeDocument/2006/relationships/audio" Target="../media/audio4.wav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2.svg"/><Relationship Id="rId3" Type="http://schemas.openxmlformats.org/officeDocument/2006/relationships/image" Target="../media/image161.svg"/><Relationship Id="rId25" Type="http://schemas.openxmlformats.org/officeDocument/2006/relationships/image" Target="../media/image48.png"/><Relationship Id="rId2" Type="http://schemas.openxmlformats.org/officeDocument/2006/relationships/image" Target="../media/image28.pn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120.xml"/><Relationship Id="rId24" Type="http://schemas.openxmlformats.org/officeDocument/2006/relationships/image" Target="../media/image100.svg"/><Relationship Id="rId32" Type="http://schemas.openxmlformats.org/officeDocument/2006/relationships/image" Target="../media/image90.png"/><Relationship Id="rId28" Type="http://schemas.openxmlformats.org/officeDocument/2006/relationships/image" Target="../media/image770.svg"/><Relationship Id="rId31" Type="http://schemas.openxmlformats.org/officeDocument/2006/relationships/image" Target="../media/image89.png"/><Relationship Id="rId4" Type="http://schemas.openxmlformats.org/officeDocument/2006/relationships/image" Target="../media/image47.png"/><Relationship Id="rId27" Type="http://schemas.openxmlformats.org/officeDocument/2006/relationships/image" Target="../media/image49.png"/><Relationship Id="rId30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12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image" Target="../media/image33.svg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108.svg"/></Relationships>
</file>

<file path=ppt/slides/_rels/slide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39.png"/><Relationship Id="rId34" Type="http://schemas.openxmlformats.org/officeDocument/2006/relationships/image" Target="../media/image37.png"/><Relationship Id="rId33" Type="http://schemas.openxmlformats.org/officeDocument/2006/relationships/image" Target="../media/image36.png"/><Relationship Id="rId38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3.png"/><Relationship Id="rId24" Type="http://schemas.openxmlformats.org/officeDocument/2006/relationships/image" Target="../media/image34.png"/><Relationship Id="rId32" Type="http://schemas.openxmlformats.org/officeDocument/2006/relationships/image" Target="../media/image137.svg"/><Relationship Id="rId37" Type="http://schemas.openxmlformats.org/officeDocument/2006/relationships/image" Target="../media/image139.svg"/><Relationship Id="rId40" Type="http://schemas.openxmlformats.org/officeDocument/2006/relationships/image" Target="../media/image40.png"/><Relationship Id="rId5" Type="http://schemas.openxmlformats.org/officeDocument/2006/relationships/image" Target="../media/image381.svg"/><Relationship Id="rId23" Type="http://schemas.openxmlformats.org/officeDocument/2006/relationships/image" Target="../media/image128.svg"/><Relationship Id="rId28" Type="http://schemas.openxmlformats.org/officeDocument/2006/relationships/image" Target="../media/image133.svg"/><Relationship Id="rId31" Type="http://schemas.openxmlformats.org/officeDocument/2006/relationships/image" Target="../media/image35.png"/><Relationship Id="rId30" Type="http://schemas.openxmlformats.org/officeDocument/2006/relationships/image" Target="../media/image13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33" Type="http://schemas.openxmlformats.org/officeDocument/2006/relationships/image" Target="../media/image37.png"/><Relationship Id="rId38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3.png"/><Relationship Id="rId24" Type="http://schemas.openxmlformats.org/officeDocument/2006/relationships/image" Target="../media/image34.png"/><Relationship Id="rId32" Type="http://schemas.openxmlformats.org/officeDocument/2006/relationships/image" Target="../media/image137.svg"/><Relationship Id="rId37" Type="http://schemas.openxmlformats.org/officeDocument/2006/relationships/image" Target="../media/image139.svg"/><Relationship Id="rId5" Type="http://schemas.openxmlformats.org/officeDocument/2006/relationships/image" Target="../media/image381.svg"/><Relationship Id="rId23" Type="http://schemas.openxmlformats.org/officeDocument/2006/relationships/image" Target="../media/image128.svg"/><Relationship Id="rId31" Type="http://schemas.openxmlformats.org/officeDocument/2006/relationships/image" Target="../media/image35.png"/><Relationship Id="rId30" Type="http://schemas.openxmlformats.org/officeDocument/2006/relationships/image" Target="../media/image13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12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image" Target="../media/image33.svg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10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26" Type="http://schemas.openxmlformats.org/officeDocument/2006/relationships/image" Target="../media/image102.svg"/><Relationship Id="rId21" Type="http://schemas.openxmlformats.org/officeDocument/2006/relationships/image" Target="../media/image97.svg"/><Relationship Id="rId7" Type="http://schemas.openxmlformats.org/officeDocument/2006/relationships/image" Target="../media/image83.svg"/><Relationship Id="rId25" Type="http://schemas.openxmlformats.org/officeDocument/2006/relationships/image" Target="../media/image48.png"/><Relationship Id="rId2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3.png"/><Relationship Id="rId24" Type="http://schemas.openxmlformats.org/officeDocument/2006/relationships/image" Target="../media/image100.svg"/><Relationship Id="rId11" Type="http://schemas.openxmlformats.org/officeDocument/2006/relationships/image" Target="../media/image870.svg"/><Relationship Id="rId5" Type="http://schemas.openxmlformats.org/officeDocument/2006/relationships/image" Target="../media/image81.svg"/><Relationship Id="rId28" Type="http://schemas.openxmlformats.org/officeDocument/2006/relationships/image" Target="../media/image770.svg"/><Relationship Id="rId10" Type="http://schemas.openxmlformats.org/officeDocument/2006/relationships/image" Target="../media/image45.png"/><Relationship Id="rId19" Type="http://schemas.openxmlformats.org/officeDocument/2006/relationships/image" Target="../media/image95.svg"/><Relationship Id="rId9" Type="http://schemas.openxmlformats.org/officeDocument/2006/relationships/image" Target="../media/image85.svg"/><Relationship Id="rId22" Type="http://schemas.openxmlformats.org/officeDocument/2006/relationships/image" Target="../media/image47.png"/><Relationship Id="rId27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1" Type="http://schemas.openxmlformats.org/officeDocument/2006/relationships/image" Target="../media/image53.png"/><Relationship Id="rId2" Type="http://schemas.openxmlformats.org/officeDocument/2006/relationships/audio" Target="../media/audio2.wav"/><Relationship Id="rId20" Type="http://schemas.openxmlformats.org/officeDocument/2006/relationships/image" Target="../media/image12.sv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17.xml"/><Relationship Id="rId24" Type="http://schemas.openxmlformats.org/officeDocument/2006/relationships/image" Target="../media/image620.svg"/><Relationship Id="rId32" Type="http://schemas.openxmlformats.org/officeDocument/2006/relationships/image" Target="../media/image58.png"/><Relationship Id="rId28" Type="http://schemas.openxmlformats.org/officeDocument/2006/relationships/image" Target="../media/image55.png"/><Relationship Id="rId5" Type="http://schemas.openxmlformats.org/officeDocument/2006/relationships/image" Target="../media/image38.svg"/><Relationship Id="rId31" Type="http://schemas.openxmlformats.org/officeDocument/2006/relationships/image" Target="../media/image57.png"/><Relationship Id="rId4" Type="http://schemas.openxmlformats.org/officeDocument/2006/relationships/image" Target="../media/image52.png"/><Relationship Id="rId22" Type="http://schemas.openxmlformats.org/officeDocument/2006/relationships/image" Target="../media/image54.png"/><Relationship Id="rId27" Type="http://schemas.openxmlformats.org/officeDocument/2006/relationships/image" Target="../media/image640.svg"/><Relationship Id="rId30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2.wav"/><Relationship Id="rId20" Type="http://schemas.openxmlformats.org/officeDocument/2006/relationships/image" Target="../media/image12.sv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54.png"/><Relationship Id="rId24" Type="http://schemas.openxmlformats.org/officeDocument/2006/relationships/image" Target="../media/image620.svg"/><Relationship Id="rId5" Type="http://schemas.openxmlformats.org/officeDocument/2006/relationships/image" Target="../media/image38.svg"/><Relationship Id="rId28" Type="http://schemas.openxmlformats.org/officeDocument/2006/relationships/image" Target="../media/image52.png"/><Relationship Id="rId27" Type="http://schemas.openxmlformats.org/officeDocument/2006/relationships/image" Target="../media/image640.svg"/><Relationship Id="rId30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3AE642-696B-447B-BABC-37B24974A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5898" y="-2462999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C237EB6-695F-4126-9A27-B982D7AD6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32" y="-2612674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CA8C50D-B1FA-4248-A833-2DD098F72E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3" y="-2772171"/>
            <a:ext cx="685800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4B8F048B-C524-4EA2-89BC-933E7CB800B9}"/>
              </a:ext>
            </a:extLst>
          </p:cNvPr>
          <p:cNvGrpSpPr/>
          <p:nvPr/>
        </p:nvGrpSpPr>
        <p:grpSpPr>
          <a:xfrm>
            <a:off x="40556" y="6463881"/>
            <a:ext cx="12110889" cy="328973"/>
            <a:chOff x="-5883616" y="10949175"/>
            <a:chExt cx="19050889" cy="51748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A8B8CE6-2F24-438B-80A1-301CD9614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616" y="10949175"/>
              <a:ext cx="12192000" cy="51748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92C97AD-A7C6-49C4-9640-C47C5737C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01"/>
            <a:stretch/>
          </p:blipFill>
          <p:spPr>
            <a:xfrm>
              <a:off x="6096000" y="10950488"/>
              <a:ext cx="7071273" cy="516174"/>
            </a:xfrm>
            <a:prstGeom prst="rect">
              <a:avLst/>
            </a:prstGeom>
          </p:spPr>
        </p:pic>
      </p:grpSp>
      <p:pic>
        <p:nvPicPr>
          <p:cNvPr id="14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45195" y="966001"/>
            <a:ext cx="3674616" cy="5836807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07072" y="1747174"/>
            <a:ext cx="3960433" cy="4130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0375" y="883250"/>
            <a:ext cx="7177083" cy="687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5976" y="1311973"/>
            <a:ext cx="11119529" cy="479926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1532" y="147829"/>
            <a:ext cx="2633671" cy="16781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332252">
            <a:off x="-720909" y="4540384"/>
            <a:ext cx="2486161" cy="2665474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-138724" y="866628"/>
            <a:ext cx="310672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2218007" y="338162"/>
            <a:ext cx="707439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8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9614416" y="-352622"/>
            <a:ext cx="2716308" cy="20768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0005714" y="5276320"/>
            <a:ext cx="2454009" cy="2464229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279481" y="1999543"/>
            <a:ext cx="634163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56 492 - 56</a:t>
            </a:r>
          </a:p>
        </p:txBody>
      </p:sp>
      <p:sp>
        <p:nvSpPr>
          <p:cNvPr id="2" name="Rectangle 1"/>
          <p:cNvSpPr/>
          <p:nvPr/>
        </p:nvSpPr>
        <p:spPr>
          <a:xfrm>
            <a:off x="6136469" y="1953376"/>
            <a:ext cx="43123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16 519 – 8 245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2388" y="2803126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56 492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012431" y="3729005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12431" y="4437333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5"/>
          <p:cNvSpPr txBox="1"/>
          <p:nvPr/>
        </p:nvSpPr>
        <p:spPr>
          <a:xfrm>
            <a:off x="1135963" y="4419222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56 436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4433" y="273820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519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300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54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994476" y="366408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4476" y="4372414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5"/>
          <p:cNvSpPr txBox="1"/>
          <p:nvPr/>
        </p:nvSpPr>
        <p:spPr>
          <a:xfrm>
            <a:off x="6118008" y="4354303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8 274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3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16" grpId="0"/>
      <p:bldP spid="25" grpId="0"/>
      <p:bldP spid="26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034158" y="1157637"/>
            <a:ext cx="4983480" cy="56083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553917" y="662874"/>
            <a:ext cx="597198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400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1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434511" y="171492"/>
            <a:ext cx="1501083" cy="1552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57072" y="7345"/>
            <a:ext cx="3974937" cy="18167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4281" y="2602840"/>
            <a:ext cx="6579271" cy="258634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13 000 – 6 000 = ?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b="1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13 </a:t>
            </a:r>
            <a:r>
              <a:rPr lang="en-US" sz="3200" b="1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3200" b="1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3200" b="1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b="1" dirty="0" smtClean="0">
              <a:solidFill>
                <a:srgbClr val="4F3B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13 000 – 6 000 = 7 000</a:t>
            </a:r>
            <a:endParaRPr lang="en-US" sz="3200" b="1" dirty="0">
              <a:solidFill>
                <a:srgbClr val="4F3B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75439" y="2502363"/>
            <a:ext cx="6579271" cy="267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– 7 000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– 5 000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 – 8 000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1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4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553917" y="662874"/>
            <a:ext cx="597198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434511" y="171492"/>
            <a:ext cx="1501083" cy="1552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7072" y="7345"/>
            <a:ext cx="3974937" cy="181676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133199" y="1900278"/>
            <a:ext cx="6579271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– 7 000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– 5 000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 – 8 000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6225" y="1824110"/>
            <a:ext cx="28007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8 000</a:t>
            </a:r>
            <a:endParaRPr lang="en-US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6226" y="2977825"/>
            <a:ext cx="28007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7 000</a:t>
            </a:r>
            <a:endParaRPr lang="en-US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50233" y="4116269"/>
            <a:ext cx="28007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9 000</a:t>
            </a:r>
            <a:endParaRPr lang="en-US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2954"/>
            <a:ext cx="12192000" cy="139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1.48148E-6 L -0.48269 -0.0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8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135053"/>
            <a:ext cx="9988296" cy="3172027"/>
          </a:xfrm>
          <a:prstGeom prst="rect">
            <a:avLst/>
          </a:prstGeom>
        </p:spPr>
      </p:pic>
      <p:sp>
        <p:nvSpPr>
          <p:cNvPr id="18" name="TextBox 16"/>
          <p:cNvSpPr txBox="1"/>
          <p:nvPr/>
        </p:nvSpPr>
        <p:spPr>
          <a:xfrm>
            <a:off x="2625524" y="351554"/>
            <a:ext cx="874961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24 500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10 600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9 500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595" y="273731"/>
            <a:ext cx="2434155" cy="875800"/>
          </a:xfrm>
          <a:prstGeom prst="rect">
            <a:avLst/>
          </a:prstGeom>
        </p:spPr>
      </p:pic>
      <p:sp>
        <p:nvSpPr>
          <p:cNvPr id="15" name="TextBox 16"/>
          <p:cNvSpPr txBox="1"/>
          <p:nvPr/>
        </p:nvSpPr>
        <p:spPr>
          <a:xfrm>
            <a:off x="-178046" y="614774"/>
            <a:ext cx="310783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8549639" y="1426464"/>
            <a:ext cx="283464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694431" y="856488"/>
            <a:ext cx="493776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565391" y="1987296"/>
            <a:ext cx="475488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685287" y="1987296"/>
            <a:ext cx="155448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172199" y="2542032"/>
            <a:ext cx="42976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685287" y="2542032"/>
            <a:ext cx="15544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694431" y="3072775"/>
            <a:ext cx="786384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637522" y="2542032"/>
            <a:ext cx="73152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625524" y="3736317"/>
            <a:ext cx="8183679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24 500- 10 600= 13 900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900 - 9 500 = 4 400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4 400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-311193" y="3945947"/>
            <a:ext cx="310783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49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4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6733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40246" y="0"/>
            <a:ext cx="6797993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22963" y="1191571"/>
            <a:ext cx="3674616" cy="58368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83585" y="-511066"/>
            <a:ext cx="4877072" cy="508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6" cy="2743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33824" y="1586329"/>
            <a:ext cx="6934329" cy="4353806"/>
            <a:chOff x="2833824" y="1586329"/>
            <a:chExt cx="6934329" cy="4353806"/>
          </a:xfrm>
        </p:grpSpPr>
        <p:sp>
          <p:nvSpPr>
            <p:cNvPr id="12" name="TextBox 9"/>
            <p:cNvSpPr txBox="1"/>
            <p:nvPr/>
          </p:nvSpPr>
          <p:spPr>
            <a:xfrm>
              <a:off x="3007015" y="1654346"/>
              <a:ext cx="6279785" cy="42857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SVNMomento" panose="00000500000000000000" pitchFamily="2" charset="0"/>
                  <a:ea typeface="+mn-ea"/>
                  <a:cs typeface="+mn-cs"/>
                </a:rPr>
                <a:t>Vận</a:t>
              </a:r>
              <a:r>
                <a:rPr kumimoji="0" lang="en-US" sz="23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SVNMoment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3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SVNMomento" panose="00000500000000000000" pitchFamily="2" charset="0"/>
                  <a:ea typeface="+mn-ea"/>
                  <a:cs typeface="+mn-cs"/>
                </a:rPr>
                <a:t>dụng</a:t>
              </a:r>
              <a:endPara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" name="TextBox 9"/>
            <p:cNvSpPr txBox="1"/>
            <p:nvPr/>
          </p:nvSpPr>
          <p:spPr>
            <a:xfrm>
              <a:off x="2833824" y="1586329"/>
              <a:ext cx="6934329" cy="42857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00" b="0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pattFill prst="pct75">
                    <a:fgClr>
                      <a:srgbClr val="C0504D">
                        <a:lumMod val="60000"/>
                        <a:lumOff val="40000"/>
                      </a:srgbClr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#9Slide07 SVNMomento" panose="00000500000000000000" pitchFamily="2" charset="0"/>
                  <a:ea typeface="+mn-ea"/>
                  <a:cs typeface="+mn-cs"/>
                </a:rPr>
                <a:t>Vận</a:t>
              </a:r>
              <a:r>
                <a:rPr kumimoji="0" lang="en-US" sz="239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pattFill prst="pct75">
                    <a:fgClr>
                      <a:srgbClr val="C0504D">
                        <a:lumMod val="60000"/>
                        <a:lumOff val="40000"/>
                      </a:srgbClr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#9Slide07 SVNMoment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3900" b="0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pattFill prst="pct75">
                    <a:fgClr>
                      <a:srgbClr val="C0504D">
                        <a:lumMod val="60000"/>
                        <a:lumOff val="40000"/>
                      </a:srgbClr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#9Slide07 SVNMomento" panose="00000500000000000000" pitchFamily="2" charset="0"/>
                  <a:ea typeface="+mn-ea"/>
                  <a:cs typeface="+mn-cs"/>
                </a:rPr>
                <a:t>dụng</a:t>
              </a:r>
              <a:endParaRPr kumimoji="0" lang="en-US" sz="239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75">
                  <a:fgClr>
                    <a:srgbClr val="C0504D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5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10B0F5-EAB8-EF11-D701-A321C41EFA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4187F1-D503-7AD4-285D-F3253FC0B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55AC22-5A63-4481-A313-888602C0B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729325" cy="885754"/>
            </a:xfrm>
            <a:prstGeom prst="rect">
              <a:avLst/>
            </a:prstGeom>
          </p:spPr>
        </p:pic>
      </p:grpSp>
      <p:grpSp>
        <p:nvGrpSpPr>
          <p:cNvPr id="6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55404" cy="1446550"/>
            <a:chOff x="2081344" y="2215357"/>
            <a:chExt cx="8039152" cy="4558354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6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67AAEE-A09B-F2AE-CFEB-17BB9D1C90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7384190" y="2980881"/>
            <a:ext cx="3249827" cy="2409567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89" y="1482809"/>
            <a:ext cx="1072989" cy="1286367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5367F541-4D18-89EF-8EBC-97C8D31468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13961" y="4594199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01059" y="558063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 err="1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Tính</a:t>
            </a:r>
            <a:r>
              <a:rPr kumimoji="0" lang="en-US" altLang="zh-CN" sz="4800" i="0" u="none" strike="noStrike" kern="1200" cap="none" spc="-300" normalizeH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i="0" u="none" strike="noStrike" kern="1200" cap="none" spc="-300" normalizeH="0" noProof="0" dirty="0" err="1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nhẩm</a:t>
            </a:r>
            <a:r>
              <a:rPr kumimoji="0" lang="en-US" altLang="zh-CN" sz="4800" i="0" u="none" strike="noStrike" kern="1200" cap="none" spc="-300" normalizeH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noProof="0" dirty="0" smtClean="0">
                <a:solidFill>
                  <a:srgbClr val="E35F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50 000 – 7 000 = ?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4 300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430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43 000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47 000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  <p:pic>
        <p:nvPicPr>
          <p:cNvPr id="44" name="Picture 43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53 510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5 351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50 510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30 531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74544" y="681305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 err="1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Tính</a:t>
            </a:r>
            <a:r>
              <a:rPr kumimoji="0" lang="en-US" altLang="zh-CN" sz="4800" i="0" u="none" strike="noStrike" kern="1200" cap="none" spc="-300" normalizeH="0" baseline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dirty="0" smtClean="0">
                <a:solidFill>
                  <a:srgbClr val="E35F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78 950 – 25 440 = ?</a:t>
            </a:r>
            <a:endParaRPr kumimoji="0" lang="vi-VN" altLang="zh-CN" sz="480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45" name="Picture 44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5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FB7B52-D078-A853-4A68-DC23739DA7F6}"/>
              </a:ext>
            </a:extLst>
          </p:cNvPr>
          <p:cNvGrpSpPr/>
          <p:nvPr/>
        </p:nvGrpSpPr>
        <p:grpSpPr>
          <a:xfrm>
            <a:off x="-103830" y="0"/>
            <a:ext cx="12295830" cy="6858000"/>
            <a:chOff x="-103830" y="0"/>
            <a:chExt cx="1229583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F6672FD-4126-2DD6-DD7E-2FD5E9AB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3830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20 000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50 000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15 000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981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Điền</a:t>
            </a:r>
            <a:r>
              <a:rPr lang="en-US" altLang="zh-CN" sz="4800" spc="-30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số</a:t>
            </a:r>
            <a:r>
              <a:rPr lang="en-US" altLang="zh-CN" sz="4800" spc="-30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thích</a:t>
            </a:r>
            <a:r>
              <a:rPr lang="en-US" altLang="zh-CN" sz="4800" spc="-30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hợp</a:t>
            </a:r>
            <a:r>
              <a:rPr lang="en-US" altLang="zh-CN" sz="4800" spc="-30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vào</a:t>
            </a:r>
            <a:r>
              <a:rPr lang="en-US" altLang="zh-CN" sz="4800" spc="-30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chỗ</a:t>
            </a:r>
            <a:r>
              <a:rPr lang="en-US" altLang="zh-CN" sz="4800" spc="-30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chấm</a:t>
            </a:r>
            <a:r>
              <a:rPr lang="en-US" altLang="zh-CN" sz="4800" spc="-300" noProof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i="0" u="none" strike="noStrike" kern="1200" cap="none" spc="-300" normalizeH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…… - 15 000 = 35 000</a:t>
            </a:r>
            <a:endParaRPr kumimoji="0" lang="vi-VN" altLang="zh-CN" sz="4800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65 000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7" name="Picture 46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6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09B2529-5D5C-49EF-A67F-1F32FE448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80" y="-1228074"/>
            <a:ext cx="3206662" cy="3206662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DE89790F-C316-4DFC-9AD0-F7112753A623}"/>
              </a:ext>
            </a:extLst>
          </p:cNvPr>
          <p:cNvGrpSpPr/>
          <p:nvPr/>
        </p:nvGrpSpPr>
        <p:grpSpPr>
          <a:xfrm>
            <a:off x="40556" y="6463881"/>
            <a:ext cx="12110889" cy="328973"/>
            <a:chOff x="-5883616" y="10949175"/>
            <a:chExt cx="19050889" cy="517487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A203E5E3-F000-48E8-8623-C54063376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616" y="10949175"/>
              <a:ext cx="12192000" cy="517487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6CFEF7F-59C8-45AB-AFCA-19870F66D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01"/>
            <a:stretch/>
          </p:blipFill>
          <p:spPr>
            <a:xfrm>
              <a:off x="6096000" y="10950488"/>
              <a:ext cx="7071273" cy="516174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88B6295B-E7D9-4B11-A510-4C3BC93189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0883" y="4067429"/>
            <a:ext cx="4612943" cy="2830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8868" y="1680791"/>
            <a:ext cx="9778236" cy="41648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894" y="2719643"/>
            <a:ext cx="4359018" cy="43651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3855" y="20483"/>
            <a:ext cx="98682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Thứ...ngày...tháng...năm 2023</a:t>
            </a:r>
          </a:p>
          <a:p>
            <a:pPr algn="ctr"/>
            <a:r>
              <a:rPr lang="vi-VN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Toán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60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E06AE3-6F5F-F73E-C899-61CF361741A6}"/>
              </a:ext>
            </a:extLst>
          </p:cNvPr>
          <p:cNvGrpSpPr/>
          <p:nvPr/>
        </p:nvGrpSpPr>
        <p:grpSpPr>
          <a:xfrm>
            <a:off x="-97404" y="-122707"/>
            <a:ext cx="12289404" cy="6980707"/>
            <a:chOff x="-97404" y="-122707"/>
            <a:chExt cx="12289404" cy="69807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40293A-9BD8-105F-8CE3-401343D7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04" y="-122707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0" spc="-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Điền</a:t>
            </a:r>
            <a:r>
              <a:rPr lang="en-US" altLang="zh-CN" sz="4800" b="0" spc="-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số</a:t>
            </a:r>
            <a:r>
              <a:rPr lang="en-US" altLang="zh-CN" sz="4800" b="0" spc="-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thích</a:t>
            </a:r>
            <a:r>
              <a:rPr lang="en-US" altLang="zh-CN" sz="4800" b="0" spc="-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hợp</a:t>
            </a:r>
            <a:r>
              <a:rPr lang="en-US" altLang="zh-CN" sz="4800" b="0" spc="-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vào</a:t>
            </a:r>
            <a:r>
              <a:rPr lang="en-US" altLang="zh-CN" sz="4800" b="0" spc="-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chỗ</a:t>
            </a:r>
            <a:r>
              <a:rPr lang="en-US" altLang="zh-CN" sz="4800" b="0" spc="-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chấm</a:t>
            </a:r>
            <a:r>
              <a:rPr lang="en-US" altLang="zh-CN" sz="4800" b="0" spc="-3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80</a:t>
            </a:r>
            <a:r>
              <a:rPr kumimoji="0" lang="en-US" altLang="zh-CN" sz="4800" i="0" u="none" strike="noStrike" kern="1200" cap="none" spc="-300" normalizeH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000 - …… = 25 000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65 000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60 000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55 000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50 000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0" name="Picture 49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0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36B781-8109-2131-F6CB-5705B23555F5}"/>
              </a:ext>
            </a:extLst>
          </p:cNvPr>
          <p:cNvGrpSpPr/>
          <p:nvPr/>
        </p:nvGrpSpPr>
        <p:grpSpPr>
          <a:xfrm>
            <a:off x="-19778" y="-32240"/>
            <a:ext cx="12211778" cy="6890240"/>
            <a:chOff x="-19778" y="-32240"/>
            <a:chExt cx="12211778" cy="68902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781F2FE-88DC-ED80-8E77-478DC32C3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9778" y="-3224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63823" y="570189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Tính</a:t>
            </a:r>
            <a:r>
              <a:rPr kumimoji="0" lang="en-US" altLang="zh-CN" sz="4800" i="0" u="none" strike="noStrike" kern="1200" cap="none" spc="-30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dirty="0" smtClean="0">
                <a:solidFill>
                  <a:srgbClr val="E35F5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100 000 – 75 000 – 25 000 = ?</a:t>
            </a:r>
            <a:endParaRPr kumimoji="0" lang="vi-VN" altLang="zh-CN" sz="4800" i="0" u="none" strike="noStrike" kern="1200" cap="none" spc="-300" normalizeH="0" baseline="0" noProof="0" dirty="0">
              <a:ln>
                <a:noFill/>
              </a:ln>
              <a:solidFill>
                <a:srgbClr val="E35F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8"/>
            <a:ext cx="4292321" cy="1170582"/>
            <a:chOff x="1092954" y="2371436"/>
            <a:chExt cx="4611922" cy="11705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118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10 000</a:t>
                </a:r>
                <a:endParaRPr kumimoji="0" lang="en-US" altLang="en-US" sz="5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03763"/>
            <a:chOff x="6092322" y="2271847"/>
            <a:chExt cx="4568775" cy="120376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103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1 000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0652" y="2676697"/>
                <a:ext cx="4716433" cy="1103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</a:t>
                </a:r>
                <a:r>
                  <a:rPr kumimoji="0" lang="en-US" altLang="en-US" sz="54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00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0768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0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0</a:t>
                </a:r>
                <a:endParaRPr kumimoji="0" lang="en-US" altLang="en-US" sz="60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8BC7C9B-DA62-CEDD-7C7A-4A675E99BF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-77068" y="4381761"/>
            <a:ext cx="3249827" cy="240956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C825F4D-49A3-A1A8-26AD-57A3C04954BB}"/>
              </a:ext>
            </a:extLst>
          </p:cNvPr>
          <p:cNvGrpSpPr/>
          <p:nvPr/>
        </p:nvGrpSpPr>
        <p:grpSpPr>
          <a:xfrm>
            <a:off x="334942" y="5993667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EC774D3F-BC1E-9D15-794F-346CE2D6C1F7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19500255-C2D4-A2C8-EF40-AE268315526B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CECCF5-3D1D-A48C-1D6F-B2D51A3098B3}"/>
              </a:ext>
            </a:extLst>
          </p:cNvPr>
          <p:cNvGrpSpPr/>
          <p:nvPr/>
        </p:nvGrpSpPr>
        <p:grpSpPr>
          <a:xfrm>
            <a:off x="-36622" y="-61530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05AA3C-4F1E-26C9-967B-FBAE56FF72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-1302610" y="7004241"/>
            <a:ext cx="3249827" cy="24095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47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57045 -0.35139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EE4FCAB-1856-411E-BAD0-39A6E281A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01" y="-2003287"/>
            <a:ext cx="11185774" cy="1118577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43649" y="2435438"/>
            <a:ext cx="6022915" cy="199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Hoàn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thành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bài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tập</a:t>
            </a:r>
            <a:endParaRPr lang="en-US" sz="4400" dirty="0" smtClean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131号-酷乐潮玩体" panose="00000500000000000000" pitchFamily="2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Chuẩn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bị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bài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sau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131号-酷乐潮玩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5F327C6-7874-4BB0-8EE1-EDC7DD914A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48" y="0"/>
            <a:ext cx="3043451" cy="304345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2EB91F9-87CC-42A8-80C0-27BB49E6F8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33" y="5111519"/>
            <a:ext cx="2761348" cy="22113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FB1A0F-9D93-431A-8415-555E774154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4" y="2874809"/>
            <a:ext cx="3393237" cy="4799734"/>
          </a:xfrm>
          <a:prstGeom prst="rect">
            <a:avLst/>
          </a:prstGeom>
        </p:spPr>
      </p:pic>
      <p:sp>
        <p:nvSpPr>
          <p:cNvPr id="10" name="PA-文本框 54">
            <a:extLst>
              <a:ext uri="{FF2B5EF4-FFF2-40B4-BE49-F238E27FC236}">
                <a16:creationId xmlns:a16="http://schemas.microsoft.com/office/drawing/2014/main" id="{144FF45D-1489-3BBD-B313-C9D308334F3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93862" y="1094735"/>
            <a:ext cx="11143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 err="1" smtClean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Dặn</a:t>
            </a:r>
            <a:r>
              <a:rPr kumimoji="0" lang="en-US" altLang="zh-CN" sz="8000" b="0" i="0" u="none" strike="noStrike" kern="1200" cap="none" spc="-300" normalizeH="0" noProof="0" dirty="0" smtClean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8000" b="0" i="0" u="none" strike="noStrike" kern="1200" cap="none" spc="-300" normalizeH="0" noProof="0" dirty="0" err="1" smtClean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dò</a:t>
            </a:r>
            <a:endParaRPr kumimoji="0" lang="zh-CN" altLang="en-US" sz="8000" b="0" i="0" u="none" strike="noStrike" kern="1200" cap="none" spc="-300" normalizeH="0" baseline="0" noProof="0" dirty="0">
              <a:ln>
                <a:noFill/>
              </a:ln>
              <a:solidFill>
                <a:srgbClr val="E94E1B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1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5148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45492" y="0"/>
            <a:ext cx="6797993" cy="6858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260444">
            <a:off x="8894450" y="186424"/>
            <a:ext cx="3374733" cy="167611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-3041074">
            <a:off x="39243" y="772943"/>
            <a:ext cx="2438400" cy="9296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2900478">
            <a:off x="10413440" y="5264499"/>
            <a:ext cx="2481188" cy="1815403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53B29B98-9274-47C2-B8A2-261F3FD928C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845" y="2395744"/>
            <a:ext cx="3346692" cy="4462256"/>
          </a:xfrm>
          <a:prstGeom prst="rect">
            <a:avLst/>
          </a:prstGeom>
        </p:spPr>
      </p:pic>
      <p:pic>
        <p:nvPicPr>
          <p:cNvPr id="26" name="图片 9">
            <a:extLst>
              <a:ext uri="{FF2B5EF4-FFF2-40B4-BE49-F238E27FC236}">
                <a16:creationId xmlns:a16="http://schemas.microsoft.com/office/drawing/2014/main" id="{EEB149C9-E82E-492B-BA00-2C5898F2FF5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40" y="4122236"/>
            <a:ext cx="2967064" cy="2252406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85BBE742-31F2-4A4E-AD9D-EF684BD4C97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3" y="2933133"/>
            <a:ext cx="3523260" cy="3467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33" y="102448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6733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40246" y="0"/>
            <a:ext cx="6797993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22963" y="1191571"/>
            <a:ext cx="3674616" cy="58368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83585" y="-511066"/>
            <a:ext cx="4877072" cy="508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6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5611" y="433767"/>
            <a:ext cx="8181541" cy="73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6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7977" y="258646"/>
            <a:ext cx="10809276" cy="61126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00502" y="4782119"/>
            <a:ext cx="1156454" cy="12702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1332252">
            <a:off x="-611418" y="5043134"/>
            <a:ext cx="2360271" cy="253050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flipH="1">
            <a:off x="10376939" y="-1235873"/>
            <a:ext cx="2388489" cy="260325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 rot="4534512">
            <a:off x="10665281" y="933061"/>
            <a:ext cx="1696107" cy="109610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 rot="-1538032">
            <a:off x="993574" y="1799603"/>
            <a:ext cx="1410341" cy="91143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0638088" y="5242395"/>
            <a:ext cx="3107825" cy="2273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69583" y="902792"/>
            <a:ext cx="9713475" cy="4824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flipH="1">
            <a:off x="825724" y="5485538"/>
            <a:ext cx="1419148" cy="1315937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9282302" y="302964"/>
            <a:ext cx="2075959" cy="222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42329" y="457139"/>
            <a:ext cx="7326199" cy="62031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4610" y="4498470"/>
            <a:ext cx="1156454" cy="12702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1332252">
            <a:off x="-622264" y="4713299"/>
            <a:ext cx="2360271" cy="253050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flipH="1">
            <a:off x="10376939" y="-1235873"/>
            <a:ext cx="2388489" cy="26032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0638088" y="5242395"/>
            <a:ext cx="3107825" cy="22738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128" y="5479285"/>
            <a:ext cx="6099747" cy="707886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23 285 – 12 967 = 10 318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90972" y="2042523"/>
            <a:ext cx="2827455" cy="1846660"/>
            <a:chOff x="2804782" y="1921757"/>
            <a:chExt cx="2827455" cy="1846660"/>
          </a:xfrm>
        </p:grpSpPr>
        <p:sp>
          <p:nvSpPr>
            <p:cNvPr id="3" name="TextBox 2"/>
            <p:cNvSpPr txBox="1"/>
            <p:nvPr/>
          </p:nvSpPr>
          <p:spPr>
            <a:xfrm>
              <a:off x="3234180" y="1921757"/>
              <a:ext cx="23887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23 285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43442" y="2845087"/>
              <a:ext cx="23887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12 967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2868420" y="2829847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804782" y="3768417"/>
              <a:ext cx="2743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181323" y="3904422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70457" y="1491786"/>
            <a:ext cx="5312354" cy="4524315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7, 7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2; 2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1;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 rot="4534512">
            <a:off x="10793527" y="33487"/>
            <a:ext cx="1696107" cy="109610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76284" y="659498"/>
            <a:ext cx="469712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23 285 – 12 967 = ?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89324" y="391966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08821" y="3913728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9529" y="391796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68478" y="3904422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5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6733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40246" y="0"/>
            <a:ext cx="6797993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22963" y="1191571"/>
            <a:ext cx="3674616" cy="58368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83585" y="-511066"/>
            <a:ext cx="4877072" cy="508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6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2123" y="-172630"/>
            <a:ext cx="8657070" cy="82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80396" y="1679052"/>
            <a:ext cx="3390170" cy="41903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82931" y="1738515"/>
            <a:ext cx="3390170" cy="41309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472085" y="1622743"/>
            <a:ext cx="3510930" cy="43029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904897">
            <a:off x="4712979" y="555471"/>
            <a:ext cx="828567" cy="13893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3386675" flipH="1">
            <a:off x="8358557" y="441701"/>
            <a:ext cx="828567" cy="13893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260444">
            <a:off x="8894450" y="186424"/>
            <a:ext cx="3374733" cy="167611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96488" y="233474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84 758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43 265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-3041074">
            <a:off x="39243" y="772943"/>
            <a:ext cx="2438400" cy="9296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2900478">
            <a:off x="10413440" y="5264499"/>
            <a:ext cx="2481188" cy="1815403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2951" y="230842"/>
            <a:ext cx="2617507" cy="1019311"/>
          </a:xfrm>
          <a:prstGeom prst="rect">
            <a:avLst/>
          </a:prstGeom>
        </p:spPr>
      </p:pic>
      <p:sp>
        <p:nvSpPr>
          <p:cNvPr id="26" name="TextBox 18"/>
          <p:cNvSpPr txBox="1"/>
          <p:nvPr/>
        </p:nvSpPr>
        <p:spPr>
          <a:xfrm>
            <a:off x="774759" y="701765"/>
            <a:ext cx="1682448" cy="322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 smtClean="0">
                <a:solidFill>
                  <a:srgbClr val="4F3B20"/>
                </a:solidFill>
                <a:latin typeface="#9Slide07 SVNCinnamoncake" panose="02000000000000000000" pitchFamily="2" charset="0"/>
              </a:rPr>
              <a:t>Bài</a:t>
            </a:r>
            <a:r>
              <a:rPr lang="en-US" sz="4800" dirty="0" smtClean="0">
                <a:solidFill>
                  <a:srgbClr val="4F3B20"/>
                </a:solidFill>
                <a:latin typeface="#9Slide07 SVNCinnamoncake" panose="02000000000000000000" pitchFamily="2" charset="0"/>
              </a:rPr>
              <a:t> 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latin typeface="#9Slide07 SVNCinnamoncake" panose="02000000000000000000" pitchFamily="2" charset="0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3121842" y="793710"/>
            <a:ext cx="1682448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 smtClean="0">
                <a:solidFill>
                  <a:srgbClr val="4F3B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4284848" y="2398401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79 363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5 819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7954949" y="231431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34 635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606531" y="326062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294611" y="326062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9074131" y="326062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606531" y="3968954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294611" y="4031412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989452" y="3939972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5"/>
          <p:cNvSpPr txBox="1"/>
          <p:nvPr/>
        </p:nvSpPr>
        <p:spPr>
          <a:xfrm>
            <a:off x="730063" y="3950843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41 493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15"/>
          <p:cNvSpPr txBox="1"/>
          <p:nvPr/>
        </p:nvSpPr>
        <p:spPr>
          <a:xfrm>
            <a:off x="4390028" y="3996740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73 544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15"/>
          <p:cNvSpPr txBox="1"/>
          <p:nvPr/>
        </p:nvSpPr>
        <p:spPr>
          <a:xfrm>
            <a:off x="7957086" y="4009519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33 708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75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7" grpId="0"/>
      <p:bldP spid="28" grpId="0"/>
      <p:bldP spid="29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32" name="Picture 1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741576">
            <a:off x="502115" y="121319"/>
            <a:ext cx="2183931" cy="237706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90256" y="1164240"/>
            <a:ext cx="2633671" cy="1678132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0" y="1883039"/>
            <a:ext cx="3106720" cy="409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76497" y="2945483"/>
            <a:ext cx="295372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60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20992" y="1026171"/>
            <a:ext cx="8623377" cy="5255125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 rot="648561">
            <a:off x="2377909" y="219979"/>
            <a:ext cx="2355917" cy="1522511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9614416" y="-352622"/>
            <a:ext cx="2716308" cy="20768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0005714" y="5276320"/>
            <a:ext cx="2454009" cy="2464229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2950766" y="1587084"/>
            <a:ext cx="634163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97 358 – 89 263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75 046 – 32 638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6312621" y="3709503"/>
            <a:ext cx="634163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56 492 - 56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16 519 – 8 245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7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 flipH="1">
            <a:off x="2891498" y="3713088"/>
            <a:ext cx="2045574" cy="296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4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5976" y="1311973"/>
            <a:ext cx="11119529" cy="479926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1532" y="147829"/>
            <a:ext cx="2633671" cy="16781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332252">
            <a:off x="-720909" y="4540384"/>
            <a:ext cx="2486161" cy="2665474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-138724" y="866628"/>
            <a:ext cx="310672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2218007" y="338162"/>
            <a:ext cx="707439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8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9614416" y="-352622"/>
            <a:ext cx="2716308" cy="20768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0005714" y="5276320"/>
            <a:ext cx="2454009" cy="2464229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279481" y="1999543"/>
            <a:ext cx="634163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97 358 – 89 263</a:t>
            </a:r>
          </a:p>
        </p:txBody>
      </p:sp>
      <p:sp>
        <p:nvSpPr>
          <p:cNvPr id="2" name="Rectangle 1"/>
          <p:cNvSpPr/>
          <p:nvPr/>
        </p:nvSpPr>
        <p:spPr>
          <a:xfrm>
            <a:off x="5954526" y="1953376"/>
            <a:ext cx="46762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75 046 – 32 638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2388" y="2803126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97 358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89 263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012431" y="3729005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12431" y="4437333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5"/>
          <p:cNvSpPr txBox="1"/>
          <p:nvPr/>
        </p:nvSpPr>
        <p:spPr>
          <a:xfrm>
            <a:off x="1135963" y="4419222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8 095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4433" y="273820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75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046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603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32 638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994476" y="366408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4476" y="4372414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5"/>
          <p:cNvSpPr txBox="1"/>
          <p:nvPr/>
        </p:nvSpPr>
        <p:spPr>
          <a:xfrm>
            <a:off x="6118008" y="4354303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42 408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04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16" grpId="0"/>
      <p:bldP spid="25" grpId="0"/>
      <p:bldP spid="26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E7792A"/>
      </a:dk2>
      <a:lt2>
        <a:srgbClr val="E7E6E6"/>
      </a:lt2>
      <a:accent1>
        <a:srgbClr val="E7792A"/>
      </a:accent1>
      <a:accent2>
        <a:srgbClr val="F2C521"/>
      </a:accent2>
      <a:accent3>
        <a:srgbClr val="E7792A"/>
      </a:accent3>
      <a:accent4>
        <a:srgbClr val="F2C521"/>
      </a:accent4>
      <a:accent5>
        <a:srgbClr val="E7792A"/>
      </a:accent5>
      <a:accent6>
        <a:srgbClr val="F2C521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609</Words>
  <Application>Microsoft Office PowerPoint</Application>
  <PresentationFormat>Widescreen</PresentationFormat>
  <Paragraphs>126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24</vt:i4>
      </vt:variant>
    </vt:vector>
  </HeadingPairs>
  <TitlesOfParts>
    <vt:vector size="60" baseType="lpstr">
      <vt:lpstr>微软雅黑</vt:lpstr>
      <vt:lpstr>游ゴシック</vt:lpstr>
      <vt:lpstr>#9Slide05 Bodega Script</vt:lpstr>
      <vt:lpstr>#9Slide07 HoneyCream</vt:lpstr>
      <vt:lpstr>#9Slide07 SVNCinnamoncake</vt:lpstr>
      <vt:lpstr>#9Slide07 SVNMomento</vt:lpstr>
      <vt:lpstr>Arial</vt:lpstr>
      <vt:lpstr>Arial Unicode MS</vt:lpstr>
      <vt:lpstr>Calibri</vt:lpstr>
      <vt:lpstr>Calibri Light</vt:lpstr>
      <vt:lpstr>Cambria</vt:lpstr>
      <vt:lpstr>等线</vt:lpstr>
      <vt:lpstr>Poppins Light</vt:lpstr>
      <vt:lpstr>SVN-Cookies</vt:lpstr>
      <vt:lpstr>SVN-Newton</vt:lpstr>
      <vt:lpstr>Times New Roman</vt:lpstr>
      <vt:lpstr>UTM Aquarelle</vt:lpstr>
      <vt:lpstr>UTM Avo</vt:lpstr>
      <vt:lpstr>Vogue-ExtraBold</vt:lpstr>
      <vt:lpstr>Wingdings</vt:lpstr>
      <vt:lpstr>字魂131号-酷乐潮玩体</vt:lpstr>
      <vt:lpstr>字魂156号-萌趣苏打饼</vt:lpstr>
      <vt:lpstr>思源黑体 CN</vt:lpstr>
      <vt:lpstr>思源黑体 CN Bold</vt:lpstr>
      <vt:lpstr>思源黑体 CN Light</vt:lpstr>
      <vt:lpstr>站酷快乐体2016修订版</vt:lpstr>
      <vt:lpstr>Office 主题</vt:lpstr>
      <vt:lpstr>2_Office Theme</vt:lpstr>
      <vt:lpstr>3_Office Theme</vt:lpstr>
      <vt:lpstr>PPTMON theme</vt:lpstr>
      <vt:lpstr>1_PPTMON theme</vt:lpstr>
      <vt:lpstr>1_Office 主题​​</vt:lpstr>
      <vt:lpstr>2_PPTMON theme</vt:lpstr>
      <vt:lpstr>2_Office 主题​​</vt:lpstr>
      <vt:lpstr>3_PPTMON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1250</dc:title>
  <dc:creator>ADMIN</dc:creator>
  <cp:lastModifiedBy>Admin</cp:lastModifiedBy>
  <cp:revision>51</cp:revision>
  <dcterms:modified xsi:type="dcterms:W3CDTF">2025-04-12T02:20:06Z</dcterms:modified>
</cp:coreProperties>
</file>