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57" r:id="rId3"/>
    <p:sldId id="256" r:id="rId4"/>
    <p:sldId id="319" r:id="rId5"/>
    <p:sldId id="259" r:id="rId6"/>
    <p:sldId id="293" r:id="rId7"/>
    <p:sldId id="282" r:id="rId8"/>
    <p:sldId id="294" r:id="rId9"/>
    <p:sldId id="295" r:id="rId10"/>
    <p:sldId id="286" r:id="rId11"/>
    <p:sldId id="270" r:id="rId12"/>
    <p:sldId id="296" r:id="rId13"/>
    <p:sldId id="297" r:id="rId14"/>
    <p:sldId id="298" r:id="rId15"/>
    <p:sldId id="300" r:id="rId16"/>
    <p:sldId id="260" r:id="rId17"/>
    <p:sldId id="262" r:id="rId18"/>
    <p:sldId id="301" r:id="rId19"/>
    <p:sldId id="290" r:id="rId20"/>
  </p:sldIdLst>
  <p:sldSz cx="12192000" cy="6858000"/>
  <p:notesSz cx="6858000" cy="9144000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Bebas Neue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7 IcielCadena" panose="02000503000000020004" pitchFamily="2" charset="0"/>
      <p:bold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Roboto Condensed Light" panose="020B0604020202020204" charset="0"/>
      <p:regular r:id="rId34"/>
    </p:embeddedFont>
    <p:embeddedFont>
      <p:font typeface="Vogue-ExtraBold" panose="020B0500000000000000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9B87"/>
    <a:srgbClr val="FFFFFF"/>
    <a:srgbClr val="EAC044"/>
    <a:srgbClr val="98D0C3"/>
    <a:srgbClr val="DB722F"/>
    <a:srgbClr val="5C679E"/>
    <a:srgbClr val="38965D"/>
    <a:srgbClr val="D18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112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716D6-0377-4244-A775-A78542A2BAA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6D2E1-AB8D-438F-A929-36AD1B194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11b604ca34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11b604ca34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353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" name="Google Shape;3041;g54dda1946d_4_2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2" name="Google Shape;3042;g54dda1946d_4_2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688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717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202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906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8990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17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341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352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0626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7BD466-C6CE-C98D-EB6F-45F02460D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0FF84E-EBF8-0FEF-A46B-7B9CC6E2F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7C7EE2-D9C7-79AE-3E6E-ADB0EA63E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EE6100-1177-D86C-7136-22936226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F7D49E-BCE5-183E-4BA2-6974886D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51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AB3CE5-0F74-311A-7871-180C6BA6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51262C-8C45-37EB-B89A-B87C3CC34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FD8CCB-D3D2-8914-164A-A1C437FD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66CE2A-585E-DB68-235E-21FFAB13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91CA70-0721-F2CE-EDD4-8C008AE7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5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86525AA-2B42-D782-917C-E396C5F73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20DCB1-242C-AB1F-201B-23BD687B1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09FB54-342F-672B-7079-35E5891A5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DA9F6C-B3AE-1DF3-389B-1C0620E3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2DE3DA-2A96-497F-32D3-E31FE194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4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026834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091200" y="13180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419568" y="904681"/>
            <a:ext cx="238793" cy="23879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8043500" y="10184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-5280483">
            <a:off x="8931858" y="1993840"/>
            <a:ext cx="292113" cy="23878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-8100086">
            <a:off x="3462901" y="1414720"/>
            <a:ext cx="413571" cy="33805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-7750318">
            <a:off x="9003479" y="2419207"/>
            <a:ext cx="212219" cy="1734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838800" y="1346100"/>
            <a:ext cx="8514400" cy="32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394200" y="4530484"/>
            <a:ext cx="5500000" cy="4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9866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30252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5767" y="2867800"/>
            <a:ext cx="58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0101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8631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9403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body" idx="1"/>
          </p:nvPr>
        </p:nvSpPr>
        <p:spPr>
          <a:xfrm>
            <a:off x="960000" y="1346841"/>
            <a:ext cx="10272000" cy="6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11155201" y="62665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1447300" y="2346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13000" y="637556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10419101" y="4139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265334" y="82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 rot="-4320377">
            <a:off x="491945" y="3420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 rot="444932" flipH="1">
            <a:off x="11416677" y="37152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 rot="2135160">
            <a:off x="1663690" y="264851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 rot="404198">
            <a:off x="206821" y="381934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8265333" y="65942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4"/>
          <p:cNvSpPr/>
          <p:nvPr/>
        </p:nvSpPr>
        <p:spPr>
          <a:xfrm>
            <a:off x="4295667" y="6440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" name="Google Shape;64;p4"/>
          <p:cNvGrpSpPr/>
          <p:nvPr/>
        </p:nvGrpSpPr>
        <p:grpSpPr>
          <a:xfrm flipH="1">
            <a:off x="11395336" y="76146"/>
            <a:ext cx="750065" cy="648951"/>
            <a:chOff x="968013" y="650077"/>
            <a:chExt cx="777108" cy="672348"/>
          </a:xfrm>
        </p:grpSpPr>
        <p:sp>
          <p:nvSpPr>
            <p:cNvPr id="65" name="Google Shape;65;p4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4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4"/>
          <p:cNvSpPr/>
          <p:nvPr/>
        </p:nvSpPr>
        <p:spPr>
          <a:xfrm>
            <a:off x="5201834" y="3266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6782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/>
          <p:nvPr/>
        </p:nvSpPr>
        <p:spPr>
          <a:xfrm>
            <a:off x="315784" y="-81171"/>
            <a:ext cx="10943172" cy="9716919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9"/>
          <p:cNvSpPr/>
          <p:nvPr/>
        </p:nvSpPr>
        <p:spPr>
          <a:xfrm>
            <a:off x="2261333" y="1617082"/>
            <a:ext cx="268025" cy="26802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9"/>
          <p:cNvSpPr/>
          <p:nvPr/>
        </p:nvSpPr>
        <p:spPr>
          <a:xfrm>
            <a:off x="8291498" y="868252"/>
            <a:ext cx="432645" cy="43264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9"/>
          <p:cNvSpPr/>
          <p:nvPr/>
        </p:nvSpPr>
        <p:spPr>
          <a:xfrm>
            <a:off x="9421909" y="1074314"/>
            <a:ext cx="268025" cy="26802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9"/>
          <p:cNvSpPr/>
          <p:nvPr/>
        </p:nvSpPr>
        <p:spPr>
          <a:xfrm rot="-5280446">
            <a:off x="11031388" y="2841535"/>
            <a:ext cx="529237" cy="43261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9"/>
          <p:cNvSpPr/>
          <p:nvPr/>
        </p:nvSpPr>
        <p:spPr>
          <a:xfrm rot="-8100094">
            <a:off x="1123022" y="1792309"/>
            <a:ext cx="749277" cy="61248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9"/>
          <p:cNvSpPr/>
          <p:nvPr/>
        </p:nvSpPr>
        <p:spPr>
          <a:xfrm rot="-7750363">
            <a:off x="11161161" y="3612185"/>
            <a:ext cx="384473" cy="31429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9"/>
          <p:cNvSpPr txBox="1">
            <a:spLocks noGrp="1"/>
          </p:cNvSpPr>
          <p:nvPr>
            <p:ph type="title"/>
          </p:nvPr>
        </p:nvSpPr>
        <p:spPr>
          <a:xfrm>
            <a:off x="2599600" y="2019200"/>
            <a:ext cx="6992800" cy="17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9"/>
          <p:cNvSpPr txBox="1">
            <a:spLocks noGrp="1"/>
          </p:cNvSpPr>
          <p:nvPr>
            <p:ph type="subTitle" idx="1"/>
          </p:nvPr>
        </p:nvSpPr>
        <p:spPr>
          <a:xfrm>
            <a:off x="2599600" y="3985733"/>
            <a:ext cx="69928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"/>
          <p:cNvSpPr/>
          <p:nvPr/>
        </p:nvSpPr>
        <p:spPr>
          <a:xfrm>
            <a:off x="10112218" y="14372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9"/>
          <p:cNvSpPr/>
          <p:nvPr/>
        </p:nvSpPr>
        <p:spPr>
          <a:xfrm>
            <a:off x="950951" y="227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9"/>
          <p:cNvSpPr/>
          <p:nvPr/>
        </p:nvSpPr>
        <p:spPr>
          <a:xfrm>
            <a:off x="1726617" y="1202201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9"/>
          <p:cNvSpPr/>
          <p:nvPr/>
        </p:nvSpPr>
        <p:spPr>
          <a:xfrm>
            <a:off x="10845801" y="12022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1094701" y="5999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 rot="-4320377">
            <a:off x="925561" y="135731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 rot="444932" flipH="1">
            <a:off x="10689810" y="58054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 rot="-4320374">
            <a:off x="1993121" y="567921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9"/>
          <p:cNvSpPr/>
          <p:nvPr/>
        </p:nvSpPr>
        <p:spPr>
          <a:xfrm>
            <a:off x="1333500" y="97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9"/>
          <p:cNvSpPr/>
          <p:nvPr/>
        </p:nvSpPr>
        <p:spPr>
          <a:xfrm>
            <a:off x="950967" y="52726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9"/>
          <p:cNvSpPr/>
          <p:nvPr/>
        </p:nvSpPr>
        <p:spPr>
          <a:xfrm rot="-4320377">
            <a:off x="10710479" y="49775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9"/>
          <p:cNvSpPr/>
          <p:nvPr/>
        </p:nvSpPr>
        <p:spPr>
          <a:xfrm>
            <a:off x="11015201" y="4270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9"/>
          <p:cNvSpPr/>
          <p:nvPr/>
        </p:nvSpPr>
        <p:spPr>
          <a:xfrm>
            <a:off x="10697867" y="19360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492118" y="6364967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518768" y="41332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 rot="-4320377">
            <a:off x="328412" y="481248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9"/>
          <p:cNvSpPr/>
          <p:nvPr/>
        </p:nvSpPr>
        <p:spPr>
          <a:xfrm>
            <a:off x="102634" y="24192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9"/>
          <p:cNvSpPr/>
          <p:nvPr/>
        </p:nvSpPr>
        <p:spPr>
          <a:xfrm rot="2135160">
            <a:off x="144657" y="5581551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9"/>
          <p:cNvSpPr/>
          <p:nvPr/>
        </p:nvSpPr>
        <p:spPr>
          <a:xfrm>
            <a:off x="268667" y="15390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9"/>
          <p:cNvSpPr/>
          <p:nvPr/>
        </p:nvSpPr>
        <p:spPr>
          <a:xfrm>
            <a:off x="564184" y="2865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9"/>
          <p:cNvSpPr/>
          <p:nvPr/>
        </p:nvSpPr>
        <p:spPr>
          <a:xfrm>
            <a:off x="223234" y="34699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9"/>
          <p:cNvSpPr/>
          <p:nvPr/>
        </p:nvSpPr>
        <p:spPr>
          <a:xfrm rot="140820">
            <a:off x="278021" y="67054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9"/>
          <p:cNvSpPr/>
          <p:nvPr/>
        </p:nvSpPr>
        <p:spPr>
          <a:xfrm>
            <a:off x="2753968" y="931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9"/>
          <p:cNvSpPr/>
          <p:nvPr/>
        </p:nvSpPr>
        <p:spPr>
          <a:xfrm>
            <a:off x="2756600" y="15906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9"/>
          <p:cNvSpPr/>
          <p:nvPr/>
        </p:nvSpPr>
        <p:spPr>
          <a:xfrm>
            <a:off x="315784" y="-81171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9"/>
          <p:cNvSpPr/>
          <p:nvPr/>
        </p:nvSpPr>
        <p:spPr>
          <a:xfrm>
            <a:off x="11659434" y="44504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9"/>
          <p:cNvSpPr/>
          <p:nvPr/>
        </p:nvSpPr>
        <p:spPr>
          <a:xfrm rot="-4320377">
            <a:off x="11354728" y="52734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9"/>
          <p:cNvSpPr/>
          <p:nvPr/>
        </p:nvSpPr>
        <p:spPr>
          <a:xfrm>
            <a:off x="8425068" y="20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9"/>
          <p:cNvSpPr/>
          <p:nvPr/>
        </p:nvSpPr>
        <p:spPr>
          <a:xfrm>
            <a:off x="9109600" y="748219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9"/>
          <p:cNvSpPr/>
          <p:nvPr/>
        </p:nvSpPr>
        <p:spPr>
          <a:xfrm>
            <a:off x="11731901" y="2028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9"/>
          <p:cNvSpPr/>
          <p:nvPr/>
        </p:nvSpPr>
        <p:spPr>
          <a:xfrm rot="140820">
            <a:off x="11527788" y="6323779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9"/>
          <p:cNvSpPr/>
          <p:nvPr/>
        </p:nvSpPr>
        <p:spPr>
          <a:xfrm rot="4048916">
            <a:off x="9939513" y="506088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248" name="Google Shape;248;p9"/>
          <p:cNvSpPr/>
          <p:nvPr/>
        </p:nvSpPr>
        <p:spPr>
          <a:xfrm>
            <a:off x="11620167" y="3143530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9"/>
          <p:cNvSpPr/>
          <p:nvPr/>
        </p:nvSpPr>
        <p:spPr>
          <a:xfrm>
            <a:off x="11406918" y="1677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9"/>
          <p:cNvSpPr/>
          <p:nvPr/>
        </p:nvSpPr>
        <p:spPr>
          <a:xfrm>
            <a:off x="11650234" y="2372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9"/>
          <p:cNvSpPr/>
          <p:nvPr/>
        </p:nvSpPr>
        <p:spPr>
          <a:xfrm>
            <a:off x="10782567" y="248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9"/>
          <p:cNvSpPr/>
          <p:nvPr/>
        </p:nvSpPr>
        <p:spPr>
          <a:xfrm rot="-5125534">
            <a:off x="11548582" y="846610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9"/>
          <p:cNvSpPr/>
          <p:nvPr/>
        </p:nvSpPr>
        <p:spPr>
          <a:xfrm rot="1068680">
            <a:off x="9357954" y="89840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7397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9645343" y="5466383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1"/>
          <p:cNvSpPr/>
          <p:nvPr/>
        </p:nvSpPr>
        <p:spPr>
          <a:xfrm rot="10800000">
            <a:off x="3283027" y="6066391"/>
            <a:ext cx="444348" cy="44434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1"/>
          <p:cNvSpPr/>
          <p:nvPr/>
        </p:nvSpPr>
        <p:spPr>
          <a:xfrm rot="10800000">
            <a:off x="2291119" y="6023829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1"/>
          <p:cNvSpPr/>
          <p:nvPr/>
        </p:nvSpPr>
        <p:spPr>
          <a:xfrm rot="-5280446">
            <a:off x="11234588" y="3451135"/>
            <a:ext cx="529237" cy="43261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1"/>
          <p:cNvSpPr/>
          <p:nvPr/>
        </p:nvSpPr>
        <p:spPr>
          <a:xfrm rot="2699862">
            <a:off x="10320178" y="4932645"/>
            <a:ext cx="769551" cy="6290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1"/>
          <p:cNvSpPr/>
          <p:nvPr/>
        </p:nvSpPr>
        <p:spPr>
          <a:xfrm rot="-7750363">
            <a:off x="11364361" y="4221785"/>
            <a:ext cx="384473" cy="31429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1"/>
          <p:cNvSpPr/>
          <p:nvPr/>
        </p:nvSpPr>
        <p:spPr>
          <a:xfrm rot="10800000">
            <a:off x="1496509" y="5441188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1"/>
          <p:cNvSpPr/>
          <p:nvPr/>
        </p:nvSpPr>
        <p:spPr>
          <a:xfrm rot="10800000">
            <a:off x="11141326" y="4670830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1"/>
          <p:cNvSpPr/>
          <p:nvPr/>
        </p:nvSpPr>
        <p:spPr>
          <a:xfrm rot="1244518">
            <a:off x="275115" y="4028463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1"/>
          <p:cNvSpPr/>
          <p:nvPr/>
        </p:nvSpPr>
        <p:spPr>
          <a:xfrm rot="10800000">
            <a:off x="791423" y="5684791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11"/>
          <p:cNvSpPr/>
          <p:nvPr/>
        </p:nvSpPr>
        <p:spPr>
          <a:xfrm rot="10800000">
            <a:off x="10898159" y="630902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11"/>
          <p:cNvSpPr/>
          <p:nvPr/>
        </p:nvSpPr>
        <p:spPr>
          <a:xfrm rot="6479613">
            <a:off x="11018211" y="5523998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11"/>
          <p:cNvSpPr/>
          <p:nvPr/>
        </p:nvSpPr>
        <p:spPr>
          <a:xfrm flipH="1">
            <a:off x="660430" y="522069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11"/>
          <p:cNvSpPr/>
          <p:nvPr/>
        </p:nvSpPr>
        <p:spPr>
          <a:xfrm rot="6479678">
            <a:off x="9854707" y="6275799"/>
            <a:ext cx="359749" cy="31387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11"/>
          <p:cNvSpPr/>
          <p:nvPr/>
        </p:nvSpPr>
        <p:spPr>
          <a:xfrm rot="10800000">
            <a:off x="10744825" y="692411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1"/>
          <p:cNvSpPr/>
          <p:nvPr/>
        </p:nvSpPr>
        <p:spPr>
          <a:xfrm rot="10800000">
            <a:off x="11052594" y="1464357"/>
            <a:ext cx="242033" cy="24897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1"/>
          <p:cNvSpPr/>
          <p:nvPr/>
        </p:nvSpPr>
        <p:spPr>
          <a:xfrm rot="6479613">
            <a:off x="876424" y="1771782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1"/>
          <p:cNvSpPr/>
          <p:nvPr/>
        </p:nvSpPr>
        <p:spPr>
          <a:xfrm rot="10800000">
            <a:off x="615845" y="25046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1"/>
          <p:cNvSpPr/>
          <p:nvPr/>
        </p:nvSpPr>
        <p:spPr>
          <a:xfrm rot="10800000">
            <a:off x="1038926" y="501835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1"/>
          <p:cNvSpPr/>
          <p:nvPr/>
        </p:nvSpPr>
        <p:spPr>
          <a:xfrm rot="10800000">
            <a:off x="11467468" y="333715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11"/>
          <p:cNvSpPr/>
          <p:nvPr/>
        </p:nvSpPr>
        <p:spPr>
          <a:xfrm rot="10800000">
            <a:off x="11495098" y="26468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11"/>
          <p:cNvSpPr/>
          <p:nvPr/>
        </p:nvSpPr>
        <p:spPr>
          <a:xfrm rot="6479613">
            <a:off x="11637140" y="1942817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11"/>
          <p:cNvSpPr/>
          <p:nvPr/>
        </p:nvSpPr>
        <p:spPr>
          <a:xfrm rot="10800000">
            <a:off x="11926409" y="44233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11"/>
          <p:cNvSpPr/>
          <p:nvPr/>
        </p:nvSpPr>
        <p:spPr>
          <a:xfrm rot="407788">
            <a:off x="11719953" y="1111767"/>
            <a:ext cx="410404" cy="28141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1"/>
          <p:cNvSpPr/>
          <p:nvPr/>
        </p:nvSpPr>
        <p:spPr>
          <a:xfrm rot="10800000">
            <a:off x="11848494" y="5429803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1"/>
          <p:cNvSpPr/>
          <p:nvPr/>
        </p:nvSpPr>
        <p:spPr>
          <a:xfrm rot="10800000">
            <a:off x="30249" y="31984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1"/>
          <p:cNvSpPr/>
          <p:nvPr/>
        </p:nvSpPr>
        <p:spPr>
          <a:xfrm rot="10800000">
            <a:off x="11801410" y="333433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1"/>
          <p:cNvSpPr/>
          <p:nvPr/>
        </p:nvSpPr>
        <p:spPr>
          <a:xfrm rot="-10659098">
            <a:off x="10603556" y="39674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1"/>
          <p:cNvSpPr/>
          <p:nvPr/>
        </p:nvSpPr>
        <p:spPr>
          <a:xfrm rot="10800000">
            <a:off x="9178377" y="5965710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1"/>
          <p:cNvSpPr/>
          <p:nvPr/>
        </p:nvSpPr>
        <p:spPr>
          <a:xfrm rot="10800000">
            <a:off x="9094231" y="6675093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1"/>
          <p:cNvSpPr/>
          <p:nvPr/>
        </p:nvSpPr>
        <p:spPr>
          <a:xfrm rot="10800000">
            <a:off x="11591758" y="631394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1"/>
          <p:cNvSpPr/>
          <p:nvPr/>
        </p:nvSpPr>
        <p:spPr>
          <a:xfrm rot="10800000">
            <a:off x="-51885" y="23180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1"/>
          <p:cNvSpPr/>
          <p:nvPr/>
        </p:nvSpPr>
        <p:spPr>
          <a:xfrm rot="6479613">
            <a:off x="208677" y="1465090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1"/>
          <p:cNvSpPr/>
          <p:nvPr/>
        </p:nvSpPr>
        <p:spPr>
          <a:xfrm rot="10800000">
            <a:off x="3300443" y="672053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1"/>
          <p:cNvSpPr/>
          <p:nvPr/>
        </p:nvSpPr>
        <p:spPr>
          <a:xfrm rot="10800000">
            <a:off x="2685119" y="6249491"/>
            <a:ext cx="153319" cy="15330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1"/>
          <p:cNvSpPr/>
          <p:nvPr/>
        </p:nvSpPr>
        <p:spPr>
          <a:xfrm rot="10800000">
            <a:off x="-126994" y="67205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1"/>
          <p:cNvSpPr/>
          <p:nvPr/>
        </p:nvSpPr>
        <p:spPr>
          <a:xfrm rot="-10659098">
            <a:off x="59418" y="291029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 rot="-6751207">
            <a:off x="1576856" y="6211705"/>
            <a:ext cx="401389" cy="44206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296" name="Google Shape;296;p11"/>
          <p:cNvSpPr/>
          <p:nvPr/>
        </p:nvSpPr>
        <p:spPr>
          <a:xfrm rot="10800000">
            <a:off x="-92602" y="35817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1"/>
          <p:cNvSpPr/>
          <p:nvPr/>
        </p:nvSpPr>
        <p:spPr>
          <a:xfrm rot="10800000">
            <a:off x="304015" y="528671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1"/>
          <p:cNvSpPr/>
          <p:nvPr/>
        </p:nvSpPr>
        <p:spPr>
          <a:xfrm rot="10800000">
            <a:off x="51825" y="45663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1"/>
          <p:cNvSpPr/>
          <p:nvPr/>
        </p:nvSpPr>
        <p:spPr>
          <a:xfrm rot="10800000">
            <a:off x="951137" y="676762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1"/>
          <p:cNvSpPr/>
          <p:nvPr/>
        </p:nvSpPr>
        <p:spPr>
          <a:xfrm rot="5674396">
            <a:off x="-96706" y="5967959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1"/>
          <p:cNvSpPr/>
          <p:nvPr/>
        </p:nvSpPr>
        <p:spPr>
          <a:xfrm rot="-361624">
            <a:off x="2229635" y="6952545"/>
            <a:ext cx="410391" cy="28140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1"/>
          <p:cNvSpPr/>
          <p:nvPr/>
        </p:nvSpPr>
        <p:spPr>
          <a:xfrm rot="10800000">
            <a:off x="-868680" y="-166270"/>
            <a:ext cx="11450954" cy="708721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" name="Google Shape;369;p15">
            <a:extLst>
              <a:ext uri="{FF2B5EF4-FFF2-40B4-BE49-F238E27FC236}">
                <a16:creationId xmlns:a16="http://schemas.microsoft.com/office/drawing/2014/main" xmlns="" id="{19A885DB-75F4-B3A2-18B6-4397D559E58F}"/>
              </a:ext>
            </a:extLst>
          </p:cNvPr>
          <p:cNvSpPr/>
          <p:nvPr userDrawn="1"/>
        </p:nvSpPr>
        <p:spPr>
          <a:xfrm>
            <a:off x="10115262" y="522434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370;p15">
            <a:extLst>
              <a:ext uri="{FF2B5EF4-FFF2-40B4-BE49-F238E27FC236}">
                <a16:creationId xmlns:a16="http://schemas.microsoft.com/office/drawing/2014/main" xmlns="" id="{4A51B818-2B9E-F42E-C537-FAB2695778C0}"/>
              </a:ext>
            </a:extLst>
          </p:cNvPr>
          <p:cNvSpPr/>
          <p:nvPr userDrawn="1"/>
        </p:nvSpPr>
        <p:spPr>
          <a:xfrm rot="-4320377">
            <a:off x="10088607" y="116587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371;p15">
            <a:extLst>
              <a:ext uri="{FF2B5EF4-FFF2-40B4-BE49-F238E27FC236}">
                <a16:creationId xmlns:a16="http://schemas.microsoft.com/office/drawing/2014/main" xmlns="" id="{5801FE3F-42AB-7DBB-309D-FA84372BD5DC}"/>
              </a:ext>
            </a:extLst>
          </p:cNvPr>
          <p:cNvSpPr/>
          <p:nvPr userDrawn="1"/>
        </p:nvSpPr>
        <p:spPr>
          <a:xfrm>
            <a:off x="9930850" y="21869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373;p15">
            <a:extLst>
              <a:ext uri="{FF2B5EF4-FFF2-40B4-BE49-F238E27FC236}">
                <a16:creationId xmlns:a16="http://schemas.microsoft.com/office/drawing/2014/main" xmlns="" id="{36963E65-7B7F-52A8-9401-A7311CF351BA}"/>
              </a:ext>
            </a:extLst>
          </p:cNvPr>
          <p:cNvSpPr/>
          <p:nvPr userDrawn="1"/>
        </p:nvSpPr>
        <p:spPr>
          <a:xfrm>
            <a:off x="9904728" y="4082805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375;p15">
            <a:extLst>
              <a:ext uri="{FF2B5EF4-FFF2-40B4-BE49-F238E27FC236}">
                <a16:creationId xmlns:a16="http://schemas.microsoft.com/office/drawing/2014/main" xmlns="" id="{BE540BE2-2403-C803-011F-3BC7B3EF247C}"/>
              </a:ext>
            </a:extLst>
          </p:cNvPr>
          <p:cNvSpPr/>
          <p:nvPr userDrawn="1"/>
        </p:nvSpPr>
        <p:spPr>
          <a:xfrm>
            <a:off x="10354062" y="3201693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377;p15">
            <a:extLst>
              <a:ext uri="{FF2B5EF4-FFF2-40B4-BE49-F238E27FC236}">
                <a16:creationId xmlns:a16="http://schemas.microsoft.com/office/drawing/2014/main" xmlns="" id="{1D4285AB-9619-EFC3-E821-1B3FAAE49CA4}"/>
              </a:ext>
            </a:extLst>
          </p:cNvPr>
          <p:cNvSpPr/>
          <p:nvPr userDrawn="1"/>
        </p:nvSpPr>
        <p:spPr>
          <a:xfrm rot="-5125534">
            <a:off x="9866960" y="2116786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Google Shape;257;p11">
            <a:extLst>
              <a:ext uri="{FF2B5EF4-FFF2-40B4-BE49-F238E27FC236}">
                <a16:creationId xmlns:a16="http://schemas.microsoft.com/office/drawing/2014/main" xmlns="" id="{14EA3A45-8739-7590-BAFD-8043CC53000F}"/>
              </a:ext>
            </a:extLst>
          </p:cNvPr>
          <p:cNvSpPr/>
          <p:nvPr userDrawn="1"/>
        </p:nvSpPr>
        <p:spPr>
          <a:xfrm rot="10800000">
            <a:off x="1664810" y="-131903"/>
            <a:ext cx="11627280" cy="702931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350;p14">
            <a:extLst>
              <a:ext uri="{FF2B5EF4-FFF2-40B4-BE49-F238E27FC236}">
                <a16:creationId xmlns:a16="http://schemas.microsoft.com/office/drawing/2014/main" xmlns="" id="{F7DCFF60-4BC6-538D-1116-CC4C9CFA1204}"/>
              </a:ext>
            </a:extLst>
          </p:cNvPr>
          <p:cNvSpPr/>
          <p:nvPr userDrawn="1"/>
        </p:nvSpPr>
        <p:spPr>
          <a:xfrm rot="5400000">
            <a:off x="588955" y="5255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351;p14">
            <a:extLst>
              <a:ext uri="{FF2B5EF4-FFF2-40B4-BE49-F238E27FC236}">
                <a16:creationId xmlns:a16="http://schemas.microsoft.com/office/drawing/2014/main" xmlns="" id="{D5A76D51-DCF7-F074-45E1-2E94FA9D7045}"/>
              </a:ext>
            </a:extLst>
          </p:cNvPr>
          <p:cNvSpPr/>
          <p:nvPr userDrawn="1"/>
        </p:nvSpPr>
        <p:spPr>
          <a:xfrm rot="5400000">
            <a:off x="1629878" y="50645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352;p14">
            <a:extLst>
              <a:ext uri="{FF2B5EF4-FFF2-40B4-BE49-F238E27FC236}">
                <a16:creationId xmlns:a16="http://schemas.microsoft.com/office/drawing/2014/main" xmlns="" id="{D8C50234-43C5-5457-4698-084D9AB270FD}"/>
              </a:ext>
            </a:extLst>
          </p:cNvPr>
          <p:cNvSpPr/>
          <p:nvPr userDrawn="1"/>
        </p:nvSpPr>
        <p:spPr>
          <a:xfrm rot="274466">
            <a:off x="1938528" y="11362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5640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385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"/>
          <p:cNvSpPr/>
          <p:nvPr/>
        </p:nvSpPr>
        <p:spPr>
          <a:xfrm>
            <a:off x="5039085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5"/>
          <p:cNvSpPr txBox="1">
            <a:spLocks noGrp="1"/>
          </p:cNvSpPr>
          <p:nvPr>
            <p:ph type="title"/>
          </p:nvPr>
        </p:nvSpPr>
        <p:spPr>
          <a:xfrm>
            <a:off x="5689100" y="2867800"/>
            <a:ext cx="474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2" name="Google Shape;362;p15"/>
          <p:cNvSpPr txBox="1">
            <a:spLocks noGrp="1"/>
          </p:cNvSpPr>
          <p:nvPr>
            <p:ph type="title" idx="2" hasCustomPrompt="1"/>
          </p:nvPr>
        </p:nvSpPr>
        <p:spPr>
          <a:xfrm>
            <a:off x="7024033" y="1215800"/>
            <a:ext cx="2070000" cy="16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3" name="Google Shape;363;p15"/>
          <p:cNvSpPr txBox="1">
            <a:spLocks noGrp="1"/>
          </p:cNvSpPr>
          <p:nvPr>
            <p:ph type="subTitle" idx="1"/>
          </p:nvPr>
        </p:nvSpPr>
        <p:spPr>
          <a:xfrm>
            <a:off x="4877033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5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5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5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5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5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5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5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5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5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5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5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5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5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5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5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5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5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5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15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15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15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15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15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15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15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15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15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35920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9098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2067433" y="2867800"/>
            <a:ext cx="372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8947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7477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16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16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16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16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6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16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16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16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16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16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16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16"/>
          <p:cNvSpPr/>
          <p:nvPr/>
        </p:nvSpPr>
        <p:spPr>
          <a:xfrm>
            <a:off x="3746634" y="6189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16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16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16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16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6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6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6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16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6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156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DDD1FF-B88E-0C09-E7A9-457E38EC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946FFD-A622-F5BA-5269-A41987D82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681018-FF1D-C35D-2DA1-E2EB5AB5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A10980-AE13-D204-2A19-31439ADD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20B1A2-B10E-D677-154C-91C6FE4A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3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1"/>
          <p:cNvSpPr txBox="1">
            <a:spLocks noGrp="1"/>
          </p:cNvSpPr>
          <p:nvPr>
            <p:ph type="title" idx="2"/>
          </p:nvPr>
        </p:nvSpPr>
        <p:spPr>
          <a:xfrm>
            <a:off x="1160833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1"/>
          <p:cNvSpPr txBox="1">
            <a:spLocks noGrp="1"/>
          </p:cNvSpPr>
          <p:nvPr>
            <p:ph type="title" idx="3"/>
          </p:nvPr>
        </p:nvSpPr>
        <p:spPr>
          <a:xfrm>
            <a:off x="6752000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1"/>
          <p:cNvSpPr txBox="1">
            <a:spLocks noGrp="1"/>
          </p:cNvSpPr>
          <p:nvPr>
            <p:ph type="subTitle" idx="1"/>
          </p:nvPr>
        </p:nvSpPr>
        <p:spPr>
          <a:xfrm>
            <a:off x="6747465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7" name="Google Shape;517;p21"/>
          <p:cNvSpPr txBox="1">
            <a:spLocks noGrp="1"/>
          </p:cNvSpPr>
          <p:nvPr>
            <p:ph type="subTitle" idx="4"/>
          </p:nvPr>
        </p:nvSpPr>
        <p:spPr>
          <a:xfrm>
            <a:off x="1156400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1"/>
          <p:cNvSpPr/>
          <p:nvPr/>
        </p:nvSpPr>
        <p:spPr>
          <a:xfrm>
            <a:off x="1141118" y="63675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1"/>
          <p:cNvSpPr/>
          <p:nvPr/>
        </p:nvSpPr>
        <p:spPr>
          <a:xfrm>
            <a:off x="2425901" y="6216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1"/>
          <p:cNvSpPr/>
          <p:nvPr/>
        </p:nvSpPr>
        <p:spPr>
          <a:xfrm rot="444932" flipH="1">
            <a:off x="3474277" y="63036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1"/>
          <p:cNvSpPr/>
          <p:nvPr/>
        </p:nvSpPr>
        <p:spPr>
          <a:xfrm>
            <a:off x="255934" y="6269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1"/>
          <p:cNvSpPr/>
          <p:nvPr/>
        </p:nvSpPr>
        <p:spPr>
          <a:xfrm>
            <a:off x="7700868" y="63424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1"/>
          <p:cNvSpPr/>
          <p:nvPr/>
        </p:nvSpPr>
        <p:spPr>
          <a:xfrm rot="-4320374">
            <a:off x="4682788" y="6310405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1"/>
          <p:cNvSpPr/>
          <p:nvPr/>
        </p:nvSpPr>
        <p:spPr>
          <a:xfrm>
            <a:off x="6913534" y="6165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1"/>
          <p:cNvSpPr/>
          <p:nvPr/>
        </p:nvSpPr>
        <p:spPr>
          <a:xfrm>
            <a:off x="9601234" y="62618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1"/>
          <p:cNvSpPr/>
          <p:nvPr/>
        </p:nvSpPr>
        <p:spPr>
          <a:xfrm>
            <a:off x="11410733" y="616031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1"/>
          <p:cNvSpPr/>
          <p:nvPr/>
        </p:nvSpPr>
        <p:spPr>
          <a:xfrm rot="-4320377">
            <a:off x="8707312" y="63676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1"/>
          <p:cNvSpPr/>
          <p:nvPr/>
        </p:nvSpPr>
        <p:spPr>
          <a:xfrm>
            <a:off x="10586567" y="6215701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9" name="Google Shape;529;p21"/>
          <p:cNvGrpSpPr/>
          <p:nvPr/>
        </p:nvGrpSpPr>
        <p:grpSpPr>
          <a:xfrm rot="1885733">
            <a:off x="5573331" y="6106715"/>
            <a:ext cx="820864" cy="710205"/>
            <a:chOff x="968013" y="650077"/>
            <a:chExt cx="777108" cy="672348"/>
          </a:xfrm>
        </p:grpSpPr>
        <p:sp>
          <p:nvSpPr>
            <p:cNvPr id="530" name="Google Shape;530;p2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3751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8"/>
          <p:cNvSpPr/>
          <p:nvPr/>
        </p:nvSpPr>
        <p:spPr>
          <a:xfrm rot="10800000">
            <a:off x="-2775062" y="-1342029"/>
            <a:ext cx="11308103" cy="10040957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28"/>
          <p:cNvSpPr/>
          <p:nvPr/>
        </p:nvSpPr>
        <p:spPr>
          <a:xfrm rot="10800000">
            <a:off x="7963831" y="3891783"/>
            <a:ext cx="173304" cy="17330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28"/>
          <p:cNvSpPr/>
          <p:nvPr/>
        </p:nvSpPr>
        <p:spPr>
          <a:xfrm rot="10800000">
            <a:off x="7810150" y="1181708"/>
            <a:ext cx="279757" cy="27975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28"/>
          <p:cNvSpPr/>
          <p:nvPr/>
        </p:nvSpPr>
        <p:spPr>
          <a:xfrm rot="10800000">
            <a:off x="7428420" y="838688"/>
            <a:ext cx="173304" cy="17330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28"/>
          <p:cNvSpPr/>
          <p:nvPr/>
        </p:nvSpPr>
        <p:spPr>
          <a:xfrm rot="5519559">
            <a:off x="7531963" y="6031473"/>
            <a:ext cx="342213" cy="27973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28"/>
          <p:cNvSpPr/>
          <p:nvPr/>
        </p:nvSpPr>
        <p:spPr>
          <a:xfrm rot="-1536614">
            <a:off x="7707776" y="3166283"/>
            <a:ext cx="484477" cy="39603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28"/>
          <p:cNvSpPr/>
          <p:nvPr/>
        </p:nvSpPr>
        <p:spPr>
          <a:xfrm rot="3049656">
            <a:off x="7895789" y="5640001"/>
            <a:ext cx="248603" cy="20323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8"/>
          <p:cNvSpPr/>
          <p:nvPr/>
        </p:nvSpPr>
        <p:spPr>
          <a:xfrm>
            <a:off x="7369018" y="1062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8"/>
          <p:cNvSpPr/>
          <p:nvPr/>
        </p:nvSpPr>
        <p:spPr>
          <a:xfrm>
            <a:off x="8164551" y="227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8"/>
          <p:cNvSpPr/>
          <p:nvPr/>
        </p:nvSpPr>
        <p:spPr>
          <a:xfrm>
            <a:off x="10845801" y="12022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8"/>
          <p:cNvSpPr/>
          <p:nvPr/>
        </p:nvSpPr>
        <p:spPr>
          <a:xfrm>
            <a:off x="10620401" y="24244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6" name="Google Shape;726;p28"/>
          <p:cNvSpPr/>
          <p:nvPr/>
        </p:nvSpPr>
        <p:spPr>
          <a:xfrm rot="-4320377">
            <a:off x="8271179" y="131438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28"/>
          <p:cNvSpPr/>
          <p:nvPr/>
        </p:nvSpPr>
        <p:spPr>
          <a:xfrm rot="444932" flipH="1">
            <a:off x="10464427" y="5480002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8" name="Google Shape;728;p28"/>
          <p:cNvSpPr/>
          <p:nvPr/>
        </p:nvSpPr>
        <p:spPr>
          <a:xfrm rot="1898423">
            <a:off x="9767194" y="2814170"/>
            <a:ext cx="347093" cy="3028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28"/>
          <p:cNvSpPr/>
          <p:nvPr/>
        </p:nvSpPr>
        <p:spPr>
          <a:xfrm>
            <a:off x="10213151" y="1109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28"/>
          <p:cNvSpPr/>
          <p:nvPr/>
        </p:nvSpPr>
        <p:spPr>
          <a:xfrm>
            <a:off x="7241500" y="6364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28"/>
          <p:cNvSpPr/>
          <p:nvPr/>
        </p:nvSpPr>
        <p:spPr>
          <a:xfrm>
            <a:off x="10255234" y="36585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28"/>
          <p:cNvSpPr/>
          <p:nvPr/>
        </p:nvSpPr>
        <p:spPr>
          <a:xfrm>
            <a:off x="8655134" y="2648967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28"/>
          <p:cNvSpPr/>
          <p:nvPr/>
        </p:nvSpPr>
        <p:spPr>
          <a:xfrm>
            <a:off x="11361501" y="6315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4" name="Google Shape;734;p28"/>
          <p:cNvSpPr/>
          <p:nvPr/>
        </p:nvSpPr>
        <p:spPr>
          <a:xfrm>
            <a:off x="11554868" y="2946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5" name="Google Shape;735;p28"/>
          <p:cNvSpPr/>
          <p:nvPr/>
        </p:nvSpPr>
        <p:spPr>
          <a:xfrm rot="-1499472">
            <a:off x="9469319" y="5586703"/>
            <a:ext cx="395957" cy="27151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" name="Google Shape;736;p28"/>
          <p:cNvSpPr/>
          <p:nvPr/>
        </p:nvSpPr>
        <p:spPr>
          <a:xfrm>
            <a:off x="8137084" y="7464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7" name="Google Shape;737;p28"/>
          <p:cNvSpPr/>
          <p:nvPr/>
        </p:nvSpPr>
        <p:spPr>
          <a:xfrm>
            <a:off x="11060634" y="35590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28"/>
          <p:cNvSpPr/>
          <p:nvPr/>
        </p:nvSpPr>
        <p:spPr>
          <a:xfrm>
            <a:off x="10255234" y="16770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9" name="Google Shape;739;p28"/>
          <p:cNvSpPr/>
          <p:nvPr/>
        </p:nvSpPr>
        <p:spPr>
          <a:xfrm rot="140820">
            <a:off x="9359505" y="3566979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0" name="Google Shape;740;p28"/>
          <p:cNvSpPr/>
          <p:nvPr/>
        </p:nvSpPr>
        <p:spPr>
          <a:xfrm>
            <a:off x="8721034" y="3952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1" name="Google Shape;741;p28"/>
          <p:cNvSpPr/>
          <p:nvPr/>
        </p:nvSpPr>
        <p:spPr>
          <a:xfrm>
            <a:off x="9658434" y="204566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2" name="Google Shape;742;p28"/>
          <p:cNvSpPr/>
          <p:nvPr/>
        </p:nvSpPr>
        <p:spPr>
          <a:xfrm>
            <a:off x="10125734" y="44166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28"/>
          <p:cNvSpPr/>
          <p:nvPr/>
        </p:nvSpPr>
        <p:spPr>
          <a:xfrm>
            <a:off x="11208568" y="44504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" name="Google Shape;744;p28"/>
          <p:cNvSpPr/>
          <p:nvPr/>
        </p:nvSpPr>
        <p:spPr>
          <a:xfrm rot="-4320377">
            <a:off x="11588095" y="53831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28"/>
          <p:cNvSpPr/>
          <p:nvPr/>
        </p:nvSpPr>
        <p:spPr>
          <a:xfrm>
            <a:off x="8425068" y="20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9109600" y="748219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28"/>
          <p:cNvSpPr/>
          <p:nvPr/>
        </p:nvSpPr>
        <p:spPr>
          <a:xfrm rot="140820">
            <a:off x="10449488" y="4699396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28"/>
          <p:cNvSpPr/>
          <p:nvPr/>
        </p:nvSpPr>
        <p:spPr>
          <a:xfrm rot="4048916">
            <a:off x="8223597" y="4356588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749" name="Google Shape;749;p28"/>
          <p:cNvSpPr/>
          <p:nvPr/>
        </p:nvSpPr>
        <p:spPr>
          <a:xfrm>
            <a:off x="8937067" y="177816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28"/>
          <p:cNvSpPr/>
          <p:nvPr/>
        </p:nvSpPr>
        <p:spPr>
          <a:xfrm>
            <a:off x="11406918" y="1677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1" name="Google Shape;751;p28"/>
          <p:cNvSpPr/>
          <p:nvPr/>
        </p:nvSpPr>
        <p:spPr>
          <a:xfrm>
            <a:off x="11704867" y="24085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28"/>
          <p:cNvSpPr/>
          <p:nvPr/>
        </p:nvSpPr>
        <p:spPr>
          <a:xfrm>
            <a:off x="10782567" y="248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28"/>
          <p:cNvSpPr/>
          <p:nvPr/>
        </p:nvSpPr>
        <p:spPr>
          <a:xfrm rot="-5125534">
            <a:off x="11548582" y="846610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 rot="1068680">
            <a:off x="9357954" y="89840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28"/>
          <p:cNvSpPr/>
          <p:nvPr/>
        </p:nvSpPr>
        <p:spPr>
          <a:xfrm>
            <a:off x="8642518" y="6413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28"/>
          <p:cNvSpPr/>
          <p:nvPr/>
        </p:nvSpPr>
        <p:spPr>
          <a:xfrm>
            <a:off x="11659434" y="37491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28"/>
          <p:cNvSpPr/>
          <p:nvPr/>
        </p:nvSpPr>
        <p:spPr>
          <a:xfrm>
            <a:off x="9904085" y="46892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8"/>
          <p:cNvSpPr/>
          <p:nvPr/>
        </p:nvSpPr>
        <p:spPr>
          <a:xfrm rot="4048916">
            <a:off x="10452279" y="6345488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759" name="Google Shape;759;p28"/>
          <p:cNvSpPr/>
          <p:nvPr/>
        </p:nvSpPr>
        <p:spPr>
          <a:xfrm rot="-4320377">
            <a:off x="8398412" y="550241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28"/>
          <p:cNvSpPr/>
          <p:nvPr/>
        </p:nvSpPr>
        <p:spPr>
          <a:xfrm rot="2468770">
            <a:off x="9294305" y="1170169"/>
            <a:ext cx="347096" cy="3028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28"/>
          <p:cNvSpPr/>
          <p:nvPr/>
        </p:nvSpPr>
        <p:spPr>
          <a:xfrm>
            <a:off x="9593334" y="62981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28"/>
          <p:cNvSpPr/>
          <p:nvPr/>
        </p:nvSpPr>
        <p:spPr>
          <a:xfrm>
            <a:off x="7781000" y="66528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28"/>
          <p:cNvSpPr/>
          <p:nvPr/>
        </p:nvSpPr>
        <p:spPr>
          <a:xfrm rot="140906">
            <a:off x="9045295" y="4888589"/>
            <a:ext cx="276547" cy="2260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28"/>
          <p:cNvSpPr/>
          <p:nvPr/>
        </p:nvSpPr>
        <p:spPr>
          <a:xfrm>
            <a:off x="8385800" y="3264230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2566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353399" y="3818430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29"/>
          <p:cNvSpPr/>
          <p:nvPr/>
        </p:nvSpPr>
        <p:spPr>
          <a:xfrm rot="10800000">
            <a:off x="3953723" y="3116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29"/>
          <p:cNvSpPr/>
          <p:nvPr/>
        </p:nvSpPr>
        <p:spPr>
          <a:xfrm flipH="1">
            <a:off x="2903099" y="245380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29"/>
          <p:cNvSpPr/>
          <p:nvPr/>
        </p:nvSpPr>
        <p:spPr>
          <a:xfrm rot="10800000">
            <a:off x="632978" y="1063122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29"/>
          <p:cNvSpPr/>
          <p:nvPr/>
        </p:nvSpPr>
        <p:spPr>
          <a:xfrm rot="10800000">
            <a:off x="304082" y="3471754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29"/>
          <p:cNvSpPr/>
          <p:nvPr/>
        </p:nvSpPr>
        <p:spPr>
          <a:xfrm rot="10800000">
            <a:off x="632982" y="2502839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29"/>
          <p:cNvSpPr/>
          <p:nvPr/>
        </p:nvSpPr>
        <p:spPr>
          <a:xfrm rot="6479613">
            <a:off x="317144" y="1775123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29"/>
          <p:cNvSpPr/>
          <p:nvPr/>
        </p:nvSpPr>
        <p:spPr>
          <a:xfrm rot="10800000">
            <a:off x="10264589" y="646478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264927" y="31601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872647" y="3132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29"/>
          <p:cNvSpPr/>
          <p:nvPr/>
        </p:nvSpPr>
        <p:spPr>
          <a:xfrm rot="10800000">
            <a:off x="5117315" y="405785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29"/>
          <p:cNvSpPr/>
          <p:nvPr/>
        </p:nvSpPr>
        <p:spPr>
          <a:xfrm rot="10800000">
            <a:off x="11511391" y="335233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29"/>
          <p:cNvSpPr/>
          <p:nvPr/>
        </p:nvSpPr>
        <p:spPr>
          <a:xfrm rot="5674396">
            <a:off x="11578943" y="5425493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29"/>
          <p:cNvSpPr/>
          <p:nvPr/>
        </p:nvSpPr>
        <p:spPr>
          <a:xfrm>
            <a:off x="7940000" y="6399352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29"/>
          <p:cNvSpPr/>
          <p:nvPr/>
        </p:nvSpPr>
        <p:spPr>
          <a:xfrm>
            <a:off x="11272601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29"/>
          <p:cNvSpPr/>
          <p:nvPr/>
        </p:nvSpPr>
        <p:spPr>
          <a:xfrm>
            <a:off x="11736384" y="6356279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29"/>
          <p:cNvSpPr/>
          <p:nvPr/>
        </p:nvSpPr>
        <p:spPr>
          <a:xfrm rot="4048916">
            <a:off x="11588913" y="4122304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786" name="Google Shape;786;p29"/>
          <p:cNvSpPr/>
          <p:nvPr/>
        </p:nvSpPr>
        <p:spPr>
          <a:xfrm>
            <a:off x="9504434" y="62083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29"/>
          <p:cNvSpPr/>
          <p:nvPr/>
        </p:nvSpPr>
        <p:spPr>
          <a:xfrm>
            <a:off x="8809700" y="65145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29"/>
          <p:cNvSpPr/>
          <p:nvPr/>
        </p:nvSpPr>
        <p:spPr>
          <a:xfrm rot="10800000">
            <a:off x="9709168" y="40849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29"/>
          <p:cNvSpPr/>
          <p:nvPr/>
        </p:nvSpPr>
        <p:spPr>
          <a:xfrm rot="10800000">
            <a:off x="11433905" y="17111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29"/>
          <p:cNvSpPr/>
          <p:nvPr/>
        </p:nvSpPr>
        <p:spPr>
          <a:xfrm rot="10800000">
            <a:off x="11814892" y="26695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29"/>
          <p:cNvSpPr/>
          <p:nvPr/>
        </p:nvSpPr>
        <p:spPr>
          <a:xfrm rot="6479623">
            <a:off x="11597607" y="172360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29"/>
          <p:cNvSpPr/>
          <p:nvPr/>
        </p:nvSpPr>
        <p:spPr>
          <a:xfrm rot="10800000">
            <a:off x="10619392" y="1711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29"/>
          <p:cNvSpPr/>
          <p:nvPr/>
        </p:nvSpPr>
        <p:spPr>
          <a:xfrm rot="525784">
            <a:off x="11677519" y="921782"/>
            <a:ext cx="395976" cy="27152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29"/>
          <p:cNvSpPr/>
          <p:nvPr/>
        </p:nvSpPr>
        <p:spPr>
          <a:xfrm rot="10800000">
            <a:off x="8809702" y="9744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29"/>
          <p:cNvSpPr/>
          <p:nvPr/>
        </p:nvSpPr>
        <p:spPr>
          <a:xfrm rot="10800000">
            <a:off x="5936925" y="9743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9"/>
          <p:cNvSpPr/>
          <p:nvPr/>
        </p:nvSpPr>
        <p:spPr>
          <a:xfrm>
            <a:off x="6555985" y="4805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9"/>
          <p:cNvSpPr/>
          <p:nvPr/>
        </p:nvSpPr>
        <p:spPr>
          <a:xfrm rot="140820">
            <a:off x="6448788" y="642794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9"/>
          <p:cNvSpPr/>
          <p:nvPr/>
        </p:nvSpPr>
        <p:spPr>
          <a:xfrm>
            <a:off x="5698152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29"/>
          <p:cNvSpPr/>
          <p:nvPr/>
        </p:nvSpPr>
        <p:spPr>
          <a:xfrm>
            <a:off x="7334051" y="53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29"/>
          <p:cNvSpPr/>
          <p:nvPr/>
        </p:nvSpPr>
        <p:spPr>
          <a:xfrm>
            <a:off x="7418734" y="6208337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1" name="Google Shape;801;p29"/>
          <p:cNvSpPr/>
          <p:nvPr/>
        </p:nvSpPr>
        <p:spPr>
          <a:xfrm>
            <a:off x="140084" y="4701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2" name="Google Shape;802;p29"/>
          <p:cNvSpPr/>
          <p:nvPr/>
        </p:nvSpPr>
        <p:spPr>
          <a:xfrm rot="1068680">
            <a:off x="4554972" y="6209657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3" name="Google Shape;803;p29"/>
          <p:cNvSpPr/>
          <p:nvPr/>
        </p:nvSpPr>
        <p:spPr>
          <a:xfrm rot="2468770">
            <a:off x="8105072" y="448536"/>
            <a:ext cx="347096" cy="3028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4" name="Google Shape;804;p29"/>
          <p:cNvSpPr/>
          <p:nvPr/>
        </p:nvSpPr>
        <p:spPr>
          <a:xfrm>
            <a:off x="488668" y="54725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29"/>
          <p:cNvSpPr/>
          <p:nvPr/>
        </p:nvSpPr>
        <p:spPr>
          <a:xfrm>
            <a:off x="1482168" y="6439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826895" y="6282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7" name="Google Shape;807;p29"/>
          <p:cNvSpPr/>
          <p:nvPr/>
        </p:nvSpPr>
        <p:spPr>
          <a:xfrm>
            <a:off x="4053267" y="66625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8" name="Google Shape;808;p29"/>
          <p:cNvSpPr/>
          <p:nvPr/>
        </p:nvSpPr>
        <p:spPr>
          <a:xfrm>
            <a:off x="457401" y="616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577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706534" y="63173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31"/>
          <p:cNvSpPr/>
          <p:nvPr/>
        </p:nvSpPr>
        <p:spPr>
          <a:xfrm>
            <a:off x="9402600" y="62126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31"/>
          <p:cNvSpPr/>
          <p:nvPr/>
        </p:nvSpPr>
        <p:spPr>
          <a:xfrm>
            <a:off x="113000" y="637556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31"/>
          <p:cNvSpPr/>
          <p:nvPr/>
        </p:nvSpPr>
        <p:spPr>
          <a:xfrm>
            <a:off x="10800101" y="60192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31"/>
          <p:cNvSpPr/>
          <p:nvPr/>
        </p:nvSpPr>
        <p:spPr>
          <a:xfrm>
            <a:off x="10297334" y="6495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3070045" y="64395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11391277" y="62534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1"/>
          <p:cNvSpPr/>
          <p:nvPr/>
        </p:nvSpPr>
        <p:spPr>
          <a:xfrm rot="2135160">
            <a:off x="7382306" y="6077385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31"/>
          <p:cNvSpPr/>
          <p:nvPr/>
        </p:nvSpPr>
        <p:spPr>
          <a:xfrm rot="404198">
            <a:off x="8444721" y="64074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31"/>
          <p:cNvSpPr/>
          <p:nvPr/>
        </p:nvSpPr>
        <p:spPr>
          <a:xfrm>
            <a:off x="3998133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31"/>
          <p:cNvSpPr/>
          <p:nvPr/>
        </p:nvSpPr>
        <p:spPr>
          <a:xfrm>
            <a:off x="4587767" y="64387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5182161" y="5516283"/>
            <a:ext cx="1438593" cy="1244739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6762084" y="654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398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BE6EC-0198-93DE-4525-05B251F1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43D6C1-EB45-7154-1DB4-FD6A87684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389AC6-1B1D-A093-F078-26BDBF4BC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8AD62E-DF92-A422-23D0-690E6442B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B9522E-10D8-9530-1151-31F8C2DE0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37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1EF333-555F-3E84-7D75-4EA73313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F165FE-70D5-1015-10E4-C95E184E5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8322C8-5C82-1A2C-C1C9-F83C0A887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DFF991-98A3-17A0-BDF6-441A5622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FE4009-22C8-B395-7C4D-4530AF7C8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F16A9D-3B74-5176-5BE4-02B84127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98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2E7D3-6AFE-28F0-006B-F7E69D230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67A8E9-AA71-B673-BC24-387F1C48A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40610F-B206-A9A2-C20D-BDA4EB8E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41B8EB-5719-B36A-F870-EE415F86B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37AF4CB-A20E-17DF-4D8B-37EA5600D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51206ED-2836-20BD-C974-08A64C15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6149821-DC79-4D9D-599A-4E6BC3A1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C80959-AF27-378F-59A8-8F6F99A5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89AE1-3FF0-6BBF-A25A-35B688203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A3F9ED-F3DD-E84D-4420-0AFF312B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DABD021-C90D-504E-0C93-7285CC0F5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ADA99F-135A-4DC7-8B8A-AA3A15B9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3D76033-2AF5-AA9A-42FD-329E389BB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8A20C59-ED12-7951-3E62-86DB13553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D07CEE-C0A8-1503-0699-79B37B90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6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E8F7E-4CED-BD41-2EAF-72759EF5A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A66287-D65B-9302-B163-9C903CFE9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3B2A90-48B1-04A3-F6ED-6EF6F79BB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D838BC-B093-D303-DD4F-7E35B90C2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A506E3-36AE-8716-A841-D60CB80AD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631870-1A76-CD68-76CF-5EF650405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5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A03632-F9E8-C065-A4D6-F03426C0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C469B0B-49AF-D3BF-4A7B-75F97E55E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04D9AF-128A-0730-A474-6A0F26AFF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6E81D-9122-5E47-FC75-AC52DC792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7761-D234-44CA-80A0-57AC7B690D6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E0D71B-2950-0A88-28A5-CDE95906D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198913-BC3E-4A5F-646C-835AAEB72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4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D1EE4DC-8AB3-A7B4-36B1-B94DF214C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CBA1CC-A677-9C08-7669-81CA602A6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40972F-0277-6A5B-F8C4-11E7A1A91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D7761-D234-44CA-80A0-57AC7B690D6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7866BF-AC0E-22F2-A3B3-2E60133AF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F445FA-5AE1-85A7-46D4-C043E339A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A21D2-5A57-4B05-811D-658C3E03E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8224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8" r:id="rId4"/>
    <p:sldLayoutId id="2147483670" r:id="rId5"/>
    <p:sldLayoutId id="2147483671" r:id="rId6"/>
    <p:sldLayoutId id="2147483674" r:id="rId7"/>
    <p:sldLayoutId id="2147483675" r:id="rId8"/>
    <p:sldLayoutId id="2147483680" r:id="rId9"/>
    <p:sldLayoutId id="2147483687" r:id="rId10"/>
    <p:sldLayoutId id="2147483688" r:id="rId11"/>
    <p:sldLayoutId id="214748369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24;p35">
            <a:extLst>
              <a:ext uri="{FF2B5EF4-FFF2-40B4-BE49-F238E27FC236}">
                <a16:creationId xmlns:a16="http://schemas.microsoft.com/office/drawing/2014/main" xmlns="" id="{9F1F893A-6937-CB85-4BEA-03E9792A2535}"/>
              </a:ext>
            </a:extLst>
          </p:cNvPr>
          <p:cNvSpPr/>
          <p:nvPr/>
        </p:nvSpPr>
        <p:spPr>
          <a:xfrm rot="10800000">
            <a:off x="965885" y="414345"/>
            <a:ext cx="9723120" cy="946300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4572" y="414344"/>
            <a:ext cx="11226018" cy="617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</a:pPr>
            <a:r>
              <a:rPr lang="nl-NL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I. YÊU CẦU CẦN ĐẠT: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Thực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phé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 100 000.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nhẩm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phé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chục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hìn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phạm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vi 100 000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    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Giải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toán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th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phạm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vi 100 000.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Phát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triển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lực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Phát triển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toán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lực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duy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lập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luận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toán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quyết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vấn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đề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ĐỒ DÙNG DẠY HỌC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Power point.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SGK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III. HOẠT ĐỘNG DẠY HỌC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5" name="Google Shape;1785;p49"/>
          <p:cNvGrpSpPr/>
          <p:nvPr/>
        </p:nvGrpSpPr>
        <p:grpSpPr>
          <a:xfrm rot="1838297">
            <a:off x="1901474" y="1462133"/>
            <a:ext cx="1188021" cy="894263"/>
            <a:chOff x="968013" y="650077"/>
            <a:chExt cx="777108" cy="672348"/>
          </a:xfrm>
        </p:grpSpPr>
        <p:sp>
          <p:nvSpPr>
            <p:cNvPr id="1786" name="Google Shape;1786;p49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9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9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CD6C284-E711-9236-D7FE-DE80EF40CD17}"/>
              </a:ext>
            </a:extLst>
          </p:cNvPr>
          <p:cNvGrpSpPr/>
          <p:nvPr/>
        </p:nvGrpSpPr>
        <p:grpSpPr>
          <a:xfrm>
            <a:off x="3562350" y="269413"/>
            <a:ext cx="4094058" cy="1107996"/>
            <a:chOff x="3562350" y="269413"/>
            <a:chExt cx="4094058" cy="1107996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xmlns="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30"/>
              <a:ext cx="4094058" cy="94930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F90C368-4C3D-AD26-3BC2-1661ABF982DC}"/>
                </a:ext>
              </a:extLst>
            </p:cNvPr>
            <p:cNvSpPr txBox="1"/>
            <p:nvPr/>
          </p:nvSpPr>
          <p:spPr>
            <a:xfrm>
              <a:off x="4261978" y="269413"/>
              <a:ext cx="305322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6600" b="1" kern="0" dirty="0">
                  <a:latin typeface="Cambria" panose="02040503050406030204" pitchFamily="18" charset="0"/>
                </a:rPr>
                <a:t>Tính.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CC89098-420D-431B-8141-88704E402B3D}"/>
              </a:ext>
            </a:extLst>
          </p:cNvPr>
          <p:cNvSpPr txBox="1"/>
          <p:nvPr/>
        </p:nvSpPr>
        <p:spPr>
          <a:xfrm>
            <a:off x="1200943" y="2346973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86 362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429796F-F837-14DE-0C3C-4CAC2BA285D6}"/>
              </a:ext>
            </a:extLst>
          </p:cNvPr>
          <p:cNvSpPr txBox="1"/>
          <p:nvPr/>
        </p:nvSpPr>
        <p:spPr>
          <a:xfrm>
            <a:off x="1246296" y="4299248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87 280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5B95D18-D5E3-3FB8-BC41-6FC2D957C39B}"/>
              </a:ext>
            </a:extLst>
          </p:cNvPr>
          <p:cNvSpPr txBox="1"/>
          <p:nvPr/>
        </p:nvSpPr>
        <p:spPr>
          <a:xfrm>
            <a:off x="2125070" y="3259971"/>
            <a:ext cx="1715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918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1F66A5A-5064-3D33-3E4C-31CE9D9D839E}"/>
              </a:ext>
            </a:extLst>
          </p:cNvPr>
          <p:cNvSpPr txBox="1"/>
          <p:nvPr/>
        </p:nvSpPr>
        <p:spPr>
          <a:xfrm>
            <a:off x="694537" y="275476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CB0F31C-CEEF-315B-EF5A-8BF589EDEF84}"/>
              </a:ext>
            </a:extLst>
          </p:cNvPr>
          <p:cNvCxnSpPr>
            <a:cxnSpLocks/>
          </p:cNvCxnSpPr>
          <p:nvPr/>
        </p:nvCxnSpPr>
        <p:spPr>
          <a:xfrm flipH="1">
            <a:off x="967205" y="4230450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56226D9-37C7-6274-DB51-448F3FF40232}"/>
              </a:ext>
            </a:extLst>
          </p:cNvPr>
          <p:cNvSpPr txBox="1"/>
          <p:nvPr/>
        </p:nvSpPr>
        <p:spPr>
          <a:xfrm>
            <a:off x="5186085" y="2355422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93 246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237159A-D4D0-233D-CB27-40C84D4A64E9}"/>
              </a:ext>
            </a:extLst>
          </p:cNvPr>
          <p:cNvSpPr txBox="1"/>
          <p:nvPr/>
        </p:nvSpPr>
        <p:spPr>
          <a:xfrm>
            <a:off x="5231438" y="4307697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98 071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E9A8A16-C64B-F204-01B5-2B3294DEC83A}"/>
              </a:ext>
            </a:extLst>
          </p:cNvPr>
          <p:cNvSpPr txBox="1"/>
          <p:nvPr/>
        </p:nvSpPr>
        <p:spPr>
          <a:xfrm>
            <a:off x="5595544" y="3327806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4 825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E7EDFEB-EC54-8EF1-8B06-C443BFF50C2D}"/>
              </a:ext>
            </a:extLst>
          </p:cNvPr>
          <p:cNvSpPr txBox="1"/>
          <p:nvPr/>
        </p:nvSpPr>
        <p:spPr>
          <a:xfrm>
            <a:off x="4679679" y="2763215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7746EA30-36BC-F6F3-188A-6A59C3D1B145}"/>
              </a:ext>
            </a:extLst>
          </p:cNvPr>
          <p:cNvCxnSpPr>
            <a:cxnSpLocks/>
          </p:cNvCxnSpPr>
          <p:nvPr/>
        </p:nvCxnSpPr>
        <p:spPr>
          <a:xfrm flipH="1">
            <a:off x="5012285" y="4230450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A7F4D09-E40C-B468-9079-7AF6BFDFF208}"/>
              </a:ext>
            </a:extLst>
          </p:cNvPr>
          <p:cNvSpPr txBox="1"/>
          <p:nvPr/>
        </p:nvSpPr>
        <p:spPr>
          <a:xfrm>
            <a:off x="8775386" y="2311259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67 294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7E82F16-5E99-4222-5C3D-AAD6BABECBCE}"/>
              </a:ext>
            </a:extLst>
          </p:cNvPr>
          <p:cNvSpPr txBox="1"/>
          <p:nvPr/>
        </p:nvSpPr>
        <p:spPr>
          <a:xfrm>
            <a:off x="8820739" y="426353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92 725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15B5FEE-68DB-26FB-096B-695B2EEBA106}"/>
              </a:ext>
            </a:extLst>
          </p:cNvPr>
          <p:cNvSpPr txBox="1"/>
          <p:nvPr/>
        </p:nvSpPr>
        <p:spPr>
          <a:xfrm>
            <a:off x="8759689" y="3278752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25 431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3045BA9-3B29-A9C3-6D21-D8FB45DAE7BF}"/>
              </a:ext>
            </a:extLst>
          </p:cNvPr>
          <p:cNvSpPr txBox="1"/>
          <p:nvPr/>
        </p:nvSpPr>
        <p:spPr>
          <a:xfrm>
            <a:off x="8268980" y="271905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4E924A9C-1ECF-63B8-92CB-75B382E29DAD}"/>
              </a:ext>
            </a:extLst>
          </p:cNvPr>
          <p:cNvCxnSpPr>
            <a:cxnSpLocks/>
          </p:cNvCxnSpPr>
          <p:nvPr/>
        </p:nvCxnSpPr>
        <p:spPr>
          <a:xfrm flipH="1">
            <a:off x="8541648" y="4194736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oogle Shape;1785;p49">
            <a:extLst>
              <a:ext uri="{FF2B5EF4-FFF2-40B4-BE49-F238E27FC236}">
                <a16:creationId xmlns:a16="http://schemas.microsoft.com/office/drawing/2014/main" xmlns="" id="{DA08B97D-5820-CC7C-ACC5-6E7CD00820BD}"/>
              </a:ext>
            </a:extLst>
          </p:cNvPr>
          <p:cNvGrpSpPr/>
          <p:nvPr/>
        </p:nvGrpSpPr>
        <p:grpSpPr>
          <a:xfrm rot="1838297">
            <a:off x="5700265" y="1441849"/>
            <a:ext cx="1188021" cy="894263"/>
            <a:chOff x="968013" y="650077"/>
            <a:chExt cx="777108" cy="672348"/>
          </a:xfrm>
        </p:grpSpPr>
        <p:sp>
          <p:nvSpPr>
            <p:cNvPr id="46" name="Google Shape;1786;p49">
              <a:extLst>
                <a:ext uri="{FF2B5EF4-FFF2-40B4-BE49-F238E27FC236}">
                  <a16:creationId xmlns:a16="http://schemas.microsoft.com/office/drawing/2014/main" xmlns="" id="{330A9C0B-D8A3-A8E3-CCBD-35FF612C5E61}"/>
                </a:ext>
              </a:extLst>
            </p:cNvPr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87;p49">
              <a:extLst>
                <a:ext uri="{FF2B5EF4-FFF2-40B4-BE49-F238E27FC236}">
                  <a16:creationId xmlns:a16="http://schemas.microsoft.com/office/drawing/2014/main" xmlns="" id="{DB95192D-8A93-2A61-4027-0FC6E39910AC}"/>
                </a:ext>
              </a:extLst>
            </p:cNvPr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88;p49">
              <a:extLst>
                <a:ext uri="{FF2B5EF4-FFF2-40B4-BE49-F238E27FC236}">
                  <a16:creationId xmlns:a16="http://schemas.microsoft.com/office/drawing/2014/main" xmlns="" id="{7FBFF75C-E737-2F8F-AA42-657ABD77BE60}"/>
                </a:ext>
              </a:extLst>
            </p:cNvPr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1785;p49">
            <a:extLst>
              <a:ext uri="{FF2B5EF4-FFF2-40B4-BE49-F238E27FC236}">
                <a16:creationId xmlns:a16="http://schemas.microsoft.com/office/drawing/2014/main" xmlns="" id="{28F75683-3EC5-9300-2A24-7FB96FE6EE4D}"/>
              </a:ext>
            </a:extLst>
          </p:cNvPr>
          <p:cNvGrpSpPr/>
          <p:nvPr/>
        </p:nvGrpSpPr>
        <p:grpSpPr>
          <a:xfrm rot="1838297">
            <a:off x="9240802" y="1426035"/>
            <a:ext cx="1188021" cy="894263"/>
            <a:chOff x="968013" y="650077"/>
            <a:chExt cx="777108" cy="672348"/>
          </a:xfrm>
        </p:grpSpPr>
        <p:sp>
          <p:nvSpPr>
            <p:cNvPr id="50" name="Google Shape;1786;p49">
              <a:extLst>
                <a:ext uri="{FF2B5EF4-FFF2-40B4-BE49-F238E27FC236}">
                  <a16:creationId xmlns:a16="http://schemas.microsoft.com/office/drawing/2014/main" xmlns="" id="{A1EA2B82-204A-6529-255B-15F06E38D745}"/>
                </a:ext>
              </a:extLst>
            </p:cNvPr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787;p49">
              <a:extLst>
                <a:ext uri="{FF2B5EF4-FFF2-40B4-BE49-F238E27FC236}">
                  <a16:creationId xmlns:a16="http://schemas.microsoft.com/office/drawing/2014/main" xmlns="" id="{26939B28-267B-752F-743D-73C71B0A5A27}"/>
                </a:ext>
              </a:extLst>
            </p:cNvPr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788;p49">
              <a:extLst>
                <a:ext uri="{FF2B5EF4-FFF2-40B4-BE49-F238E27FC236}">
                  <a16:creationId xmlns:a16="http://schemas.microsoft.com/office/drawing/2014/main" xmlns="" id="{D68737BF-D576-6201-D096-7C87C48931B9}"/>
                </a:ext>
              </a:extLst>
            </p:cNvPr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946" y="-147277"/>
            <a:ext cx="1548518" cy="1963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DB6859B-CB03-807B-47CD-16C72FD453D7}"/>
              </a:ext>
            </a:extLst>
          </p:cNvPr>
          <p:cNvGrpSpPr/>
          <p:nvPr/>
        </p:nvGrpSpPr>
        <p:grpSpPr>
          <a:xfrm>
            <a:off x="3328528" y="423121"/>
            <a:ext cx="7192361" cy="1287395"/>
            <a:chOff x="3562349" y="287330"/>
            <a:chExt cx="6991246" cy="1107996"/>
          </a:xfrm>
        </p:grpSpPr>
        <p:sp>
          <p:nvSpPr>
            <p:cNvPr id="4" name="Google Shape;1439;p41">
              <a:extLst>
                <a:ext uri="{FF2B5EF4-FFF2-40B4-BE49-F238E27FC236}">
                  <a16:creationId xmlns:a16="http://schemas.microsoft.com/office/drawing/2014/main" xmlns="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8F943F5-B29F-B6A5-0C86-5F21D366838D}"/>
              </a:ext>
            </a:extLst>
          </p:cNvPr>
          <p:cNvGrpSpPr/>
          <p:nvPr/>
        </p:nvGrpSpPr>
        <p:grpSpPr>
          <a:xfrm>
            <a:off x="-49416" y="2247900"/>
            <a:ext cx="6370891" cy="2343150"/>
            <a:chOff x="-49416" y="2247900"/>
            <a:chExt cx="6370891" cy="2343150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xmlns="" id="{A4654F18-A7B3-648A-0AA0-924590172076}"/>
                </a:ext>
              </a:extLst>
            </p:cNvPr>
            <p:cNvSpPr/>
            <p:nvPr/>
          </p:nvSpPr>
          <p:spPr>
            <a:xfrm flipH="1">
              <a:off x="-49416" y="2247900"/>
              <a:ext cx="6145416" cy="234315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80705FC-A893-4412-EE60-29E80E015B5B}"/>
                </a:ext>
              </a:extLst>
            </p:cNvPr>
            <p:cNvSpPr txBox="1"/>
            <p:nvPr/>
          </p:nvSpPr>
          <p:spPr>
            <a:xfrm>
              <a:off x="335581" y="2500059"/>
              <a:ext cx="598589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43 835 + 55 807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25 346 + 37 292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673FA52-1238-B0CF-5562-068980485C55}"/>
              </a:ext>
            </a:extLst>
          </p:cNvPr>
          <p:cNvGrpSpPr/>
          <p:nvPr/>
        </p:nvGrpSpPr>
        <p:grpSpPr>
          <a:xfrm>
            <a:off x="6046584" y="2247900"/>
            <a:ext cx="6145416" cy="2343150"/>
            <a:chOff x="6046584" y="2247900"/>
            <a:chExt cx="6145416" cy="2343150"/>
          </a:xfrm>
        </p:grpSpPr>
        <p:sp>
          <p:nvSpPr>
            <p:cNvPr id="9" name="Google Shape;1439;p41">
              <a:extLst>
                <a:ext uri="{FF2B5EF4-FFF2-40B4-BE49-F238E27FC236}">
                  <a16:creationId xmlns:a16="http://schemas.microsoft.com/office/drawing/2014/main" xmlns="" id="{C281E868-388D-CCE1-1C7B-6D1D9E1F29D6}"/>
                </a:ext>
              </a:extLst>
            </p:cNvPr>
            <p:cNvSpPr/>
            <p:nvPr/>
          </p:nvSpPr>
          <p:spPr>
            <a:xfrm flipH="1">
              <a:off x="6046584" y="2247900"/>
              <a:ext cx="6145416" cy="234315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0474553-67FC-D757-7E12-DC674220F859}"/>
                </a:ext>
              </a:extLst>
            </p:cNvPr>
            <p:cNvSpPr txBox="1"/>
            <p:nvPr/>
          </p:nvSpPr>
          <p:spPr>
            <a:xfrm>
              <a:off x="6805459" y="2500059"/>
              <a:ext cx="5227019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67 254 + 92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7 528 + 5 345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7A7BF4-49DF-E89C-7096-D66F6F4C7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95" y="164835"/>
            <a:ext cx="1609483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5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0E6F8BF-91CE-C79A-52AC-13E1D90A663B}"/>
              </a:ext>
            </a:extLst>
          </p:cNvPr>
          <p:cNvGrpSpPr/>
          <p:nvPr/>
        </p:nvGrpSpPr>
        <p:grpSpPr>
          <a:xfrm>
            <a:off x="-274891" y="1238251"/>
            <a:ext cx="5760419" cy="923330"/>
            <a:chOff x="-49416" y="2500059"/>
            <a:chExt cx="5760419" cy="923330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xmlns="" id="{AF2B9BA6-732D-9F04-777E-6579937A3F9B}"/>
                </a:ext>
              </a:extLst>
            </p:cNvPr>
            <p:cNvSpPr/>
            <p:nvPr/>
          </p:nvSpPr>
          <p:spPr>
            <a:xfrm flipH="1">
              <a:off x="-49416" y="2500059"/>
              <a:ext cx="5760419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B3CDD23-01E1-66E6-A9F1-ADB7B7810502}"/>
                </a:ext>
              </a:extLst>
            </p:cNvPr>
            <p:cNvSpPr txBox="1"/>
            <p:nvPr/>
          </p:nvSpPr>
          <p:spPr>
            <a:xfrm>
              <a:off x="335581" y="2500059"/>
              <a:ext cx="537542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43 835 + 55 807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AB37B2E-868A-08E7-2C9C-3EDEDED15CA0}"/>
              </a:ext>
            </a:extLst>
          </p:cNvPr>
          <p:cNvGrpSpPr/>
          <p:nvPr/>
        </p:nvGrpSpPr>
        <p:grpSpPr>
          <a:xfrm>
            <a:off x="5821109" y="1238251"/>
            <a:ext cx="5809835" cy="923330"/>
            <a:chOff x="-49416" y="2500059"/>
            <a:chExt cx="5809835" cy="923330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xmlns="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97C630D-9E2F-95E9-2CE2-56E7BECA6A9F}"/>
                </a:ext>
              </a:extLst>
            </p:cNvPr>
            <p:cNvSpPr txBox="1"/>
            <p:nvPr/>
          </p:nvSpPr>
          <p:spPr>
            <a:xfrm>
              <a:off x="335581" y="2500059"/>
              <a:ext cx="537542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25 346 + 37 292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B88E43-8086-79FC-06BE-694583B7CF4B}"/>
              </a:ext>
            </a:extLst>
          </p:cNvPr>
          <p:cNvSpPr txBox="1"/>
          <p:nvPr/>
        </p:nvSpPr>
        <p:spPr>
          <a:xfrm>
            <a:off x="1283796" y="2311259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43 835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531515-5347-BEDB-69E2-EA5F318F005A}"/>
              </a:ext>
            </a:extLst>
          </p:cNvPr>
          <p:cNvSpPr txBox="1"/>
          <p:nvPr/>
        </p:nvSpPr>
        <p:spPr>
          <a:xfrm>
            <a:off x="1329149" y="4263534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99 642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E4AF99-8DC2-4A7F-1110-AFF16E65B51E}"/>
              </a:ext>
            </a:extLst>
          </p:cNvPr>
          <p:cNvSpPr txBox="1"/>
          <p:nvPr/>
        </p:nvSpPr>
        <p:spPr>
          <a:xfrm>
            <a:off x="1359380" y="3283486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55 807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06D004-4438-A719-44F7-9BBF8D3F9301}"/>
              </a:ext>
            </a:extLst>
          </p:cNvPr>
          <p:cNvSpPr txBox="1"/>
          <p:nvPr/>
        </p:nvSpPr>
        <p:spPr>
          <a:xfrm>
            <a:off x="777390" y="271905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109996" y="4186287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360C93B-0FC4-2897-F0AC-74CAD840481D}"/>
              </a:ext>
            </a:extLst>
          </p:cNvPr>
          <p:cNvSpPr txBox="1"/>
          <p:nvPr/>
        </p:nvSpPr>
        <p:spPr>
          <a:xfrm>
            <a:off x="7839787" y="2311259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25 346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CA80A98-C2D8-66F8-7086-D6994B9D182D}"/>
              </a:ext>
            </a:extLst>
          </p:cNvPr>
          <p:cNvSpPr txBox="1"/>
          <p:nvPr/>
        </p:nvSpPr>
        <p:spPr>
          <a:xfrm>
            <a:off x="7722917" y="4285426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62 638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8A02095-CDAA-9BF9-81AD-7EA76AA13181}"/>
              </a:ext>
            </a:extLst>
          </p:cNvPr>
          <p:cNvSpPr txBox="1"/>
          <p:nvPr/>
        </p:nvSpPr>
        <p:spPr>
          <a:xfrm>
            <a:off x="7824090" y="3278752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37 292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89AC01D-B34C-09A4-CC19-2FC53BBE3DF3}"/>
              </a:ext>
            </a:extLst>
          </p:cNvPr>
          <p:cNvSpPr txBox="1"/>
          <p:nvPr/>
        </p:nvSpPr>
        <p:spPr>
          <a:xfrm>
            <a:off x="7333381" y="271905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606049" y="4194736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D04750B-E9A1-2DAE-FC21-48C404EB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577" y="-91726"/>
            <a:ext cx="1609483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3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0E6F8BF-91CE-C79A-52AC-13E1D90A663B}"/>
              </a:ext>
            </a:extLst>
          </p:cNvPr>
          <p:cNvGrpSpPr/>
          <p:nvPr/>
        </p:nvGrpSpPr>
        <p:grpSpPr>
          <a:xfrm>
            <a:off x="0" y="1238251"/>
            <a:ext cx="4884991" cy="923330"/>
            <a:chOff x="-49417" y="2500059"/>
            <a:chExt cx="4884991" cy="923330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xmlns="" id="{AF2B9BA6-732D-9F04-777E-6579937A3F9B}"/>
                </a:ext>
              </a:extLst>
            </p:cNvPr>
            <p:cNvSpPr/>
            <p:nvPr/>
          </p:nvSpPr>
          <p:spPr>
            <a:xfrm flipH="1">
              <a:off x="-49417" y="2500059"/>
              <a:ext cx="4884991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B3CDD23-01E1-66E6-A9F1-ADB7B7810502}"/>
                </a:ext>
              </a:extLst>
            </p:cNvPr>
            <p:cNvSpPr txBox="1"/>
            <p:nvPr/>
          </p:nvSpPr>
          <p:spPr>
            <a:xfrm>
              <a:off x="335581" y="2500059"/>
              <a:ext cx="432854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67 254 + 92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AB37B2E-868A-08E7-2C9C-3EDEDED15CA0}"/>
              </a:ext>
            </a:extLst>
          </p:cNvPr>
          <p:cNvGrpSpPr/>
          <p:nvPr/>
        </p:nvGrpSpPr>
        <p:grpSpPr>
          <a:xfrm>
            <a:off x="5821109" y="1238251"/>
            <a:ext cx="6013191" cy="923330"/>
            <a:chOff x="-49416" y="2500059"/>
            <a:chExt cx="6013191" cy="923330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xmlns="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97C630D-9E2F-95E9-2CE2-56E7BECA6A9F}"/>
                </a:ext>
              </a:extLst>
            </p:cNvPr>
            <p:cNvSpPr txBox="1"/>
            <p:nvPr/>
          </p:nvSpPr>
          <p:spPr>
            <a:xfrm>
              <a:off x="588353" y="2500059"/>
              <a:ext cx="537542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7 528 + 5 345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8" name="Google Shape;1445;p41">
            <a:extLst>
              <a:ext uri="{FF2B5EF4-FFF2-40B4-BE49-F238E27FC236}">
                <a16:creationId xmlns:a16="http://schemas.microsoft.com/office/drawing/2014/main" xmlns="" id="{C3505E06-2956-B644-18EA-36EF190CBB95}"/>
              </a:ext>
            </a:extLst>
          </p:cNvPr>
          <p:cNvSpPr/>
          <p:nvPr/>
        </p:nvSpPr>
        <p:spPr>
          <a:xfrm>
            <a:off x="4983399" y="209588"/>
            <a:ext cx="1028766" cy="10286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2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kern="0" dirty="0">
                <a:solidFill>
                  <a:schemeClr val="tx2"/>
                </a:solidFill>
                <a:latin typeface="#9Slide07 IcielCadena" panose="02000503000000020004" pitchFamily="2" charset="0"/>
                <a:cs typeface="Arial"/>
                <a:sym typeface="Arial"/>
              </a:rPr>
              <a:t>2</a:t>
            </a:r>
            <a:endParaRPr sz="7200" kern="0" dirty="0">
              <a:solidFill>
                <a:schemeClr val="tx2"/>
              </a:solidFill>
              <a:latin typeface="#9Slide07 IcielCadena" panose="02000503000000020004" pitchFamily="2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B88E43-8086-79FC-06BE-694583B7CF4B}"/>
              </a:ext>
            </a:extLst>
          </p:cNvPr>
          <p:cNvSpPr txBox="1"/>
          <p:nvPr/>
        </p:nvSpPr>
        <p:spPr>
          <a:xfrm>
            <a:off x="1283796" y="2311259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67 254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531515-5347-BEDB-69E2-EA5F318F005A}"/>
              </a:ext>
            </a:extLst>
          </p:cNvPr>
          <p:cNvSpPr txBox="1"/>
          <p:nvPr/>
        </p:nvSpPr>
        <p:spPr>
          <a:xfrm>
            <a:off x="1329149" y="4263534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67 346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E4AF99-8DC2-4A7F-1110-AFF16E65B51E}"/>
              </a:ext>
            </a:extLst>
          </p:cNvPr>
          <p:cNvSpPr txBox="1"/>
          <p:nvPr/>
        </p:nvSpPr>
        <p:spPr>
          <a:xfrm>
            <a:off x="2705100" y="3283486"/>
            <a:ext cx="1116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92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06D004-4438-A719-44F7-9BBF8D3F9301}"/>
              </a:ext>
            </a:extLst>
          </p:cNvPr>
          <p:cNvSpPr txBox="1"/>
          <p:nvPr/>
        </p:nvSpPr>
        <p:spPr>
          <a:xfrm>
            <a:off x="777390" y="271905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109996" y="4186287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360C93B-0FC4-2897-F0AC-74CAD840481D}"/>
              </a:ext>
            </a:extLst>
          </p:cNvPr>
          <p:cNvSpPr txBox="1"/>
          <p:nvPr/>
        </p:nvSpPr>
        <p:spPr>
          <a:xfrm>
            <a:off x="8260351" y="2332731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7 528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CA80A98-C2D8-66F8-7086-D6994B9D182D}"/>
              </a:ext>
            </a:extLst>
          </p:cNvPr>
          <p:cNvSpPr txBox="1"/>
          <p:nvPr/>
        </p:nvSpPr>
        <p:spPr>
          <a:xfrm>
            <a:off x="7839787" y="4306898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12 873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8A02095-CDAA-9BF9-81AD-7EA76AA13181}"/>
              </a:ext>
            </a:extLst>
          </p:cNvPr>
          <p:cNvSpPr txBox="1"/>
          <p:nvPr/>
        </p:nvSpPr>
        <p:spPr>
          <a:xfrm>
            <a:off x="8244654" y="330022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5 345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89AC01D-B34C-09A4-CC19-2FC53BBE3DF3}"/>
              </a:ext>
            </a:extLst>
          </p:cNvPr>
          <p:cNvSpPr txBox="1"/>
          <p:nvPr/>
        </p:nvSpPr>
        <p:spPr>
          <a:xfrm>
            <a:off x="7704975" y="271905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606049" y="4194736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6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FC29B6A-4981-1A6B-74B4-7A681219EFFA}"/>
              </a:ext>
            </a:extLst>
          </p:cNvPr>
          <p:cNvGrpSpPr/>
          <p:nvPr/>
        </p:nvGrpSpPr>
        <p:grpSpPr>
          <a:xfrm>
            <a:off x="3467266" y="392079"/>
            <a:ext cx="4553158" cy="923330"/>
            <a:chOff x="-2833981" y="2633410"/>
            <a:chExt cx="4553158" cy="923330"/>
          </a:xfrm>
        </p:grpSpPr>
        <p:sp>
          <p:nvSpPr>
            <p:cNvPr id="4" name="Google Shape;1439;p41">
              <a:extLst>
                <a:ext uri="{FF2B5EF4-FFF2-40B4-BE49-F238E27FC236}">
                  <a16:creationId xmlns:a16="http://schemas.microsoft.com/office/drawing/2014/main" xmlns="" id="{68EDB768-C747-03A5-E56D-3D8EDB32BF83}"/>
                </a:ext>
              </a:extLst>
            </p:cNvPr>
            <p:cNvSpPr/>
            <p:nvPr/>
          </p:nvSpPr>
          <p:spPr>
            <a:xfrm flipH="1">
              <a:off x="-2833981" y="2633410"/>
              <a:ext cx="4553158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6A42721-63B7-8B96-26A0-6B48A9C22942}"/>
                </a:ext>
              </a:extLst>
            </p:cNvPr>
            <p:cNvSpPr txBox="1"/>
            <p:nvPr/>
          </p:nvSpPr>
          <p:spPr>
            <a:xfrm>
              <a:off x="-2456967" y="2633410"/>
              <a:ext cx="417614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Tính nhẩm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7FB9A0D-EC22-E910-FD58-EEB28C01C0CB}"/>
              </a:ext>
            </a:extLst>
          </p:cNvPr>
          <p:cNvGrpSpPr/>
          <p:nvPr/>
        </p:nvGrpSpPr>
        <p:grpSpPr>
          <a:xfrm>
            <a:off x="1169270" y="1567575"/>
            <a:ext cx="10717930" cy="2437299"/>
            <a:chOff x="1207370" y="1700925"/>
            <a:chExt cx="10717930" cy="24372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706F600-B648-9D84-F8B9-8B66FD8F3C90}"/>
                </a:ext>
              </a:extLst>
            </p:cNvPr>
            <p:cNvSpPr txBox="1"/>
            <p:nvPr/>
          </p:nvSpPr>
          <p:spPr>
            <a:xfrm>
              <a:off x="1207370" y="1829900"/>
              <a:ext cx="10717930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latin typeface="Cambria" panose="02040503050406030204" pitchFamily="18" charset="0"/>
                </a:rPr>
                <a:t>Mẫu: 8 000 + 7 000 = ?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Nhẩm: 8 nghìn + 7 nghìn = 15 nghìn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latin typeface="Cambria" panose="02040503050406030204" pitchFamily="18" charset="0"/>
                </a:rPr>
                <a:t> 8 000 + 7 000 = 15 000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47B87B8-286B-CE17-A59B-14C85B3DABF6}"/>
                </a:ext>
              </a:extLst>
            </p:cNvPr>
            <p:cNvSpPr/>
            <p:nvPr/>
          </p:nvSpPr>
          <p:spPr>
            <a:xfrm>
              <a:off x="1207370" y="1700925"/>
              <a:ext cx="10508380" cy="243729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E4432DA-D712-4683-DD2E-82FD0A7E8340}"/>
              </a:ext>
            </a:extLst>
          </p:cNvPr>
          <p:cNvGrpSpPr/>
          <p:nvPr/>
        </p:nvGrpSpPr>
        <p:grpSpPr>
          <a:xfrm>
            <a:off x="1794102" y="4216750"/>
            <a:ext cx="8436827" cy="2585323"/>
            <a:chOff x="-2833981" y="2560891"/>
            <a:chExt cx="4626881" cy="1107650"/>
          </a:xfrm>
        </p:grpSpPr>
        <p:sp>
          <p:nvSpPr>
            <p:cNvPr id="10" name="Google Shape;1439;p41">
              <a:extLst>
                <a:ext uri="{FF2B5EF4-FFF2-40B4-BE49-F238E27FC236}">
                  <a16:creationId xmlns:a16="http://schemas.microsoft.com/office/drawing/2014/main" xmlns="" id="{05FFC7ED-B012-47E2-2C84-2AE6530DFF41}"/>
                </a:ext>
              </a:extLst>
            </p:cNvPr>
            <p:cNvSpPr/>
            <p:nvPr/>
          </p:nvSpPr>
          <p:spPr>
            <a:xfrm flipH="1">
              <a:off x="-2833981" y="2569991"/>
              <a:ext cx="4093477" cy="104423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7F0DECD-3EDF-C3DF-3FC5-16A9A12C3446}"/>
                </a:ext>
              </a:extLst>
            </p:cNvPr>
            <p:cNvSpPr txBox="1"/>
            <p:nvPr/>
          </p:nvSpPr>
          <p:spPr>
            <a:xfrm>
              <a:off x="-2383244" y="2560891"/>
              <a:ext cx="4176144" cy="1107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14400" marR="0" lvl="0" indent="-9144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6 000 + 5 000</a:t>
              </a:r>
            </a:p>
            <a:p>
              <a:pPr marL="914400" marR="0" lvl="0" indent="-9144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9 000 + 4 000</a:t>
              </a:r>
            </a:p>
            <a:p>
              <a:pPr marL="914400" marR="0" lvl="0" indent="-9144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7 000 + 9 000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21AD35A-260B-19A1-F2D3-AC5B98177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290" y="55927"/>
            <a:ext cx="1609483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CA30DB5-773D-5DC4-7A6D-ABF64BE3B64A}"/>
              </a:ext>
            </a:extLst>
          </p:cNvPr>
          <p:cNvGrpSpPr/>
          <p:nvPr/>
        </p:nvGrpSpPr>
        <p:grpSpPr>
          <a:xfrm>
            <a:off x="2680135" y="2139075"/>
            <a:ext cx="7444940" cy="1289925"/>
            <a:chOff x="1207370" y="1700925"/>
            <a:chExt cx="6831730" cy="128992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8F0EC88-8D1D-03EA-F514-68669BE3755F}"/>
                </a:ext>
              </a:extLst>
            </p:cNvPr>
            <p:cNvSpPr txBox="1"/>
            <p:nvPr/>
          </p:nvSpPr>
          <p:spPr>
            <a:xfrm>
              <a:off x="1264520" y="1930388"/>
              <a:ext cx="67745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6 000 + 5 000 = 11 000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02D3DA55-275E-701C-CC56-B7066B944B8D}"/>
                </a:ext>
              </a:extLst>
            </p:cNvPr>
            <p:cNvSpPr/>
            <p:nvPr/>
          </p:nvSpPr>
          <p:spPr>
            <a:xfrm>
              <a:off x="1207370" y="1700925"/>
              <a:ext cx="6774580" cy="1289925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DD1EF04-3E79-BDD0-58A1-467A00AECF4D}"/>
              </a:ext>
            </a:extLst>
          </p:cNvPr>
          <p:cNvGrpSpPr/>
          <p:nvPr/>
        </p:nvGrpSpPr>
        <p:grpSpPr>
          <a:xfrm>
            <a:off x="2622985" y="3658463"/>
            <a:ext cx="7444940" cy="1289925"/>
            <a:chOff x="1207370" y="1700925"/>
            <a:chExt cx="6831730" cy="128992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4BEA7A6-7DC5-93BD-BDC6-613EC1871837}"/>
                </a:ext>
              </a:extLst>
            </p:cNvPr>
            <p:cNvSpPr txBox="1"/>
            <p:nvPr/>
          </p:nvSpPr>
          <p:spPr>
            <a:xfrm>
              <a:off x="1264520" y="1930388"/>
              <a:ext cx="67745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9 000 + 4 000 = 13 000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FCDD91E-B78B-3BB7-60A5-1BFB3EE511C9}"/>
                </a:ext>
              </a:extLst>
            </p:cNvPr>
            <p:cNvSpPr/>
            <p:nvPr/>
          </p:nvSpPr>
          <p:spPr>
            <a:xfrm>
              <a:off x="1207370" y="1700925"/>
              <a:ext cx="6774580" cy="1289925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7ABBAF2-1ADD-73CF-5FAD-473E50A1C814}"/>
              </a:ext>
            </a:extLst>
          </p:cNvPr>
          <p:cNvGrpSpPr/>
          <p:nvPr/>
        </p:nvGrpSpPr>
        <p:grpSpPr>
          <a:xfrm>
            <a:off x="2594410" y="5183326"/>
            <a:ext cx="7444940" cy="1289925"/>
            <a:chOff x="1207370" y="1700925"/>
            <a:chExt cx="6831730" cy="128992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B503A70-4D07-80A7-DCE5-222E6D6631AE}"/>
                </a:ext>
              </a:extLst>
            </p:cNvPr>
            <p:cNvSpPr txBox="1"/>
            <p:nvPr/>
          </p:nvSpPr>
          <p:spPr>
            <a:xfrm>
              <a:off x="1264520" y="1930388"/>
              <a:ext cx="67745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7 000 + 9 000 = 16 000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1A544AB0-51FA-CAB9-ACA7-81B108EF434E}"/>
                </a:ext>
              </a:extLst>
            </p:cNvPr>
            <p:cNvSpPr/>
            <p:nvPr/>
          </p:nvSpPr>
          <p:spPr>
            <a:xfrm>
              <a:off x="1207370" y="1700925"/>
              <a:ext cx="6774580" cy="1289925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A3FA111-F45C-FF7A-81DC-B6578FC6E25F}"/>
              </a:ext>
            </a:extLst>
          </p:cNvPr>
          <p:cNvGrpSpPr/>
          <p:nvPr/>
        </p:nvGrpSpPr>
        <p:grpSpPr>
          <a:xfrm>
            <a:off x="4572166" y="721215"/>
            <a:ext cx="4553158" cy="923330"/>
            <a:chOff x="-2833981" y="2633410"/>
            <a:chExt cx="4553158" cy="923330"/>
          </a:xfrm>
        </p:grpSpPr>
        <p:sp>
          <p:nvSpPr>
            <p:cNvPr id="26" name="Google Shape;1439;p41">
              <a:extLst>
                <a:ext uri="{FF2B5EF4-FFF2-40B4-BE49-F238E27FC236}">
                  <a16:creationId xmlns:a16="http://schemas.microsoft.com/office/drawing/2014/main" xmlns="" id="{3A1840C7-CEAA-84BF-D5B6-8C4EFAAF17B9}"/>
                </a:ext>
              </a:extLst>
            </p:cNvPr>
            <p:cNvSpPr/>
            <p:nvPr/>
          </p:nvSpPr>
          <p:spPr>
            <a:xfrm flipH="1">
              <a:off x="-2833981" y="2633410"/>
              <a:ext cx="4553158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66FA8F1-AFA9-559C-F860-FB64FD7EC7F5}"/>
                </a:ext>
              </a:extLst>
            </p:cNvPr>
            <p:cNvSpPr txBox="1"/>
            <p:nvPr/>
          </p:nvSpPr>
          <p:spPr>
            <a:xfrm>
              <a:off x="-2456967" y="2633410"/>
              <a:ext cx="417614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latin typeface="Cambria" panose="02040503050406030204" pitchFamily="18" charset="0"/>
                </a:rPr>
                <a:t>Tính nhẩm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0B5095-0E64-BC77-F2C0-3E668B481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90" y="384749"/>
            <a:ext cx="1609483" cy="1956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kern="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Để phục vụ học sinh chuẩn bị vào năm học mới, một </a:t>
            </a:r>
            <a:r>
              <a:rPr lang="nl-NL" sz="3200" b="1" kern="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cửa </a:t>
            </a:r>
            <a:r>
              <a:rPr lang="nl-NL" sz="3200" b="1" kern="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hàng đã nhập về 6 500 cuốn sách giáo khoa, 3 860 cuốn sách tham khảo vào 8 500 cuốn vở. Hỏi cửa hàng đó đã nhập về tất cả bao nhiêu cuốn sách và vở?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AD3B1E4-78AC-FE3F-1CC3-397BB4A69984}"/>
              </a:ext>
            </a:extLst>
          </p:cNvPr>
          <p:cNvGrpSpPr/>
          <p:nvPr/>
        </p:nvGrpSpPr>
        <p:grpSpPr>
          <a:xfrm>
            <a:off x="1771650" y="2250052"/>
            <a:ext cx="9029700" cy="4017396"/>
            <a:chOff x="1771650" y="2250052"/>
            <a:chExt cx="9029700" cy="4017396"/>
          </a:xfrm>
        </p:grpSpPr>
        <p:sp>
          <p:nvSpPr>
            <p:cNvPr id="16" name="Google Shape;1516;p42">
              <a:extLst>
                <a:ext uri="{FF2B5EF4-FFF2-40B4-BE49-F238E27FC236}">
                  <a16:creationId xmlns:a16="http://schemas.microsoft.com/office/drawing/2014/main" xmlns="" id="{5C7F5585-88B1-3790-5847-C26751DE4260}"/>
                </a:ext>
              </a:extLst>
            </p:cNvPr>
            <p:cNvSpPr/>
            <p:nvPr/>
          </p:nvSpPr>
          <p:spPr>
            <a:xfrm>
              <a:off x="1771650" y="2250052"/>
              <a:ext cx="9029700" cy="40173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E1FBF22-BA03-E943-AB1B-BFDA461992F1}"/>
                </a:ext>
              </a:extLst>
            </p:cNvPr>
            <p:cNvSpPr txBox="1"/>
            <p:nvPr/>
          </p:nvSpPr>
          <p:spPr>
            <a:xfrm>
              <a:off x="2510783" y="2673701"/>
              <a:ext cx="6785618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Tóm</a:t>
              </a:r>
              <a:r>
                <a:rPr kumimoji="0" lang="en-US" sz="4000" b="1" i="0" u="sng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sng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tắt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lvl="0">
                <a:defRPr/>
              </a:pP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Sách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giáo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khoa:   6 500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</a:t>
              </a:r>
              <a:endPara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lvl="0">
                <a:defRPr/>
              </a:pPr>
              <a:r>
                <a:rPr kumimoji="0" lang="en-US" sz="4000" b="1" i="0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Sách</a:t>
              </a:r>
              <a:r>
                <a:rPr kumimoji="0" lang="en-US" sz="4000" b="1" i="0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tham</a:t>
              </a:r>
              <a:r>
                <a:rPr kumimoji="0" lang="en-US" sz="4000" b="1" i="0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khảo</a:t>
              </a:r>
              <a:r>
                <a:rPr kumimoji="0" lang="en-US" sz="4000" b="1" i="0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3 860</a:t>
              </a:r>
            </a:p>
            <a:p>
              <a:pPr lvl="0">
                <a:defRPr/>
              </a:pPr>
              <a:r>
                <a:rPr lang="en-US" sz="4000" b="1" baseline="0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Vở</a:t>
              </a:r>
              <a:r>
                <a:rPr lang="en-US" sz="4000" b="1" baseline="0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                           8 500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</a:t>
              </a:r>
              <a:endPara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lvl="0">
                <a:defRPr/>
              </a:pPr>
              <a:r>
                <a:rPr kumimoji="0" lang="en-US" sz="4000" b="1" i="0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Tất</a:t>
              </a:r>
              <a:r>
                <a:rPr kumimoji="0" lang="en-US" sz="4000" b="1" i="0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cả</a:t>
              </a:r>
              <a:r>
                <a:rPr kumimoji="0" lang="en-US" sz="4000" b="1" i="0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                     ......... </a:t>
              </a:r>
              <a:r>
                <a:rPr kumimoji="0" lang="en-US" sz="4000" b="1" i="0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</a:t>
              </a:r>
              <a:r>
                <a:rPr kumimoji="0" lang="en-US" sz="4000" b="1" i="0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</a:t>
              </a:r>
              <a:endPara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kern="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Để phục vụ học sinh chuẩn bị vào năm học mới, một của hàng đã nhập về 6 500 cuốn sách giáo khoa, 3 860 cuốn sách tham khảo vào 8 500 cuốn vở. Hỏi cửa hàng đó đã nhập về tất cả bao nhiêu cuốn sách và vở?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AD3B1E4-78AC-FE3F-1CC3-397BB4A69984}"/>
              </a:ext>
            </a:extLst>
          </p:cNvPr>
          <p:cNvGrpSpPr/>
          <p:nvPr/>
        </p:nvGrpSpPr>
        <p:grpSpPr>
          <a:xfrm>
            <a:off x="624832" y="2516754"/>
            <a:ext cx="11452868" cy="3483995"/>
            <a:chOff x="624832" y="2516754"/>
            <a:chExt cx="11452868" cy="3483995"/>
          </a:xfrm>
        </p:grpSpPr>
        <p:sp>
          <p:nvSpPr>
            <p:cNvPr id="16" name="Google Shape;1516;p42">
              <a:extLst>
                <a:ext uri="{FF2B5EF4-FFF2-40B4-BE49-F238E27FC236}">
                  <a16:creationId xmlns:a16="http://schemas.microsoft.com/office/drawing/2014/main" xmlns="" id="{5C7F5585-88B1-3790-5847-C26751DE4260}"/>
                </a:ext>
              </a:extLst>
            </p:cNvPr>
            <p:cNvSpPr/>
            <p:nvPr/>
          </p:nvSpPr>
          <p:spPr>
            <a:xfrm>
              <a:off x="624832" y="2516754"/>
              <a:ext cx="11452868" cy="348399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E1FBF22-BA03-E943-AB1B-BFDA461992F1}"/>
                </a:ext>
              </a:extLst>
            </p:cNvPr>
            <p:cNvSpPr txBox="1"/>
            <p:nvPr/>
          </p:nvSpPr>
          <p:spPr>
            <a:xfrm>
              <a:off x="624832" y="2844465"/>
              <a:ext cx="1101089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giải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Cửa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hàng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nhập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tất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cả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sách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vở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</a:p>
            <a:p>
              <a:pPr lvl="0" algn="ctr">
                <a:defRPr/>
              </a:pP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6 500 + 3 860 = 10 360 (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)</a:t>
              </a:r>
            </a:p>
            <a:p>
              <a:pPr lvl="0" algn="ctr">
                <a:defRPr/>
              </a:pP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Đáp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10 360 </a:t>
              </a:r>
              <a:r>
                <a:rPr lang="en-US" sz="4000" b="1" dirty="0" err="1">
                  <a:solidFill>
                    <a:srgbClr val="912E0B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</a:t>
              </a:r>
              <a:endPara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B7E624-EEF2-44A8-9278-EB148325C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586" y="0"/>
            <a:ext cx="1694835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0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8" name="Google Shape;3058;p69"/>
          <p:cNvGrpSpPr/>
          <p:nvPr/>
        </p:nvGrpSpPr>
        <p:grpSpPr>
          <a:xfrm>
            <a:off x="8238549" y="3072501"/>
            <a:ext cx="2195100" cy="1491039"/>
            <a:chOff x="669286" y="1573888"/>
            <a:chExt cx="1646325" cy="1118279"/>
          </a:xfrm>
        </p:grpSpPr>
        <p:sp>
          <p:nvSpPr>
            <p:cNvPr id="3059" name="Google Shape;3059;p69"/>
            <p:cNvSpPr/>
            <p:nvPr/>
          </p:nvSpPr>
          <p:spPr>
            <a:xfrm>
              <a:off x="669286" y="1573888"/>
              <a:ext cx="1646321" cy="1118250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60" name="Google Shape;3060;p69"/>
            <p:cNvGrpSpPr/>
            <p:nvPr/>
          </p:nvGrpSpPr>
          <p:grpSpPr>
            <a:xfrm>
              <a:off x="669290" y="1573917"/>
              <a:ext cx="1646321" cy="1118250"/>
              <a:chOff x="669290" y="1689555"/>
              <a:chExt cx="1646321" cy="1118250"/>
            </a:xfrm>
          </p:grpSpPr>
          <p:grpSp>
            <p:nvGrpSpPr>
              <p:cNvPr id="3061" name="Google Shape;3061;p69"/>
              <p:cNvGrpSpPr/>
              <p:nvPr/>
            </p:nvGrpSpPr>
            <p:grpSpPr>
              <a:xfrm>
                <a:off x="669290" y="1689555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3062" name="Google Shape;3062;p69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3" name="Google Shape;3063;p69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4" name="Google Shape;3064;p69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5" name="Google Shape;3065;p69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6" name="Google Shape;3066;p69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7" name="Google Shape;3067;p69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8" name="Google Shape;3068;p69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9" name="Google Shape;3069;p69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0" name="Google Shape;3070;p69"/>
                <p:cNvSpPr/>
                <p:nvPr/>
              </p:nvSpPr>
              <p:spPr>
                <a:xfrm>
                  <a:off x="1566825" y="2331025"/>
                  <a:ext cx="101775" cy="7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1" h="3009" extrusionOk="0">
                      <a:moveTo>
                        <a:pt x="2244" y="0"/>
                      </a:moveTo>
                      <a:cubicBezTo>
                        <a:pt x="2055" y="0"/>
                        <a:pt x="1862" y="33"/>
                        <a:pt x="1668" y="106"/>
                      </a:cubicBezTo>
                      <a:cubicBezTo>
                        <a:pt x="1402" y="206"/>
                        <a:pt x="1168" y="340"/>
                        <a:pt x="935" y="540"/>
                      </a:cubicBezTo>
                      <a:cubicBezTo>
                        <a:pt x="734" y="740"/>
                        <a:pt x="534" y="1007"/>
                        <a:pt x="401" y="1274"/>
                      </a:cubicBezTo>
                      <a:cubicBezTo>
                        <a:pt x="134" y="1807"/>
                        <a:pt x="1" y="2408"/>
                        <a:pt x="1" y="3008"/>
                      </a:cubicBezTo>
                      <a:cubicBezTo>
                        <a:pt x="201" y="2474"/>
                        <a:pt x="434" y="1941"/>
                        <a:pt x="734" y="1540"/>
                      </a:cubicBezTo>
                      <a:cubicBezTo>
                        <a:pt x="1001" y="1140"/>
                        <a:pt x="1368" y="840"/>
                        <a:pt x="1769" y="706"/>
                      </a:cubicBezTo>
                      <a:cubicBezTo>
                        <a:pt x="1969" y="640"/>
                        <a:pt x="2169" y="606"/>
                        <a:pt x="2369" y="606"/>
                      </a:cubicBezTo>
                      <a:cubicBezTo>
                        <a:pt x="2569" y="606"/>
                        <a:pt x="2769" y="640"/>
                        <a:pt x="2969" y="706"/>
                      </a:cubicBezTo>
                      <a:cubicBezTo>
                        <a:pt x="3370" y="873"/>
                        <a:pt x="3770" y="1107"/>
                        <a:pt x="4070" y="1507"/>
                      </a:cubicBezTo>
                      <a:cubicBezTo>
                        <a:pt x="3937" y="940"/>
                        <a:pt x="3603" y="506"/>
                        <a:pt x="3170" y="273"/>
                      </a:cubicBezTo>
                      <a:cubicBezTo>
                        <a:pt x="2893" y="103"/>
                        <a:pt x="2576" y="0"/>
                        <a:pt x="224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1" name="Google Shape;3071;p69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2" name="Google Shape;3072;p69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3" name="Google Shape;3073;p69"/>
                <p:cNvSpPr/>
                <p:nvPr/>
              </p:nvSpPr>
              <p:spPr>
                <a:xfrm>
                  <a:off x="1561825" y="2408725"/>
                  <a:ext cx="119275" cy="5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2040" extrusionOk="0">
                      <a:moveTo>
                        <a:pt x="4771" y="0"/>
                      </a:moveTo>
                      <a:lnTo>
                        <a:pt x="4771" y="0"/>
                      </a:lnTo>
                      <a:cubicBezTo>
                        <a:pt x="4504" y="334"/>
                        <a:pt x="4203" y="667"/>
                        <a:pt x="3870" y="968"/>
                      </a:cubicBezTo>
                      <a:cubicBezTo>
                        <a:pt x="3770" y="1001"/>
                        <a:pt x="3703" y="1068"/>
                        <a:pt x="3636" y="1101"/>
                      </a:cubicBezTo>
                      <a:cubicBezTo>
                        <a:pt x="3336" y="1301"/>
                        <a:pt x="2969" y="1468"/>
                        <a:pt x="2602" y="1568"/>
                      </a:cubicBezTo>
                      <a:cubicBezTo>
                        <a:pt x="2469" y="1601"/>
                        <a:pt x="2335" y="1635"/>
                        <a:pt x="2202" y="1635"/>
                      </a:cubicBezTo>
                      <a:cubicBezTo>
                        <a:pt x="2007" y="1674"/>
                        <a:pt x="1811" y="1690"/>
                        <a:pt x="1616" y="1690"/>
                      </a:cubicBezTo>
                      <a:cubicBezTo>
                        <a:pt x="1478" y="1690"/>
                        <a:pt x="1339" y="1682"/>
                        <a:pt x="1201" y="1668"/>
                      </a:cubicBezTo>
                      <a:cubicBezTo>
                        <a:pt x="768" y="1635"/>
                        <a:pt x="334" y="1501"/>
                        <a:pt x="0" y="1334"/>
                      </a:cubicBezTo>
                      <a:lnTo>
                        <a:pt x="0" y="1334"/>
                      </a:lnTo>
                      <a:cubicBezTo>
                        <a:pt x="101" y="1635"/>
                        <a:pt x="501" y="1868"/>
                        <a:pt x="1001" y="1968"/>
                      </a:cubicBezTo>
                      <a:cubicBezTo>
                        <a:pt x="1218" y="2015"/>
                        <a:pt x="1463" y="2040"/>
                        <a:pt x="1728" y="2040"/>
                      </a:cubicBezTo>
                      <a:cubicBezTo>
                        <a:pt x="2033" y="2040"/>
                        <a:pt x="2363" y="2006"/>
                        <a:pt x="2702" y="1935"/>
                      </a:cubicBezTo>
                      <a:cubicBezTo>
                        <a:pt x="2736" y="1902"/>
                        <a:pt x="2769" y="1902"/>
                        <a:pt x="2802" y="1902"/>
                      </a:cubicBezTo>
                      <a:cubicBezTo>
                        <a:pt x="3069" y="1801"/>
                        <a:pt x="3336" y="1701"/>
                        <a:pt x="3570" y="1568"/>
                      </a:cubicBezTo>
                      <a:cubicBezTo>
                        <a:pt x="3770" y="1468"/>
                        <a:pt x="3937" y="1334"/>
                        <a:pt x="4070" y="1201"/>
                      </a:cubicBezTo>
                      <a:cubicBezTo>
                        <a:pt x="4137" y="1168"/>
                        <a:pt x="4170" y="1101"/>
                        <a:pt x="4203" y="1068"/>
                      </a:cubicBezTo>
                      <a:cubicBezTo>
                        <a:pt x="4537" y="734"/>
                        <a:pt x="4737" y="334"/>
                        <a:pt x="477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4" name="Google Shape;3074;p69"/>
                <p:cNvSpPr/>
                <p:nvPr/>
              </p:nvSpPr>
              <p:spPr>
                <a:xfrm>
                  <a:off x="1214900" y="2284625"/>
                  <a:ext cx="220875" cy="1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4856" extrusionOk="0">
                      <a:moveTo>
                        <a:pt x="4357" y="0"/>
                      </a:moveTo>
                      <a:cubicBezTo>
                        <a:pt x="2128" y="0"/>
                        <a:pt x="159" y="1722"/>
                        <a:pt x="1" y="4831"/>
                      </a:cubicBezTo>
                      <a:cubicBezTo>
                        <a:pt x="1" y="4847"/>
                        <a:pt x="9" y="4856"/>
                        <a:pt x="22" y="4856"/>
                      </a:cubicBezTo>
                      <a:cubicBezTo>
                        <a:pt x="34" y="4856"/>
                        <a:pt x="51" y="4847"/>
                        <a:pt x="68" y="4831"/>
                      </a:cubicBezTo>
                      <a:cubicBezTo>
                        <a:pt x="780" y="2442"/>
                        <a:pt x="2847" y="1054"/>
                        <a:pt x="5022" y="1054"/>
                      </a:cubicBezTo>
                      <a:cubicBezTo>
                        <a:pt x="6310" y="1054"/>
                        <a:pt x="7636" y="1541"/>
                        <a:pt x="8740" y="2596"/>
                      </a:cubicBezTo>
                      <a:cubicBezTo>
                        <a:pt x="8747" y="2602"/>
                        <a:pt x="8754" y="2605"/>
                        <a:pt x="8762" y="2605"/>
                      </a:cubicBezTo>
                      <a:cubicBezTo>
                        <a:pt x="8796" y="2605"/>
                        <a:pt x="8834" y="2556"/>
                        <a:pt x="8807" y="2529"/>
                      </a:cubicBezTo>
                      <a:cubicBezTo>
                        <a:pt x="7533" y="807"/>
                        <a:pt x="5884" y="0"/>
                        <a:pt x="435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5" name="Google Shape;3075;p69"/>
                <p:cNvSpPr/>
                <p:nvPr/>
              </p:nvSpPr>
              <p:spPr>
                <a:xfrm>
                  <a:off x="1360850" y="2259300"/>
                  <a:ext cx="64225" cy="2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9" h="1007" extrusionOk="0">
                      <a:moveTo>
                        <a:pt x="1373" y="0"/>
                      </a:moveTo>
                      <a:cubicBezTo>
                        <a:pt x="937" y="0"/>
                        <a:pt x="455" y="169"/>
                        <a:pt x="34" y="440"/>
                      </a:cubicBezTo>
                      <a:cubicBezTo>
                        <a:pt x="0" y="473"/>
                        <a:pt x="0" y="540"/>
                        <a:pt x="34" y="540"/>
                      </a:cubicBezTo>
                      <a:cubicBezTo>
                        <a:pt x="193" y="506"/>
                        <a:pt x="345" y="491"/>
                        <a:pt x="492" y="491"/>
                      </a:cubicBezTo>
                      <a:cubicBezTo>
                        <a:pt x="1210" y="491"/>
                        <a:pt x="1810" y="841"/>
                        <a:pt x="2502" y="1007"/>
                      </a:cubicBezTo>
                      <a:cubicBezTo>
                        <a:pt x="2536" y="1007"/>
                        <a:pt x="2569" y="940"/>
                        <a:pt x="2569" y="874"/>
                      </a:cubicBezTo>
                      <a:cubicBezTo>
                        <a:pt x="2367" y="251"/>
                        <a:pt x="1904" y="0"/>
                        <a:pt x="137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6" name="Google Shape;3076;p69"/>
                <p:cNvSpPr/>
                <p:nvPr/>
              </p:nvSpPr>
              <p:spPr>
                <a:xfrm>
                  <a:off x="1666075" y="2177125"/>
                  <a:ext cx="139875" cy="1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5" h="5009" extrusionOk="0">
                      <a:moveTo>
                        <a:pt x="3035" y="1"/>
                      </a:moveTo>
                      <a:cubicBezTo>
                        <a:pt x="1695" y="1"/>
                        <a:pt x="372" y="1793"/>
                        <a:pt x="0" y="4961"/>
                      </a:cubicBezTo>
                      <a:cubicBezTo>
                        <a:pt x="0" y="4985"/>
                        <a:pt x="17" y="5008"/>
                        <a:pt x="38" y="5008"/>
                      </a:cubicBezTo>
                      <a:cubicBezTo>
                        <a:pt x="47" y="5008"/>
                        <a:pt x="57" y="5004"/>
                        <a:pt x="67" y="4994"/>
                      </a:cubicBezTo>
                      <a:cubicBezTo>
                        <a:pt x="618" y="2525"/>
                        <a:pt x="1931" y="1179"/>
                        <a:pt x="3249" y="1179"/>
                      </a:cubicBezTo>
                      <a:cubicBezTo>
                        <a:pt x="4085" y="1179"/>
                        <a:pt x="4923" y="1720"/>
                        <a:pt x="5571" y="2860"/>
                      </a:cubicBezTo>
                      <a:cubicBezTo>
                        <a:pt x="5571" y="2869"/>
                        <a:pt x="5574" y="2873"/>
                        <a:pt x="5577" y="2873"/>
                      </a:cubicBezTo>
                      <a:cubicBezTo>
                        <a:pt x="5585" y="2873"/>
                        <a:pt x="5594" y="2850"/>
                        <a:pt x="5571" y="2826"/>
                      </a:cubicBezTo>
                      <a:cubicBezTo>
                        <a:pt x="4936" y="894"/>
                        <a:pt x="3981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7" name="Google Shape;3077;p69"/>
                <p:cNvSpPr/>
                <p:nvPr/>
              </p:nvSpPr>
              <p:spPr>
                <a:xfrm>
                  <a:off x="1651250" y="2194250"/>
                  <a:ext cx="36525" cy="4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" h="1717" extrusionOk="0">
                      <a:moveTo>
                        <a:pt x="1297" y="0"/>
                      </a:moveTo>
                      <a:cubicBezTo>
                        <a:pt x="639" y="0"/>
                        <a:pt x="1" y="483"/>
                        <a:pt x="126" y="1641"/>
                      </a:cubicBezTo>
                      <a:cubicBezTo>
                        <a:pt x="126" y="1668"/>
                        <a:pt x="148" y="1717"/>
                        <a:pt x="174" y="1717"/>
                      </a:cubicBezTo>
                      <a:cubicBezTo>
                        <a:pt x="180" y="1717"/>
                        <a:pt x="186" y="1714"/>
                        <a:pt x="193" y="1708"/>
                      </a:cubicBezTo>
                      <a:cubicBezTo>
                        <a:pt x="593" y="1107"/>
                        <a:pt x="860" y="373"/>
                        <a:pt x="1427" y="73"/>
                      </a:cubicBezTo>
                      <a:cubicBezTo>
                        <a:pt x="1460" y="73"/>
                        <a:pt x="1460" y="6"/>
                        <a:pt x="1427" y="6"/>
                      </a:cubicBezTo>
                      <a:cubicBezTo>
                        <a:pt x="1384" y="2"/>
                        <a:pt x="1341" y="0"/>
                        <a:pt x="129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8" name="Google Shape;3078;p69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9" name="Google Shape;3079;p69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0" name="Google Shape;3080;p69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1" name="Google Shape;3081;p69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2" name="Google Shape;3082;p69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3" name="Google Shape;3083;p69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4" name="Google Shape;3084;p69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5" name="Google Shape;3085;p69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6" name="Google Shape;3086;p69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087" name="Google Shape;3087;p69"/>
              <p:cNvSpPr/>
              <p:nvPr/>
            </p:nvSpPr>
            <p:spPr>
              <a:xfrm>
                <a:off x="1426500" y="2425950"/>
                <a:ext cx="130854" cy="13085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8" name="Google Shape;3088;p69"/>
              <p:cNvSpPr/>
              <p:nvPr/>
            </p:nvSpPr>
            <p:spPr>
              <a:xfrm>
                <a:off x="1784625" y="2328950"/>
                <a:ext cx="107100" cy="10707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89" name="Google Shape;3089;p69"/>
          <p:cNvGrpSpPr/>
          <p:nvPr/>
        </p:nvGrpSpPr>
        <p:grpSpPr>
          <a:xfrm>
            <a:off x="9481124" y="751299"/>
            <a:ext cx="1503336" cy="1839340"/>
            <a:chOff x="5377293" y="1541949"/>
            <a:chExt cx="1127502" cy="1379505"/>
          </a:xfrm>
        </p:grpSpPr>
        <p:sp>
          <p:nvSpPr>
            <p:cNvPr id="3090" name="Google Shape;3090;p69"/>
            <p:cNvSpPr/>
            <p:nvPr/>
          </p:nvSpPr>
          <p:spPr>
            <a:xfrm>
              <a:off x="5387701" y="1541949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91" name="Google Shape;3091;p69"/>
            <p:cNvGrpSpPr/>
            <p:nvPr/>
          </p:nvGrpSpPr>
          <p:grpSpPr>
            <a:xfrm>
              <a:off x="5377293" y="1541970"/>
              <a:ext cx="1127502" cy="1379484"/>
              <a:chOff x="831475" y="3598725"/>
              <a:chExt cx="1262600" cy="1544775"/>
            </a:xfrm>
          </p:grpSpPr>
          <p:sp>
            <p:nvSpPr>
              <p:cNvPr id="3092" name="Google Shape;3092;p69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3" name="Google Shape;3093;p69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4" name="Google Shape;3094;p69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5" name="Google Shape;3095;p69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69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69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69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69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69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69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69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69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69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69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69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69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69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69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69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69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69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69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69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69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69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69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69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69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69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69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22" name="Google Shape;3122;p69"/>
          <p:cNvGrpSpPr/>
          <p:nvPr/>
        </p:nvGrpSpPr>
        <p:grpSpPr>
          <a:xfrm>
            <a:off x="9803368" y="4563531"/>
            <a:ext cx="1409579" cy="1575135"/>
            <a:chOff x="6558026" y="3674348"/>
            <a:chExt cx="1057184" cy="1181351"/>
          </a:xfrm>
        </p:grpSpPr>
        <p:sp>
          <p:nvSpPr>
            <p:cNvPr id="3123" name="Google Shape;3123;p69"/>
            <p:cNvSpPr/>
            <p:nvPr/>
          </p:nvSpPr>
          <p:spPr>
            <a:xfrm rot="201225">
              <a:off x="6590456" y="3707914"/>
              <a:ext cx="992852" cy="1119702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24" name="Google Shape;3124;p69"/>
            <p:cNvGrpSpPr/>
            <p:nvPr/>
          </p:nvGrpSpPr>
          <p:grpSpPr>
            <a:xfrm>
              <a:off x="6558026" y="3674348"/>
              <a:ext cx="1056654" cy="1175847"/>
              <a:chOff x="6558026" y="3674348"/>
              <a:chExt cx="1056654" cy="1175847"/>
            </a:xfrm>
          </p:grpSpPr>
          <p:grpSp>
            <p:nvGrpSpPr>
              <p:cNvPr id="3125" name="Google Shape;3125;p69"/>
              <p:cNvGrpSpPr/>
              <p:nvPr/>
            </p:nvGrpSpPr>
            <p:grpSpPr>
              <a:xfrm rot="201225">
                <a:off x="6589927" y="3702430"/>
                <a:ext cx="992852" cy="1119682"/>
                <a:chOff x="2768850" y="3921688"/>
                <a:chExt cx="1210050" cy="1364625"/>
              </a:xfrm>
            </p:grpSpPr>
            <p:sp>
              <p:nvSpPr>
                <p:cNvPr id="3126" name="Google Shape;3126;p69"/>
                <p:cNvSpPr/>
                <p:nvPr/>
              </p:nvSpPr>
              <p:spPr>
                <a:xfrm>
                  <a:off x="3644475" y="4934513"/>
                  <a:ext cx="264375" cy="29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11864" extrusionOk="0">
                      <a:moveTo>
                        <a:pt x="6418" y="1"/>
                      </a:moveTo>
                      <a:cubicBezTo>
                        <a:pt x="6312" y="1"/>
                        <a:pt x="6208" y="6"/>
                        <a:pt x="6105" y="17"/>
                      </a:cubicBezTo>
                      <a:cubicBezTo>
                        <a:pt x="4537" y="217"/>
                        <a:pt x="3403" y="1885"/>
                        <a:pt x="2702" y="3186"/>
                      </a:cubicBezTo>
                      <a:cubicBezTo>
                        <a:pt x="1668" y="5187"/>
                        <a:pt x="868" y="7356"/>
                        <a:pt x="234" y="9557"/>
                      </a:cubicBezTo>
                      <a:cubicBezTo>
                        <a:pt x="100" y="10091"/>
                        <a:pt x="0" y="10791"/>
                        <a:pt x="434" y="11258"/>
                      </a:cubicBezTo>
                      <a:cubicBezTo>
                        <a:pt x="668" y="11492"/>
                        <a:pt x="1001" y="11592"/>
                        <a:pt x="1301" y="11659"/>
                      </a:cubicBezTo>
                      <a:cubicBezTo>
                        <a:pt x="1928" y="11796"/>
                        <a:pt x="2557" y="11864"/>
                        <a:pt x="3175" y="11864"/>
                      </a:cubicBezTo>
                      <a:cubicBezTo>
                        <a:pt x="4663" y="11864"/>
                        <a:pt x="6084" y="11469"/>
                        <a:pt x="7239" y="10691"/>
                      </a:cubicBezTo>
                      <a:cubicBezTo>
                        <a:pt x="8907" y="9624"/>
                        <a:pt x="10041" y="7823"/>
                        <a:pt x="10375" y="5721"/>
                      </a:cubicBezTo>
                      <a:cubicBezTo>
                        <a:pt x="10575" y="4453"/>
                        <a:pt x="10441" y="2986"/>
                        <a:pt x="9641" y="1785"/>
                      </a:cubicBezTo>
                      <a:cubicBezTo>
                        <a:pt x="8905" y="682"/>
                        <a:pt x="7607" y="1"/>
                        <a:pt x="6418" y="1"/>
                      </a:cubicBezTo>
                      <a:close/>
                    </a:path>
                  </a:pathLst>
                </a:custGeom>
                <a:solidFill>
                  <a:srgbClr val="965A5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7" name="Google Shape;3127;p69"/>
                <p:cNvSpPr/>
                <p:nvPr/>
              </p:nvSpPr>
              <p:spPr>
                <a:xfrm>
                  <a:off x="2768850" y="4762213"/>
                  <a:ext cx="219350" cy="3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3005" extrusionOk="0">
                      <a:moveTo>
                        <a:pt x="4939" y="0"/>
                      </a:moveTo>
                      <a:cubicBezTo>
                        <a:pt x="4134" y="0"/>
                        <a:pt x="3288" y="248"/>
                        <a:pt x="2602" y="738"/>
                      </a:cubicBezTo>
                      <a:cubicBezTo>
                        <a:pt x="1401" y="1538"/>
                        <a:pt x="734" y="2873"/>
                        <a:pt x="467" y="4140"/>
                      </a:cubicBezTo>
                      <a:cubicBezTo>
                        <a:pt x="0" y="6175"/>
                        <a:pt x="401" y="8277"/>
                        <a:pt x="1568" y="9878"/>
                      </a:cubicBezTo>
                      <a:cubicBezTo>
                        <a:pt x="2702" y="11512"/>
                        <a:pt x="4570" y="12613"/>
                        <a:pt x="6739" y="12947"/>
                      </a:cubicBezTo>
                      <a:cubicBezTo>
                        <a:pt x="6889" y="12980"/>
                        <a:pt x="7047" y="13005"/>
                        <a:pt x="7210" y="13005"/>
                      </a:cubicBezTo>
                      <a:cubicBezTo>
                        <a:pt x="7372" y="13005"/>
                        <a:pt x="7539" y="12980"/>
                        <a:pt x="7706" y="12913"/>
                      </a:cubicBezTo>
                      <a:cubicBezTo>
                        <a:pt x="8273" y="12646"/>
                        <a:pt x="8440" y="11946"/>
                        <a:pt x="8506" y="11379"/>
                      </a:cubicBezTo>
                      <a:cubicBezTo>
                        <a:pt x="8707" y="9077"/>
                        <a:pt x="8773" y="6776"/>
                        <a:pt x="8540" y="4574"/>
                      </a:cubicBezTo>
                      <a:cubicBezTo>
                        <a:pt x="8373" y="3106"/>
                        <a:pt x="7906" y="1105"/>
                        <a:pt x="6505" y="371"/>
                      </a:cubicBezTo>
                      <a:cubicBezTo>
                        <a:pt x="6050" y="123"/>
                        <a:pt x="5505" y="0"/>
                        <a:pt x="4939" y="0"/>
                      </a:cubicBezTo>
                      <a:close/>
                    </a:path>
                  </a:pathLst>
                </a:custGeom>
                <a:solidFill>
                  <a:srgbClr val="965A5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8" name="Google Shape;3128;p69"/>
                <p:cNvSpPr/>
                <p:nvPr/>
              </p:nvSpPr>
              <p:spPr>
                <a:xfrm>
                  <a:off x="2916450" y="4364163"/>
                  <a:ext cx="916525" cy="92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1" h="36886" extrusionOk="0">
                      <a:moveTo>
                        <a:pt x="13956" y="0"/>
                      </a:moveTo>
                      <a:cubicBezTo>
                        <a:pt x="8945" y="0"/>
                        <a:pt x="4524" y="3463"/>
                        <a:pt x="3270" y="8354"/>
                      </a:cubicBezTo>
                      <a:cubicBezTo>
                        <a:pt x="2102" y="12957"/>
                        <a:pt x="1235" y="17627"/>
                        <a:pt x="634" y="22331"/>
                      </a:cubicBezTo>
                      <a:cubicBezTo>
                        <a:pt x="1" y="27534"/>
                        <a:pt x="3069" y="32538"/>
                        <a:pt x="8073" y="34206"/>
                      </a:cubicBezTo>
                      <a:cubicBezTo>
                        <a:pt x="12643" y="35774"/>
                        <a:pt x="17280" y="36641"/>
                        <a:pt x="22116" y="36874"/>
                      </a:cubicBezTo>
                      <a:cubicBezTo>
                        <a:pt x="22283" y="36882"/>
                        <a:pt x="22448" y="36885"/>
                        <a:pt x="22613" y="36885"/>
                      </a:cubicBezTo>
                      <a:cubicBezTo>
                        <a:pt x="27678" y="36885"/>
                        <a:pt x="32098" y="33444"/>
                        <a:pt x="33358" y="28502"/>
                      </a:cubicBezTo>
                      <a:cubicBezTo>
                        <a:pt x="34525" y="23932"/>
                        <a:pt x="35426" y="19262"/>
                        <a:pt x="35993" y="14558"/>
                      </a:cubicBezTo>
                      <a:cubicBezTo>
                        <a:pt x="36660" y="9321"/>
                        <a:pt x="33558" y="4351"/>
                        <a:pt x="28588" y="2683"/>
                      </a:cubicBezTo>
                      <a:cubicBezTo>
                        <a:pt x="24018" y="1115"/>
                        <a:pt x="19348" y="248"/>
                        <a:pt x="14511" y="15"/>
                      </a:cubicBezTo>
                      <a:cubicBezTo>
                        <a:pt x="14325" y="5"/>
                        <a:pt x="14140" y="0"/>
                        <a:pt x="13956" y="0"/>
                      </a:cubicBezTo>
                      <a:close/>
                    </a:path>
                  </a:pathLst>
                </a:custGeom>
                <a:solidFill>
                  <a:srgbClr val="965A5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9" name="Google Shape;3129;p69"/>
                <p:cNvSpPr/>
                <p:nvPr/>
              </p:nvSpPr>
              <p:spPr>
                <a:xfrm>
                  <a:off x="3039200" y="4675838"/>
                  <a:ext cx="212525" cy="7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1" h="2877" extrusionOk="0">
                      <a:moveTo>
                        <a:pt x="3494" y="1"/>
                      </a:moveTo>
                      <a:cubicBezTo>
                        <a:pt x="2265" y="1"/>
                        <a:pt x="1064" y="336"/>
                        <a:pt x="61" y="991"/>
                      </a:cubicBezTo>
                      <a:cubicBezTo>
                        <a:pt x="0" y="1021"/>
                        <a:pt x="50" y="1162"/>
                        <a:pt x="110" y="1162"/>
                      </a:cubicBezTo>
                      <a:cubicBezTo>
                        <a:pt x="116" y="1162"/>
                        <a:pt x="122" y="1160"/>
                        <a:pt x="128" y="1157"/>
                      </a:cubicBezTo>
                      <a:cubicBezTo>
                        <a:pt x="787" y="1003"/>
                        <a:pt x="1431" y="929"/>
                        <a:pt x="2063" y="929"/>
                      </a:cubicBezTo>
                      <a:cubicBezTo>
                        <a:pt x="4024" y="929"/>
                        <a:pt x="5883" y="1632"/>
                        <a:pt x="7800" y="2792"/>
                      </a:cubicBezTo>
                      <a:cubicBezTo>
                        <a:pt x="7905" y="2834"/>
                        <a:pt x="8011" y="2876"/>
                        <a:pt x="8108" y="2876"/>
                      </a:cubicBezTo>
                      <a:cubicBezTo>
                        <a:pt x="8164" y="2876"/>
                        <a:pt x="8218" y="2862"/>
                        <a:pt x="8267" y="2825"/>
                      </a:cubicBezTo>
                      <a:cubicBezTo>
                        <a:pt x="8400" y="2725"/>
                        <a:pt x="8433" y="2692"/>
                        <a:pt x="8467" y="2525"/>
                      </a:cubicBezTo>
                      <a:cubicBezTo>
                        <a:pt x="8500" y="2358"/>
                        <a:pt x="8433" y="2125"/>
                        <a:pt x="8333" y="1991"/>
                      </a:cubicBezTo>
                      <a:cubicBezTo>
                        <a:pt x="6974" y="651"/>
                        <a:pt x="5207" y="1"/>
                        <a:pt x="3494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0" name="Google Shape;3130;p69"/>
                <p:cNvSpPr/>
                <p:nvPr/>
              </p:nvSpPr>
              <p:spPr>
                <a:xfrm>
                  <a:off x="3695825" y="5030288"/>
                  <a:ext cx="175225" cy="1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9" h="5768" extrusionOk="0">
                      <a:moveTo>
                        <a:pt x="6986" y="1123"/>
                      </a:moveTo>
                      <a:cubicBezTo>
                        <a:pt x="6986" y="1134"/>
                        <a:pt x="6990" y="1138"/>
                        <a:pt x="6994" y="1138"/>
                      </a:cubicBezTo>
                      <a:cubicBezTo>
                        <a:pt x="7001" y="1138"/>
                        <a:pt x="7008" y="1123"/>
                        <a:pt x="6986" y="1123"/>
                      </a:cubicBezTo>
                      <a:close/>
                      <a:moveTo>
                        <a:pt x="5477" y="1"/>
                      </a:moveTo>
                      <a:cubicBezTo>
                        <a:pt x="4870" y="1"/>
                        <a:pt x="4213" y="315"/>
                        <a:pt x="3617" y="656"/>
                      </a:cubicBezTo>
                      <a:cubicBezTo>
                        <a:pt x="2850" y="1123"/>
                        <a:pt x="2183" y="1757"/>
                        <a:pt x="1616" y="2457"/>
                      </a:cubicBezTo>
                      <a:cubicBezTo>
                        <a:pt x="1349" y="2791"/>
                        <a:pt x="1149" y="3124"/>
                        <a:pt x="915" y="3458"/>
                      </a:cubicBezTo>
                      <a:cubicBezTo>
                        <a:pt x="615" y="3992"/>
                        <a:pt x="348" y="4559"/>
                        <a:pt x="115" y="5159"/>
                      </a:cubicBezTo>
                      <a:cubicBezTo>
                        <a:pt x="0" y="5479"/>
                        <a:pt x="230" y="5767"/>
                        <a:pt x="451" y="5767"/>
                      </a:cubicBezTo>
                      <a:cubicBezTo>
                        <a:pt x="553" y="5767"/>
                        <a:pt x="652" y="5706"/>
                        <a:pt x="715" y="5559"/>
                      </a:cubicBezTo>
                      <a:cubicBezTo>
                        <a:pt x="1049" y="4659"/>
                        <a:pt x="1482" y="3858"/>
                        <a:pt x="2016" y="3158"/>
                      </a:cubicBezTo>
                      <a:cubicBezTo>
                        <a:pt x="2431" y="3070"/>
                        <a:pt x="2896" y="3004"/>
                        <a:pt x="3350" y="3004"/>
                      </a:cubicBezTo>
                      <a:cubicBezTo>
                        <a:pt x="4283" y="3004"/>
                        <a:pt x="5171" y="3283"/>
                        <a:pt x="5485" y="4225"/>
                      </a:cubicBezTo>
                      <a:cubicBezTo>
                        <a:pt x="5485" y="4225"/>
                        <a:pt x="5519" y="4225"/>
                        <a:pt x="5519" y="4192"/>
                      </a:cubicBezTo>
                      <a:cubicBezTo>
                        <a:pt x="5547" y="2610"/>
                        <a:pt x="4460" y="2268"/>
                        <a:pt x="3326" y="2268"/>
                      </a:cubicBezTo>
                      <a:cubicBezTo>
                        <a:pt x="3145" y="2268"/>
                        <a:pt x="2962" y="2277"/>
                        <a:pt x="2783" y="2290"/>
                      </a:cubicBezTo>
                      <a:cubicBezTo>
                        <a:pt x="2783" y="2257"/>
                        <a:pt x="2817" y="2257"/>
                        <a:pt x="2817" y="2224"/>
                      </a:cubicBezTo>
                      <a:cubicBezTo>
                        <a:pt x="3541" y="1572"/>
                        <a:pt x="4737" y="658"/>
                        <a:pt x="5823" y="658"/>
                      </a:cubicBezTo>
                      <a:cubicBezTo>
                        <a:pt x="6237" y="658"/>
                        <a:pt x="6636" y="791"/>
                        <a:pt x="6986" y="1123"/>
                      </a:cubicBezTo>
                      <a:cubicBezTo>
                        <a:pt x="6594" y="290"/>
                        <a:pt x="6059" y="1"/>
                        <a:pt x="547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1" name="Google Shape;3131;p69"/>
                <p:cNvSpPr/>
                <p:nvPr/>
              </p:nvSpPr>
              <p:spPr>
                <a:xfrm>
                  <a:off x="2828900" y="4849663"/>
                  <a:ext cx="110925" cy="1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7691" extrusionOk="0">
                      <a:moveTo>
                        <a:pt x="1374" y="0"/>
                      </a:moveTo>
                      <a:cubicBezTo>
                        <a:pt x="1024" y="0"/>
                        <a:pt x="635" y="130"/>
                        <a:pt x="200" y="442"/>
                      </a:cubicBezTo>
                      <a:cubicBezTo>
                        <a:pt x="167" y="442"/>
                        <a:pt x="200" y="476"/>
                        <a:pt x="200" y="476"/>
                      </a:cubicBezTo>
                      <a:cubicBezTo>
                        <a:pt x="371" y="425"/>
                        <a:pt x="535" y="402"/>
                        <a:pt x="692" y="402"/>
                      </a:cubicBezTo>
                      <a:cubicBezTo>
                        <a:pt x="2097" y="402"/>
                        <a:pt x="2946" y="2271"/>
                        <a:pt x="3336" y="3411"/>
                      </a:cubicBezTo>
                      <a:cubicBezTo>
                        <a:pt x="3336" y="3429"/>
                        <a:pt x="3336" y="3448"/>
                        <a:pt x="3341" y="3461"/>
                      </a:cubicBezTo>
                      <a:lnTo>
                        <a:pt x="3341" y="3461"/>
                      </a:lnTo>
                      <a:cubicBezTo>
                        <a:pt x="2758" y="3102"/>
                        <a:pt x="2114" y="2784"/>
                        <a:pt x="1515" y="2784"/>
                      </a:cubicBezTo>
                      <a:cubicBezTo>
                        <a:pt x="955" y="2784"/>
                        <a:pt x="433" y="3062"/>
                        <a:pt x="33" y="3845"/>
                      </a:cubicBezTo>
                      <a:cubicBezTo>
                        <a:pt x="0" y="3878"/>
                        <a:pt x="33" y="3878"/>
                        <a:pt x="67" y="3878"/>
                      </a:cubicBezTo>
                      <a:cubicBezTo>
                        <a:pt x="407" y="3559"/>
                        <a:pt x="788" y="3430"/>
                        <a:pt x="1181" y="3430"/>
                      </a:cubicBezTo>
                      <a:cubicBezTo>
                        <a:pt x="2022" y="3430"/>
                        <a:pt x="2921" y="4021"/>
                        <a:pt x="3603" y="4612"/>
                      </a:cubicBezTo>
                      <a:cubicBezTo>
                        <a:pt x="3736" y="5479"/>
                        <a:pt x="3736" y="6380"/>
                        <a:pt x="3603" y="7347"/>
                      </a:cubicBezTo>
                      <a:cubicBezTo>
                        <a:pt x="3572" y="7581"/>
                        <a:pt x="3715" y="7691"/>
                        <a:pt x="3883" y="7691"/>
                      </a:cubicBezTo>
                      <a:cubicBezTo>
                        <a:pt x="4076" y="7691"/>
                        <a:pt x="4301" y="7547"/>
                        <a:pt x="4337" y="7280"/>
                      </a:cubicBezTo>
                      <a:cubicBezTo>
                        <a:pt x="4403" y="6647"/>
                        <a:pt x="4437" y="6013"/>
                        <a:pt x="4403" y="5412"/>
                      </a:cubicBezTo>
                      <a:cubicBezTo>
                        <a:pt x="4403" y="4979"/>
                        <a:pt x="4370" y="4578"/>
                        <a:pt x="4303" y="4212"/>
                      </a:cubicBezTo>
                      <a:cubicBezTo>
                        <a:pt x="4136" y="3278"/>
                        <a:pt x="3836" y="2410"/>
                        <a:pt x="3369" y="1643"/>
                      </a:cubicBezTo>
                      <a:cubicBezTo>
                        <a:pt x="2891" y="830"/>
                        <a:pt x="2259" y="0"/>
                        <a:pt x="137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2" name="Google Shape;3132;p69"/>
                <p:cNvSpPr/>
                <p:nvPr/>
              </p:nvSpPr>
              <p:spPr>
                <a:xfrm>
                  <a:off x="2895600" y="3921688"/>
                  <a:ext cx="1083300" cy="106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32" h="42765" extrusionOk="0">
                      <a:moveTo>
                        <a:pt x="22984" y="1"/>
                      </a:moveTo>
                      <a:cubicBezTo>
                        <a:pt x="19415" y="1735"/>
                        <a:pt x="16646" y="4471"/>
                        <a:pt x="15178" y="7606"/>
                      </a:cubicBezTo>
                      <a:cubicBezTo>
                        <a:pt x="12443" y="8607"/>
                        <a:pt x="9808" y="9708"/>
                        <a:pt x="7673" y="11309"/>
                      </a:cubicBezTo>
                      <a:cubicBezTo>
                        <a:pt x="5738" y="12743"/>
                        <a:pt x="4237" y="14645"/>
                        <a:pt x="3737" y="16746"/>
                      </a:cubicBezTo>
                      <a:cubicBezTo>
                        <a:pt x="3303" y="16913"/>
                        <a:pt x="2903" y="17147"/>
                        <a:pt x="2502" y="17413"/>
                      </a:cubicBezTo>
                      <a:cubicBezTo>
                        <a:pt x="301" y="19015"/>
                        <a:pt x="1" y="22050"/>
                        <a:pt x="134" y="24685"/>
                      </a:cubicBezTo>
                      <a:cubicBezTo>
                        <a:pt x="234" y="26220"/>
                        <a:pt x="401" y="27787"/>
                        <a:pt x="701" y="29322"/>
                      </a:cubicBezTo>
                      <a:cubicBezTo>
                        <a:pt x="1135" y="31824"/>
                        <a:pt x="1835" y="34325"/>
                        <a:pt x="2769" y="36661"/>
                      </a:cubicBezTo>
                      <a:cubicBezTo>
                        <a:pt x="4604" y="35326"/>
                        <a:pt x="3870" y="32858"/>
                        <a:pt x="3970" y="30589"/>
                      </a:cubicBezTo>
                      <a:cubicBezTo>
                        <a:pt x="3970" y="30589"/>
                        <a:pt x="4004" y="30589"/>
                        <a:pt x="4004" y="30556"/>
                      </a:cubicBezTo>
                      <a:cubicBezTo>
                        <a:pt x="5438" y="29889"/>
                        <a:pt x="6639" y="28888"/>
                        <a:pt x="7439" y="27654"/>
                      </a:cubicBezTo>
                      <a:cubicBezTo>
                        <a:pt x="8473" y="26120"/>
                        <a:pt x="8907" y="24252"/>
                        <a:pt x="8740" y="22284"/>
                      </a:cubicBezTo>
                      <a:cubicBezTo>
                        <a:pt x="9608" y="21683"/>
                        <a:pt x="10675" y="21249"/>
                        <a:pt x="11842" y="21049"/>
                      </a:cubicBezTo>
                      <a:cubicBezTo>
                        <a:pt x="12196" y="20993"/>
                        <a:pt x="12597" y="20967"/>
                        <a:pt x="13031" y="20967"/>
                      </a:cubicBezTo>
                      <a:cubicBezTo>
                        <a:pt x="15702" y="20967"/>
                        <a:pt x="19617" y="21978"/>
                        <a:pt x="21483" y="23384"/>
                      </a:cubicBezTo>
                      <a:cubicBezTo>
                        <a:pt x="22311" y="23135"/>
                        <a:pt x="23202" y="23012"/>
                        <a:pt x="24110" y="23012"/>
                      </a:cubicBezTo>
                      <a:cubicBezTo>
                        <a:pt x="25869" y="23012"/>
                        <a:pt x="27693" y="23472"/>
                        <a:pt x="29255" y="24352"/>
                      </a:cubicBezTo>
                      <a:cubicBezTo>
                        <a:pt x="30322" y="24952"/>
                        <a:pt x="32224" y="25953"/>
                        <a:pt x="32958" y="26887"/>
                      </a:cubicBezTo>
                      <a:cubicBezTo>
                        <a:pt x="32390" y="28688"/>
                        <a:pt x="32424" y="30656"/>
                        <a:pt x="33058" y="32491"/>
                      </a:cubicBezTo>
                      <a:cubicBezTo>
                        <a:pt x="33358" y="33391"/>
                        <a:pt x="33658" y="34826"/>
                        <a:pt x="34092" y="36127"/>
                      </a:cubicBezTo>
                      <a:cubicBezTo>
                        <a:pt x="34392" y="37061"/>
                        <a:pt x="34759" y="37895"/>
                        <a:pt x="35293" y="38395"/>
                      </a:cubicBezTo>
                      <a:cubicBezTo>
                        <a:pt x="35026" y="39896"/>
                        <a:pt x="34359" y="41297"/>
                        <a:pt x="34992" y="42765"/>
                      </a:cubicBezTo>
                      <a:cubicBezTo>
                        <a:pt x="36493" y="41064"/>
                        <a:pt x="38095" y="38428"/>
                        <a:pt x="39462" y="35927"/>
                      </a:cubicBezTo>
                      <a:cubicBezTo>
                        <a:pt x="40129" y="34692"/>
                        <a:pt x="40730" y="33492"/>
                        <a:pt x="41230" y="32491"/>
                      </a:cubicBezTo>
                      <a:cubicBezTo>
                        <a:pt x="42398" y="30089"/>
                        <a:pt x="43332" y="27187"/>
                        <a:pt x="41897" y="24885"/>
                      </a:cubicBezTo>
                      <a:cubicBezTo>
                        <a:pt x="41697" y="24585"/>
                        <a:pt x="41497" y="24318"/>
                        <a:pt x="41264" y="24051"/>
                      </a:cubicBezTo>
                      <a:cubicBezTo>
                        <a:pt x="41230" y="22617"/>
                        <a:pt x="40596" y="21149"/>
                        <a:pt x="39662" y="19815"/>
                      </a:cubicBezTo>
                      <a:cubicBezTo>
                        <a:pt x="38495" y="18247"/>
                        <a:pt x="36894" y="16880"/>
                        <a:pt x="35192" y="15612"/>
                      </a:cubicBezTo>
                      <a:cubicBezTo>
                        <a:pt x="32591" y="13677"/>
                        <a:pt x="29789" y="11876"/>
                        <a:pt x="26753" y="10308"/>
                      </a:cubicBezTo>
                      <a:cubicBezTo>
                        <a:pt x="24718" y="7173"/>
                        <a:pt x="23384" y="3637"/>
                        <a:pt x="22984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3" name="Google Shape;3133;p69"/>
                <p:cNvSpPr/>
                <p:nvPr/>
              </p:nvSpPr>
              <p:spPr>
                <a:xfrm>
                  <a:off x="2913125" y="4654713"/>
                  <a:ext cx="97575" cy="18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3" h="7340" extrusionOk="0">
                      <a:moveTo>
                        <a:pt x="0" y="1"/>
                      </a:moveTo>
                      <a:cubicBezTo>
                        <a:pt x="434" y="2536"/>
                        <a:pt x="1134" y="5004"/>
                        <a:pt x="2068" y="7340"/>
                      </a:cubicBezTo>
                      <a:cubicBezTo>
                        <a:pt x="3903" y="6005"/>
                        <a:pt x="3169" y="3537"/>
                        <a:pt x="3269" y="1268"/>
                      </a:cubicBezTo>
                      <a:cubicBezTo>
                        <a:pt x="3269" y="1268"/>
                        <a:pt x="3303" y="1268"/>
                        <a:pt x="3303" y="1235"/>
                      </a:cubicBezTo>
                      <a:cubicBezTo>
                        <a:pt x="2168" y="902"/>
                        <a:pt x="1034" y="535"/>
                        <a:pt x="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4" name="Google Shape;3134;p69"/>
                <p:cNvSpPr/>
                <p:nvPr/>
              </p:nvSpPr>
              <p:spPr>
                <a:xfrm>
                  <a:off x="3747875" y="4819838"/>
                  <a:ext cx="134300" cy="1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2" h="6839" extrusionOk="0">
                      <a:moveTo>
                        <a:pt x="5371" y="1"/>
                      </a:moveTo>
                      <a:cubicBezTo>
                        <a:pt x="3870" y="140"/>
                        <a:pt x="2392" y="209"/>
                        <a:pt x="899" y="209"/>
                      </a:cubicBezTo>
                      <a:cubicBezTo>
                        <a:pt x="600" y="209"/>
                        <a:pt x="301" y="206"/>
                        <a:pt x="1" y="201"/>
                      </a:cubicBezTo>
                      <a:lnTo>
                        <a:pt x="1" y="201"/>
                      </a:lnTo>
                      <a:cubicBezTo>
                        <a:pt x="301" y="1135"/>
                        <a:pt x="668" y="1969"/>
                        <a:pt x="1202" y="2469"/>
                      </a:cubicBezTo>
                      <a:cubicBezTo>
                        <a:pt x="935" y="3970"/>
                        <a:pt x="268" y="5371"/>
                        <a:pt x="901" y="6839"/>
                      </a:cubicBezTo>
                      <a:cubicBezTo>
                        <a:pt x="2436" y="5138"/>
                        <a:pt x="4004" y="2502"/>
                        <a:pt x="537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5" name="Google Shape;3135;p69"/>
                <p:cNvSpPr/>
                <p:nvPr/>
              </p:nvSpPr>
              <p:spPr>
                <a:xfrm>
                  <a:off x="3431825" y="3998088"/>
                  <a:ext cx="441775" cy="5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71" h="20784" extrusionOk="0">
                      <a:moveTo>
                        <a:pt x="1010" y="1"/>
                      </a:moveTo>
                      <a:cubicBezTo>
                        <a:pt x="988" y="1"/>
                        <a:pt x="968" y="17"/>
                        <a:pt x="968" y="47"/>
                      </a:cubicBezTo>
                      <a:cubicBezTo>
                        <a:pt x="0" y="4717"/>
                        <a:pt x="2302" y="8453"/>
                        <a:pt x="5504" y="11589"/>
                      </a:cubicBezTo>
                      <a:cubicBezTo>
                        <a:pt x="7239" y="13323"/>
                        <a:pt x="9374" y="14558"/>
                        <a:pt x="11408" y="15825"/>
                      </a:cubicBezTo>
                      <a:cubicBezTo>
                        <a:pt x="13610" y="17193"/>
                        <a:pt x="15478" y="18894"/>
                        <a:pt x="17379" y="20729"/>
                      </a:cubicBezTo>
                      <a:cubicBezTo>
                        <a:pt x="17418" y="20767"/>
                        <a:pt x="17458" y="20783"/>
                        <a:pt x="17497" y="20783"/>
                      </a:cubicBezTo>
                      <a:cubicBezTo>
                        <a:pt x="17592" y="20783"/>
                        <a:pt x="17670" y="20681"/>
                        <a:pt x="17646" y="20562"/>
                      </a:cubicBezTo>
                      <a:cubicBezTo>
                        <a:pt x="16912" y="16626"/>
                        <a:pt x="13143" y="13590"/>
                        <a:pt x="10108" y="11589"/>
                      </a:cubicBezTo>
                      <a:cubicBezTo>
                        <a:pt x="6171" y="8954"/>
                        <a:pt x="667" y="5818"/>
                        <a:pt x="1068" y="81"/>
                      </a:cubicBezTo>
                      <a:cubicBezTo>
                        <a:pt x="1068" y="25"/>
                        <a:pt x="1037" y="1"/>
                        <a:pt x="101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6" name="Google Shape;3136;p69"/>
                <p:cNvSpPr/>
                <p:nvPr/>
              </p:nvSpPr>
              <p:spPr>
                <a:xfrm>
                  <a:off x="2989000" y="4165938"/>
                  <a:ext cx="245825" cy="25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3" h="10288" extrusionOk="0">
                      <a:moveTo>
                        <a:pt x="9609" y="0"/>
                      </a:moveTo>
                      <a:cubicBezTo>
                        <a:pt x="9598" y="0"/>
                        <a:pt x="9586" y="2"/>
                        <a:pt x="9574" y="5"/>
                      </a:cubicBezTo>
                      <a:cubicBezTo>
                        <a:pt x="5204" y="1172"/>
                        <a:pt x="1" y="5442"/>
                        <a:pt x="1001" y="10045"/>
                      </a:cubicBezTo>
                      <a:cubicBezTo>
                        <a:pt x="1024" y="10182"/>
                        <a:pt x="1172" y="10287"/>
                        <a:pt x="1316" y="10287"/>
                      </a:cubicBezTo>
                      <a:cubicBezTo>
                        <a:pt x="1383" y="10287"/>
                        <a:pt x="1449" y="10265"/>
                        <a:pt x="1502" y="10212"/>
                      </a:cubicBezTo>
                      <a:cubicBezTo>
                        <a:pt x="3003" y="8878"/>
                        <a:pt x="3970" y="6943"/>
                        <a:pt x="5138" y="5342"/>
                      </a:cubicBezTo>
                      <a:cubicBezTo>
                        <a:pt x="6472" y="3474"/>
                        <a:pt x="8073" y="1839"/>
                        <a:pt x="9741" y="238"/>
                      </a:cubicBezTo>
                      <a:cubicBezTo>
                        <a:pt x="9832" y="147"/>
                        <a:pt x="9729" y="0"/>
                        <a:pt x="960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7" name="Google Shape;3137;p69"/>
                <p:cNvSpPr/>
                <p:nvPr/>
              </p:nvSpPr>
              <p:spPr>
                <a:xfrm>
                  <a:off x="3295900" y="3982238"/>
                  <a:ext cx="138925" cy="47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7" h="18825" extrusionOk="0">
                      <a:moveTo>
                        <a:pt x="5265" y="0"/>
                      </a:moveTo>
                      <a:cubicBezTo>
                        <a:pt x="5257" y="0"/>
                        <a:pt x="5247" y="4"/>
                        <a:pt x="5237" y="14"/>
                      </a:cubicBezTo>
                      <a:cubicBezTo>
                        <a:pt x="2035" y="1248"/>
                        <a:pt x="334" y="5885"/>
                        <a:pt x="200" y="9054"/>
                      </a:cubicBezTo>
                      <a:cubicBezTo>
                        <a:pt x="0" y="12790"/>
                        <a:pt x="1768" y="17093"/>
                        <a:pt x="5271" y="18794"/>
                      </a:cubicBezTo>
                      <a:cubicBezTo>
                        <a:pt x="5299" y="18815"/>
                        <a:pt x="5329" y="18825"/>
                        <a:pt x="5358" y="18825"/>
                      </a:cubicBezTo>
                      <a:cubicBezTo>
                        <a:pt x="5464" y="18825"/>
                        <a:pt x="5557" y="18699"/>
                        <a:pt x="5504" y="18594"/>
                      </a:cubicBezTo>
                      <a:cubicBezTo>
                        <a:pt x="3769" y="15659"/>
                        <a:pt x="2168" y="12890"/>
                        <a:pt x="2068" y="9354"/>
                      </a:cubicBezTo>
                      <a:cubicBezTo>
                        <a:pt x="2002" y="7720"/>
                        <a:pt x="2302" y="5985"/>
                        <a:pt x="2869" y="4451"/>
                      </a:cubicBezTo>
                      <a:cubicBezTo>
                        <a:pt x="3436" y="2816"/>
                        <a:pt x="4570" y="1582"/>
                        <a:pt x="5271" y="47"/>
                      </a:cubicBezTo>
                      <a:cubicBezTo>
                        <a:pt x="5294" y="24"/>
                        <a:pt x="5284" y="0"/>
                        <a:pt x="526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8" name="Google Shape;3138;p69"/>
                <p:cNvSpPr/>
                <p:nvPr/>
              </p:nvSpPr>
              <p:spPr>
                <a:xfrm>
                  <a:off x="2954675" y="4455188"/>
                  <a:ext cx="115250" cy="19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0" h="7766" extrusionOk="0">
                      <a:moveTo>
                        <a:pt x="4289" y="1"/>
                      </a:moveTo>
                      <a:cubicBezTo>
                        <a:pt x="4226" y="1"/>
                        <a:pt x="4160" y="33"/>
                        <a:pt x="4109" y="110"/>
                      </a:cubicBezTo>
                      <a:cubicBezTo>
                        <a:pt x="3375" y="1277"/>
                        <a:pt x="2941" y="2678"/>
                        <a:pt x="2241" y="3879"/>
                      </a:cubicBezTo>
                      <a:cubicBezTo>
                        <a:pt x="1574" y="5013"/>
                        <a:pt x="473" y="5980"/>
                        <a:pt x="106" y="7181"/>
                      </a:cubicBezTo>
                      <a:cubicBezTo>
                        <a:pt x="0" y="7526"/>
                        <a:pt x="273" y="7765"/>
                        <a:pt x="574" y="7765"/>
                      </a:cubicBezTo>
                      <a:cubicBezTo>
                        <a:pt x="652" y="7765"/>
                        <a:pt x="731" y="7749"/>
                        <a:pt x="807" y="7715"/>
                      </a:cubicBezTo>
                      <a:cubicBezTo>
                        <a:pt x="2007" y="7148"/>
                        <a:pt x="2841" y="5447"/>
                        <a:pt x="3408" y="4313"/>
                      </a:cubicBezTo>
                      <a:cubicBezTo>
                        <a:pt x="3976" y="3112"/>
                        <a:pt x="4609" y="1544"/>
                        <a:pt x="4509" y="210"/>
                      </a:cubicBezTo>
                      <a:cubicBezTo>
                        <a:pt x="4489" y="86"/>
                        <a:pt x="4392" y="1"/>
                        <a:pt x="428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9" name="Google Shape;3139;p69"/>
                <p:cNvSpPr/>
                <p:nvPr/>
              </p:nvSpPr>
              <p:spPr>
                <a:xfrm>
                  <a:off x="3740375" y="4557988"/>
                  <a:ext cx="91750" cy="2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9580" extrusionOk="0">
                      <a:moveTo>
                        <a:pt x="401" y="0"/>
                      </a:moveTo>
                      <a:cubicBezTo>
                        <a:pt x="0" y="167"/>
                        <a:pt x="367" y="701"/>
                        <a:pt x="467" y="934"/>
                      </a:cubicBezTo>
                      <a:cubicBezTo>
                        <a:pt x="634" y="1335"/>
                        <a:pt x="801" y="1802"/>
                        <a:pt x="968" y="2235"/>
                      </a:cubicBezTo>
                      <a:cubicBezTo>
                        <a:pt x="1535" y="4003"/>
                        <a:pt x="1802" y="5871"/>
                        <a:pt x="1768" y="7739"/>
                      </a:cubicBezTo>
                      <a:cubicBezTo>
                        <a:pt x="1768" y="8106"/>
                        <a:pt x="1735" y="8507"/>
                        <a:pt x="1702" y="8907"/>
                      </a:cubicBezTo>
                      <a:cubicBezTo>
                        <a:pt x="1702" y="9040"/>
                        <a:pt x="1702" y="9207"/>
                        <a:pt x="1735" y="9340"/>
                      </a:cubicBezTo>
                      <a:cubicBezTo>
                        <a:pt x="1795" y="9460"/>
                        <a:pt x="1908" y="9579"/>
                        <a:pt x="2050" y="9579"/>
                      </a:cubicBezTo>
                      <a:cubicBezTo>
                        <a:pt x="2067" y="9579"/>
                        <a:pt x="2084" y="9578"/>
                        <a:pt x="2102" y="9574"/>
                      </a:cubicBezTo>
                      <a:cubicBezTo>
                        <a:pt x="2169" y="9541"/>
                        <a:pt x="2269" y="9474"/>
                        <a:pt x="2302" y="9374"/>
                      </a:cubicBezTo>
                      <a:cubicBezTo>
                        <a:pt x="3203" y="8273"/>
                        <a:pt x="3670" y="6839"/>
                        <a:pt x="3636" y="5404"/>
                      </a:cubicBezTo>
                      <a:cubicBezTo>
                        <a:pt x="3570" y="3636"/>
                        <a:pt x="2803" y="1735"/>
                        <a:pt x="1435" y="568"/>
                      </a:cubicBezTo>
                      <a:cubicBezTo>
                        <a:pt x="1268" y="434"/>
                        <a:pt x="868" y="67"/>
                        <a:pt x="6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0" name="Google Shape;3140;p69"/>
                <p:cNvSpPr/>
                <p:nvPr/>
              </p:nvSpPr>
              <p:spPr>
                <a:xfrm>
                  <a:off x="3282550" y="4915913"/>
                  <a:ext cx="143450" cy="4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8" h="1629" extrusionOk="0">
                      <a:moveTo>
                        <a:pt x="1367" y="1"/>
                      </a:moveTo>
                      <a:cubicBezTo>
                        <a:pt x="907" y="1"/>
                        <a:pt x="450" y="34"/>
                        <a:pt x="0" y="94"/>
                      </a:cubicBezTo>
                      <a:lnTo>
                        <a:pt x="167" y="728"/>
                      </a:lnTo>
                      <a:cubicBezTo>
                        <a:pt x="543" y="672"/>
                        <a:pt x="925" y="645"/>
                        <a:pt x="1310" y="645"/>
                      </a:cubicBezTo>
                      <a:cubicBezTo>
                        <a:pt x="1848" y="645"/>
                        <a:pt x="2392" y="697"/>
                        <a:pt x="2936" y="794"/>
                      </a:cubicBezTo>
                      <a:cubicBezTo>
                        <a:pt x="3803" y="961"/>
                        <a:pt x="4604" y="1228"/>
                        <a:pt x="5371" y="1628"/>
                      </a:cubicBezTo>
                      <a:lnTo>
                        <a:pt x="5738" y="1061"/>
                      </a:lnTo>
                      <a:cubicBezTo>
                        <a:pt x="4904" y="628"/>
                        <a:pt x="4003" y="327"/>
                        <a:pt x="3069" y="161"/>
                      </a:cubicBezTo>
                      <a:cubicBezTo>
                        <a:pt x="2500" y="50"/>
                        <a:pt x="1931" y="1"/>
                        <a:pt x="13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1" name="Google Shape;3141;p69"/>
                <p:cNvSpPr/>
                <p:nvPr/>
              </p:nvSpPr>
              <p:spPr>
                <a:xfrm>
                  <a:off x="3386800" y="4679413"/>
                  <a:ext cx="452000" cy="4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0" h="16568" extrusionOk="0">
                      <a:moveTo>
                        <a:pt x="9407" y="747"/>
                      </a:moveTo>
                      <a:cubicBezTo>
                        <a:pt x="9974" y="747"/>
                        <a:pt x="10541" y="781"/>
                        <a:pt x="11108" y="881"/>
                      </a:cubicBezTo>
                      <a:cubicBezTo>
                        <a:pt x="13243" y="1281"/>
                        <a:pt x="14977" y="2482"/>
                        <a:pt x="16045" y="4283"/>
                      </a:cubicBezTo>
                      <a:cubicBezTo>
                        <a:pt x="17079" y="6051"/>
                        <a:pt x="17279" y="8119"/>
                        <a:pt x="16679" y="10121"/>
                      </a:cubicBezTo>
                      <a:cubicBezTo>
                        <a:pt x="16078" y="12089"/>
                        <a:pt x="14744" y="13723"/>
                        <a:pt x="12976" y="14791"/>
                      </a:cubicBezTo>
                      <a:cubicBezTo>
                        <a:pt x="11672" y="15568"/>
                        <a:pt x="10218" y="15950"/>
                        <a:pt x="8769" y="15950"/>
                      </a:cubicBezTo>
                      <a:cubicBezTo>
                        <a:pt x="8290" y="15950"/>
                        <a:pt x="7811" y="15908"/>
                        <a:pt x="7339" y="15825"/>
                      </a:cubicBezTo>
                      <a:cubicBezTo>
                        <a:pt x="3369" y="15091"/>
                        <a:pt x="801" y="11355"/>
                        <a:pt x="1601" y="7319"/>
                      </a:cubicBezTo>
                      <a:cubicBezTo>
                        <a:pt x="2001" y="5284"/>
                        <a:pt x="3202" y="3483"/>
                        <a:pt x="5004" y="2249"/>
                      </a:cubicBezTo>
                      <a:cubicBezTo>
                        <a:pt x="6338" y="1315"/>
                        <a:pt x="7872" y="814"/>
                        <a:pt x="9407" y="747"/>
                      </a:cubicBezTo>
                      <a:close/>
                      <a:moveTo>
                        <a:pt x="9710" y="0"/>
                      </a:moveTo>
                      <a:cubicBezTo>
                        <a:pt x="7891" y="0"/>
                        <a:pt x="6084" y="565"/>
                        <a:pt x="4537" y="1648"/>
                      </a:cubicBezTo>
                      <a:cubicBezTo>
                        <a:pt x="2602" y="2982"/>
                        <a:pt x="1301" y="4984"/>
                        <a:pt x="867" y="7185"/>
                      </a:cubicBezTo>
                      <a:cubicBezTo>
                        <a:pt x="0" y="11589"/>
                        <a:pt x="2869" y="15625"/>
                        <a:pt x="7172" y="16425"/>
                      </a:cubicBezTo>
                      <a:cubicBezTo>
                        <a:pt x="7638" y="16508"/>
                        <a:pt x="8105" y="16567"/>
                        <a:pt x="8572" y="16567"/>
                      </a:cubicBezTo>
                      <a:cubicBezTo>
                        <a:pt x="8672" y="16567"/>
                        <a:pt x="8773" y="16565"/>
                        <a:pt x="8873" y="16559"/>
                      </a:cubicBezTo>
                      <a:cubicBezTo>
                        <a:pt x="10407" y="16559"/>
                        <a:pt x="11975" y="16125"/>
                        <a:pt x="13376" y="15291"/>
                      </a:cubicBezTo>
                      <a:cubicBezTo>
                        <a:pt x="15311" y="14157"/>
                        <a:pt x="16745" y="12356"/>
                        <a:pt x="17413" y="10254"/>
                      </a:cubicBezTo>
                      <a:cubicBezTo>
                        <a:pt x="18080" y="8086"/>
                        <a:pt x="17880" y="5818"/>
                        <a:pt x="16745" y="3916"/>
                      </a:cubicBezTo>
                      <a:cubicBezTo>
                        <a:pt x="15578" y="1915"/>
                        <a:pt x="13643" y="581"/>
                        <a:pt x="11308" y="147"/>
                      </a:cubicBezTo>
                      <a:cubicBezTo>
                        <a:pt x="10779" y="49"/>
                        <a:pt x="10244" y="0"/>
                        <a:pt x="971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2" name="Google Shape;3142;p69"/>
                <p:cNvSpPr/>
                <p:nvPr/>
              </p:nvSpPr>
              <p:spPr>
                <a:xfrm>
                  <a:off x="2910625" y="4583163"/>
                  <a:ext cx="430325" cy="4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3" h="16974" extrusionOk="0">
                      <a:moveTo>
                        <a:pt x="8099" y="764"/>
                      </a:moveTo>
                      <a:cubicBezTo>
                        <a:pt x="8553" y="764"/>
                        <a:pt x="9012" y="807"/>
                        <a:pt x="9474" y="895"/>
                      </a:cubicBezTo>
                      <a:cubicBezTo>
                        <a:pt x="11575" y="1295"/>
                        <a:pt x="13443" y="2529"/>
                        <a:pt x="14711" y="4364"/>
                      </a:cubicBezTo>
                      <a:cubicBezTo>
                        <a:pt x="15945" y="6132"/>
                        <a:pt x="16412" y="8267"/>
                        <a:pt x="16078" y="10335"/>
                      </a:cubicBezTo>
                      <a:cubicBezTo>
                        <a:pt x="15745" y="12336"/>
                        <a:pt x="14644" y="14038"/>
                        <a:pt x="13043" y="15105"/>
                      </a:cubicBezTo>
                      <a:cubicBezTo>
                        <a:pt x="11881" y="15913"/>
                        <a:pt x="10509" y="16339"/>
                        <a:pt x="9086" y="16339"/>
                      </a:cubicBezTo>
                      <a:cubicBezTo>
                        <a:pt x="8630" y="16339"/>
                        <a:pt x="8168" y="16295"/>
                        <a:pt x="7706" y="16206"/>
                      </a:cubicBezTo>
                      <a:cubicBezTo>
                        <a:pt x="3736" y="15472"/>
                        <a:pt x="734" y="11669"/>
                        <a:pt x="1001" y="7533"/>
                      </a:cubicBezTo>
                      <a:cubicBezTo>
                        <a:pt x="1168" y="5465"/>
                        <a:pt x="2102" y="3597"/>
                        <a:pt x="3703" y="2296"/>
                      </a:cubicBezTo>
                      <a:cubicBezTo>
                        <a:pt x="4953" y="1306"/>
                        <a:pt x="6487" y="764"/>
                        <a:pt x="8099" y="764"/>
                      </a:cubicBezTo>
                      <a:close/>
                      <a:moveTo>
                        <a:pt x="7973" y="1"/>
                      </a:moveTo>
                      <a:cubicBezTo>
                        <a:pt x="6208" y="1"/>
                        <a:pt x="4530" y="591"/>
                        <a:pt x="3169" y="1695"/>
                      </a:cubicBezTo>
                      <a:cubicBezTo>
                        <a:pt x="1434" y="3096"/>
                        <a:pt x="400" y="5131"/>
                        <a:pt x="267" y="7399"/>
                      </a:cubicBezTo>
                      <a:cubicBezTo>
                        <a:pt x="0" y="11903"/>
                        <a:pt x="3302" y="16006"/>
                        <a:pt x="7606" y="16806"/>
                      </a:cubicBezTo>
                      <a:cubicBezTo>
                        <a:pt x="8173" y="16906"/>
                        <a:pt x="8740" y="16973"/>
                        <a:pt x="9307" y="16973"/>
                      </a:cubicBezTo>
                      <a:cubicBezTo>
                        <a:pt x="10808" y="16940"/>
                        <a:pt x="12276" y="16473"/>
                        <a:pt x="13510" y="15639"/>
                      </a:cubicBezTo>
                      <a:cubicBezTo>
                        <a:pt x="15278" y="14471"/>
                        <a:pt x="16445" y="12637"/>
                        <a:pt x="16812" y="10468"/>
                      </a:cubicBezTo>
                      <a:cubicBezTo>
                        <a:pt x="17212" y="8267"/>
                        <a:pt x="16679" y="5932"/>
                        <a:pt x="15344" y="3964"/>
                      </a:cubicBezTo>
                      <a:cubicBezTo>
                        <a:pt x="13977" y="1962"/>
                        <a:pt x="11909" y="595"/>
                        <a:pt x="9574" y="161"/>
                      </a:cubicBezTo>
                      <a:cubicBezTo>
                        <a:pt x="9036" y="54"/>
                        <a:pt x="8501" y="1"/>
                        <a:pt x="7973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3" name="Google Shape;3143;p69"/>
                <p:cNvSpPr/>
                <p:nvPr/>
              </p:nvSpPr>
              <p:spPr>
                <a:xfrm>
                  <a:off x="3520225" y="4764763"/>
                  <a:ext cx="211525" cy="6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1" h="2789" extrusionOk="0">
                      <a:moveTo>
                        <a:pt x="3097" y="1"/>
                      </a:moveTo>
                      <a:cubicBezTo>
                        <a:pt x="2191" y="1"/>
                        <a:pt x="1263" y="181"/>
                        <a:pt x="367" y="569"/>
                      </a:cubicBezTo>
                      <a:cubicBezTo>
                        <a:pt x="200" y="636"/>
                        <a:pt x="67" y="836"/>
                        <a:pt x="34" y="1003"/>
                      </a:cubicBezTo>
                      <a:cubicBezTo>
                        <a:pt x="0" y="1170"/>
                        <a:pt x="34" y="1203"/>
                        <a:pt x="100" y="1370"/>
                      </a:cubicBezTo>
                      <a:cubicBezTo>
                        <a:pt x="177" y="1472"/>
                        <a:pt x="292" y="1515"/>
                        <a:pt x="417" y="1515"/>
                      </a:cubicBezTo>
                      <a:cubicBezTo>
                        <a:pt x="455" y="1515"/>
                        <a:pt x="495" y="1511"/>
                        <a:pt x="534" y="1503"/>
                      </a:cubicBezTo>
                      <a:cubicBezTo>
                        <a:pt x="1465" y="1344"/>
                        <a:pt x="2356" y="1253"/>
                        <a:pt x="3210" y="1253"/>
                      </a:cubicBezTo>
                      <a:cubicBezTo>
                        <a:pt x="5051" y="1253"/>
                        <a:pt x="6724" y="1677"/>
                        <a:pt x="8273" y="2771"/>
                      </a:cubicBezTo>
                      <a:cubicBezTo>
                        <a:pt x="8286" y="2783"/>
                        <a:pt x="8301" y="2789"/>
                        <a:pt x="8316" y="2789"/>
                      </a:cubicBezTo>
                      <a:cubicBezTo>
                        <a:pt x="8383" y="2789"/>
                        <a:pt x="8460" y="2691"/>
                        <a:pt x="8406" y="2637"/>
                      </a:cubicBezTo>
                      <a:cubicBezTo>
                        <a:pt x="7236" y="999"/>
                        <a:pt x="5228" y="1"/>
                        <a:pt x="3097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44" name="Google Shape;3144;p69"/>
              <p:cNvSpPr/>
              <p:nvPr/>
            </p:nvSpPr>
            <p:spPr>
              <a:xfrm rot="1529996">
                <a:off x="6990377" y="4541807"/>
                <a:ext cx="98220" cy="50552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5" name="Google Shape;3145;p69"/>
              <p:cNvSpPr/>
              <p:nvPr/>
            </p:nvSpPr>
            <p:spPr>
              <a:xfrm rot="1529996">
                <a:off x="6833271" y="4591068"/>
                <a:ext cx="331393" cy="160749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6" name="Google Shape;3146;p69"/>
              <p:cNvSpPr/>
              <p:nvPr/>
            </p:nvSpPr>
            <p:spPr>
              <a:xfrm rot="1529996">
                <a:off x="6869337" y="4593996"/>
                <a:ext cx="262575" cy="158827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7" name="Google Shape;3147;p69"/>
              <p:cNvSpPr/>
              <p:nvPr/>
            </p:nvSpPr>
            <p:spPr>
              <a:xfrm rot="1529996">
                <a:off x="6898832" y="4643106"/>
                <a:ext cx="215808" cy="41159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69"/>
              <p:cNvSpPr/>
              <p:nvPr/>
            </p:nvSpPr>
            <p:spPr>
              <a:xfrm rot="1529996">
                <a:off x="7158098" y="4531565"/>
                <a:ext cx="155682" cy="57382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69"/>
              <p:cNvSpPr/>
              <p:nvPr/>
            </p:nvSpPr>
            <p:spPr>
              <a:xfrm rot="1529996">
                <a:off x="7191705" y="4487291"/>
                <a:ext cx="44764" cy="29602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0" name="Google Shape;3150;p69"/>
              <p:cNvSpPr/>
              <p:nvPr/>
            </p:nvSpPr>
            <p:spPr>
              <a:xfrm rot="1529996">
                <a:off x="6798529" y="4425538"/>
                <a:ext cx="158246" cy="46386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69"/>
              <p:cNvSpPr/>
              <p:nvPr/>
            </p:nvSpPr>
            <p:spPr>
              <a:xfrm rot="1529996">
                <a:off x="6900432" y="4402554"/>
                <a:ext cx="50132" cy="18727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490F9-7E29-F836-2B35-B4CB7CB19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2238" y="1339068"/>
            <a:ext cx="9937341" cy="369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35"/>
          <p:cNvGrpSpPr/>
          <p:nvPr/>
        </p:nvGrpSpPr>
        <p:grpSpPr>
          <a:xfrm>
            <a:off x="9099687" y="2545893"/>
            <a:ext cx="3021601" cy="2368675"/>
            <a:chOff x="6649199" y="1554770"/>
            <a:chExt cx="1935956" cy="1517623"/>
          </a:xfrm>
        </p:grpSpPr>
        <p:sp>
          <p:nvSpPr>
            <p:cNvPr id="927" name="Google Shape;927;p35"/>
            <p:cNvSpPr/>
            <p:nvPr/>
          </p:nvSpPr>
          <p:spPr>
            <a:xfrm rot="-207569" flipH="1">
              <a:off x="6784467" y="1754302"/>
              <a:ext cx="1665404" cy="1118583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8" name="Google Shape;928;p35"/>
            <p:cNvGrpSpPr/>
            <p:nvPr/>
          </p:nvGrpSpPr>
          <p:grpSpPr>
            <a:xfrm rot="314654">
              <a:off x="6707406" y="1635084"/>
              <a:ext cx="1819541" cy="1356995"/>
              <a:chOff x="6706439" y="539489"/>
              <a:chExt cx="1819567" cy="1357014"/>
            </a:xfrm>
          </p:grpSpPr>
          <p:grpSp>
            <p:nvGrpSpPr>
              <p:cNvPr id="929" name="Google Shape;929;p35"/>
              <p:cNvGrpSpPr/>
              <p:nvPr/>
            </p:nvGrpSpPr>
            <p:grpSpPr>
              <a:xfrm rot="-522161" flipH="1">
                <a:off x="6783474" y="658740"/>
                <a:ext cx="1665496" cy="1118511"/>
                <a:chOff x="415175" y="1554775"/>
                <a:chExt cx="1910550" cy="1297725"/>
              </a:xfrm>
            </p:grpSpPr>
            <p:sp>
              <p:nvSpPr>
                <p:cNvPr id="930" name="Google Shape;930;p3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F4F4F4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3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F4F4F4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2" name="Google Shape;932;p3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3" name="Google Shape;933;p3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3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3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3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3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35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35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3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3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3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F4F4F4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3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3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3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3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3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3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49" name="Google Shape;949;p35"/>
              <p:cNvSpPr/>
              <p:nvPr/>
            </p:nvSpPr>
            <p:spPr>
              <a:xfrm rot="-402299">
                <a:off x="7474092" y="1292156"/>
                <a:ext cx="99258" cy="50614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5"/>
              <p:cNvSpPr/>
              <p:nvPr/>
            </p:nvSpPr>
            <p:spPr>
              <a:xfrm rot="-402299">
                <a:off x="7256443" y="1168255"/>
                <a:ext cx="164994" cy="165127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5"/>
              <p:cNvSpPr/>
              <p:nvPr/>
            </p:nvSpPr>
            <p:spPr>
              <a:xfrm rot="-402299">
                <a:off x="7296756" y="1203290"/>
                <a:ext cx="119496" cy="112257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5"/>
              <p:cNvSpPr/>
              <p:nvPr/>
            </p:nvSpPr>
            <p:spPr>
              <a:xfrm rot="-402299">
                <a:off x="7328978" y="1232891"/>
                <a:ext cx="55636" cy="5249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5"/>
              <p:cNvSpPr/>
              <p:nvPr/>
            </p:nvSpPr>
            <p:spPr>
              <a:xfrm rot="-402299">
                <a:off x="7256283" y="1163507"/>
                <a:ext cx="130866" cy="6549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5"/>
              <p:cNvSpPr/>
              <p:nvPr/>
            </p:nvSpPr>
            <p:spPr>
              <a:xfrm rot="-402299">
                <a:off x="7631100" y="1173442"/>
                <a:ext cx="164369" cy="161716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5"/>
              <p:cNvSpPr/>
              <p:nvPr/>
            </p:nvSpPr>
            <p:spPr>
              <a:xfrm rot="-402299">
                <a:off x="7636348" y="1206145"/>
                <a:ext cx="119477" cy="112257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5"/>
              <p:cNvSpPr/>
              <p:nvPr/>
            </p:nvSpPr>
            <p:spPr>
              <a:xfrm rot="-402299">
                <a:off x="7669232" y="1236200"/>
                <a:ext cx="55011" cy="5249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5"/>
              <p:cNvSpPr/>
              <p:nvPr/>
            </p:nvSpPr>
            <p:spPr>
              <a:xfrm rot="-402299">
                <a:off x="7670042" y="1165076"/>
                <a:ext cx="124878" cy="83018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5"/>
              <p:cNvSpPr/>
              <p:nvPr/>
            </p:nvSpPr>
            <p:spPr>
              <a:xfrm rot="-402299">
                <a:off x="7363549" y="1376902"/>
                <a:ext cx="326805" cy="120197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 rot="-402299">
                <a:off x="7424820" y="1451699"/>
                <a:ext cx="182693" cy="46938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5"/>
              <p:cNvSpPr/>
              <p:nvPr/>
            </p:nvSpPr>
            <p:spPr>
              <a:xfrm rot="-402299">
                <a:off x="7443668" y="1379226"/>
                <a:ext cx="152355" cy="59521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1" name="Google Shape;961;p35"/>
          <p:cNvGrpSpPr/>
          <p:nvPr/>
        </p:nvGrpSpPr>
        <p:grpSpPr>
          <a:xfrm>
            <a:off x="760086" y="4025922"/>
            <a:ext cx="1863297" cy="1899161"/>
            <a:chOff x="855288" y="3017024"/>
            <a:chExt cx="1066292" cy="1086816"/>
          </a:xfrm>
        </p:grpSpPr>
        <p:sp>
          <p:nvSpPr>
            <p:cNvPr id="962" name="Google Shape;962;p35"/>
            <p:cNvSpPr/>
            <p:nvPr/>
          </p:nvSpPr>
          <p:spPr>
            <a:xfrm rot="-374373">
              <a:off x="905830" y="3066566"/>
              <a:ext cx="965208" cy="982712"/>
            </a:xfrm>
            <a:custGeom>
              <a:avLst/>
              <a:gdLst/>
              <a:ahLst/>
              <a:cxnLst/>
              <a:rect l="l" t="t" r="r" b="b"/>
              <a:pathLst>
                <a:path w="48736" h="50142" extrusionOk="0">
                  <a:moveTo>
                    <a:pt x="24140" y="1"/>
                  </a:moveTo>
                  <a:cubicBezTo>
                    <a:pt x="24133" y="1"/>
                    <a:pt x="24125" y="2"/>
                    <a:pt x="24118" y="5"/>
                  </a:cubicBezTo>
                  <a:cubicBezTo>
                    <a:pt x="22250" y="238"/>
                    <a:pt x="20148" y="1005"/>
                    <a:pt x="19214" y="2740"/>
                  </a:cubicBezTo>
                  <a:cubicBezTo>
                    <a:pt x="18447" y="4241"/>
                    <a:pt x="18447" y="5976"/>
                    <a:pt x="19181" y="7443"/>
                  </a:cubicBezTo>
                  <a:cubicBezTo>
                    <a:pt x="18614" y="7510"/>
                    <a:pt x="18080" y="7610"/>
                    <a:pt x="17546" y="7677"/>
                  </a:cubicBezTo>
                  <a:cubicBezTo>
                    <a:pt x="14778" y="8177"/>
                    <a:pt x="11976" y="8811"/>
                    <a:pt x="9574" y="10546"/>
                  </a:cubicBezTo>
                  <a:cubicBezTo>
                    <a:pt x="8373" y="11413"/>
                    <a:pt x="7206" y="12480"/>
                    <a:pt x="6205" y="13748"/>
                  </a:cubicBezTo>
                  <a:cubicBezTo>
                    <a:pt x="3737" y="16750"/>
                    <a:pt x="1835" y="20186"/>
                    <a:pt x="1602" y="26023"/>
                  </a:cubicBezTo>
                  <a:cubicBezTo>
                    <a:pt x="1568" y="26557"/>
                    <a:pt x="1568" y="27124"/>
                    <a:pt x="1568" y="27691"/>
                  </a:cubicBezTo>
                  <a:cubicBezTo>
                    <a:pt x="1602" y="29426"/>
                    <a:pt x="1768" y="31327"/>
                    <a:pt x="2069" y="33495"/>
                  </a:cubicBezTo>
                  <a:cubicBezTo>
                    <a:pt x="3036" y="33529"/>
                    <a:pt x="4137" y="33529"/>
                    <a:pt x="5304" y="33529"/>
                  </a:cubicBezTo>
                  <a:cubicBezTo>
                    <a:pt x="5404" y="33996"/>
                    <a:pt x="5471" y="34463"/>
                    <a:pt x="5538" y="34930"/>
                  </a:cubicBezTo>
                  <a:cubicBezTo>
                    <a:pt x="5338" y="34863"/>
                    <a:pt x="5138" y="34796"/>
                    <a:pt x="4904" y="34763"/>
                  </a:cubicBezTo>
                  <a:cubicBezTo>
                    <a:pt x="4752" y="34740"/>
                    <a:pt x="4597" y="34729"/>
                    <a:pt x="4441" y="34729"/>
                  </a:cubicBezTo>
                  <a:cubicBezTo>
                    <a:pt x="3222" y="34729"/>
                    <a:pt x="1900" y="35404"/>
                    <a:pt x="1101" y="36497"/>
                  </a:cubicBezTo>
                  <a:cubicBezTo>
                    <a:pt x="167" y="37765"/>
                    <a:pt x="1" y="39333"/>
                    <a:pt x="167" y="40700"/>
                  </a:cubicBezTo>
                  <a:cubicBezTo>
                    <a:pt x="468" y="42935"/>
                    <a:pt x="1602" y="44870"/>
                    <a:pt x="3336" y="46104"/>
                  </a:cubicBezTo>
                  <a:cubicBezTo>
                    <a:pt x="4631" y="47001"/>
                    <a:pt x="6241" y="47469"/>
                    <a:pt x="7918" y="47469"/>
                  </a:cubicBezTo>
                  <a:cubicBezTo>
                    <a:pt x="8488" y="47469"/>
                    <a:pt x="9065" y="47415"/>
                    <a:pt x="9641" y="47305"/>
                  </a:cubicBezTo>
                  <a:cubicBezTo>
                    <a:pt x="9874" y="47272"/>
                    <a:pt x="10108" y="47205"/>
                    <a:pt x="10341" y="47072"/>
                  </a:cubicBezTo>
                  <a:cubicBezTo>
                    <a:pt x="12446" y="49012"/>
                    <a:pt x="15263" y="50141"/>
                    <a:pt x="18282" y="50141"/>
                  </a:cubicBezTo>
                  <a:cubicBezTo>
                    <a:pt x="18326" y="50141"/>
                    <a:pt x="18370" y="50141"/>
                    <a:pt x="18414" y="50141"/>
                  </a:cubicBezTo>
                  <a:cubicBezTo>
                    <a:pt x="23584" y="50040"/>
                    <a:pt x="28554" y="49240"/>
                    <a:pt x="33491" y="47739"/>
                  </a:cubicBezTo>
                  <a:cubicBezTo>
                    <a:pt x="36493" y="46838"/>
                    <a:pt x="38895" y="44803"/>
                    <a:pt x="40329" y="42202"/>
                  </a:cubicBezTo>
                  <a:lnTo>
                    <a:pt x="40363" y="42202"/>
                  </a:lnTo>
                  <a:cubicBezTo>
                    <a:pt x="40540" y="42300"/>
                    <a:pt x="40741" y="42329"/>
                    <a:pt x="40945" y="42329"/>
                  </a:cubicBezTo>
                  <a:cubicBezTo>
                    <a:pt x="41085" y="42329"/>
                    <a:pt x="41227" y="42315"/>
                    <a:pt x="41363" y="42302"/>
                  </a:cubicBezTo>
                  <a:cubicBezTo>
                    <a:pt x="43665" y="42001"/>
                    <a:pt x="45700" y="40867"/>
                    <a:pt x="47001" y="39199"/>
                  </a:cubicBezTo>
                  <a:cubicBezTo>
                    <a:pt x="48268" y="37532"/>
                    <a:pt x="48735" y="35297"/>
                    <a:pt x="48335" y="33095"/>
                  </a:cubicBezTo>
                  <a:cubicBezTo>
                    <a:pt x="48068" y="31727"/>
                    <a:pt x="47401" y="30293"/>
                    <a:pt x="46167" y="29392"/>
                  </a:cubicBezTo>
                  <a:cubicBezTo>
                    <a:pt x="45407" y="28838"/>
                    <a:pt x="44470" y="28549"/>
                    <a:pt x="43574" y="28549"/>
                  </a:cubicBezTo>
                  <a:cubicBezTo>
                    <a:pt x="43015" y="28549"/>
                    <a:pt x="42471" y="28661"/>
                    <a:pt x="41997" y="28892"/>
                  </a:cubicBezTo>
                  <a:cubicBezTo>
                    <a:pt x="41664" y="29059"/>
                    <a:pt x="41363" y="29326"/>
                    <a:pt x="41097" y="29626"/>
                  </a:cubicBezTo>
                  <a:cubicBezTo>
                    <a:pt x="41030" y="29059"/>
                    <a:pt x="40930" y="28525"/>
                    <a:pt x="40863" y="27958"/>
                  </a:cubicBezTo>
                  <a:cubicBezTo>
                    <a:pt x="41764" y="27691"/>
                    <a:pt x="42631" y="27391"/>
                    <a:pt x="43398" y="27124"/>
                  </a:cubicBezTo>
                  <a:cubicBezTo>
                    <a:pt x="43131" y="25356"/>
                    <a:pt x="42798" y="23755"/>
                    <a:pt x="42397" y="22321"/>
                  </a:cubicBezTo>
                  <a:cubicBezTo>
                    <a:pt x="42164" y="21420"/>
                    <a:pt x="41897" y="20553"/>
                    <a:pt x="41597" y="19785"/>
                  </a:cubicBezTo>
                  <a:cubicBezTo>
                    <a:pt x="39629" y="14348"/>
                    <a:pt x="36760" y="11646"/>
                    <a:pt x="33524" y="9511"/>
                  </a:cubicBezTo>
                  <a:cubicBezTo>
                    <a:pt x="32190" y="8611"/>
                    <a:pt x="30789" y="7977"/>
                    <a:pt x="29355" y="7510"/>
                  </a:cubicBezTo>
                  <a:cubicBezTo>
                    <a:pt x="27899" y="7025"/>
                    <a:pt x="26425" y="6855"/>
                    <a:pt x="24957" y="6855"/>
                  </a:cubicBezTo>
                  <a:cubicBezTo>
                    <a:pt x="23599" y="6855"/>
                    <a:pt x="22246" y="7000"/>
                    <a:pt x="20915" y="7176"/>
                  </a:cubicBezTo>
                  <a:cubicBezTo>
                    <a:pt x="20649" y="7210"/>
                    <a:pt x="20382" y="7243"/>
                    <a:pt x="20115" y="7277"/>
                  </a:cubicBezTo>
                  <a:cubicBezTo>
                    <a:pt x="19514" y="4508"/>
                    <a:pt x="22350" y="1873"/>
                    <a:pt x="24218" y="238"/>
                  </a:cubicBezTo>
                  <a:cubicBezTo>
                    <a:pt x="24310" y="177"/>
                    <a:pt x="24232" y="1"/>
                    <a:pt x="24140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63" name="Google Shape;963;p35"/>
            <p:cNvGrpSpPr/>
            <p:nvPr/>
          </p:nvGrpSpPr>
          <p:grpSpPr>
            <a:xfrm>
              <a:off x="898966" y="3076840"/>
              <a:ext cx="1005363" cy="1027001"/>
              <a:chOff x="920554" y="3531065"/>
              <a:chExt cx="1005363" cy="1027001"/>
            </a:xfrm>
          </p:grpSpPr>
          <p:grpSp>
            <p:nvGrpSpPr>
              <p:cNvPr id="964" name="Google Shape;964;p35"/>
              <p:cNvGrpSpPr/>
              <p:nvPr/>
            </p:nvGrpSpPr>
            <p:grpSpPr>
              <a:xfrm>
                <a:off x="920554" y="3531065"/>
                <a:ext cx="1005363" cy="1027001"/>
                <a:chOff x="853879" y="3531065"/>
                <a:chExt cx="1005363" cy="1027001"/>
              </a:xfrm>
            </p:grpSpPr>
            <p:sp>
              <p:nvSpPr>
                <p:cNvPr id="965" name="Google Shape;965;p3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6" name="Google Shape;966;p3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7" name="Google Shape;967;p3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8" name="Google Shape;968;p3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9" name="Google Shape;969;p3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0" name="Google Shape;970;p3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1" name="Google Shape;971;p3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2" name="Google Shape;972;p3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3" name="Google Shape;973;p3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4" name="Google Shape;974;p3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5" name="Google Shape;975;p35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3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35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3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3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3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3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3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3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3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3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3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3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3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3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3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3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3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93" name="Google Shape;993;p35"/>
              <p:cNvSpPr/>
              <p:nvPr/>
            </p:nvSpPr>
            <p:spPr>
              <a:xfrm rot="7218608">
                <a:off x="1524764" y="4222225"/>
                <a:ext cx="68723" cy="64054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 rot="10108239">
                <a:off x="1273414" y="4292254"/>
                <a:ext cx="68723" cy="6404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 rot="10271831">
                <a:off x="1234932" y="4402650"/>
                <a:ext cx="78848" cy="73498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 rot="6506849">
                <a:off x="1624915" y="4298303"/>
                <a:ext cx="78851" cy="73497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7" name="Google Shape;997;p35"/>
          <p:cNvGrpSpPr/>
          <p:nvPr/>
        </p:nvGrpSpPr>
        <p:grpSpPr>
          <a:xfrm>
            <a:off x="149360" y="1360011"/>
            <a:ext cx="2876878" cy="1954142"/>
            <a:chOff x="669286" y="1573888"/>
            <a:chExt cx="1646325" cy="1118279"/>
          </a:xfrm>
        </p:grpSpPr>
        <p:sp>
          <p:nvSpPr>
            <p:cNvPr id="998" name="Google Shape;998;p35"/>
            <p:cNvSpPr/>
            <p:nvPr/>
          </p:nvSpPr>
          <p:spPr>
            <a:xfrm>
              <a:off x="669286" y="1573888"/>
              <a:ext cx="1646321" cy="1118250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99" name="Google Shape;999;p35"/>
            <p:cNvGrpSpPr/>
            <p:nvPr/>
          </p:nvGrpSpPr>
          <p:grpSpPr>
            <a:xfrm>
              <a:off x="669290" y="1573917"/>
              <a:ext cx="1646321" cy="1118250"/>
              <a:chOff x="669290" y="1689555"/>
              <a:chExt cx="1646321" cy="1118250"/>
            </a:xfrm>
          </p:grpSpPr>
          <p:grpSp>
            <p:nvGrpSpPr>
              <p:cNvPr id="1000" name="Google Shape;1000;p35"/>
              <p:cNvGrpSpPr/>
              <p:nvPr/>
            </p:nvGrpSpPr>
            <p:grpSpPr>
              <a:xfrm>
                <a:off x="669290" y="1689555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1001" name="Google Shape;1001;p3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3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3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3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3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3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3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35"/>
                <p:cNvSpPr/>
                <p:nvPr/>
              </p:nvSpPr>
              <p:spPr>
                <a:xfrm>
                  <a:off x="1566825" y="2331025"/>
                  <a:ext cx="101775" cy="7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1" h="3009" extrusionOk="0">
                      <a:moveTo>
                        <a:pt x="2244" y="0"/>
                      </a:moveTo>
                      <a:cubicBezTo>
                        <a:pt x="2055" y="0"/>
                        <a:pt x="1862" y="33"/>
                        <a:pt x="1668" y="106"/>
                      </a:cubicBezTo>
                      <a:cubicBezTo>
                        <a:pt x="1402" y="206"/>
                        <a:pt x="1168" y="340"/>
                        <a:pt x="935" y="540"/>
                      </a:cubicBezTo>
                      <a:cubicBezTo>
                        <a:pt x="734" y="740"/>
                        <a:pt x="534" y="1007"/>
                        <a:pt x="401" y="1274"/>
                      </a:cubicBezTo>
                      <a:cubicBezTo>
                        <a:pt x="134" y="1807"/>
                        <a:pt x="1" y="2408"/>
                        <a:pt x="1" y="3008"/>
                      </a:cubicBezTo>
                      <a:cubicBezTo>
                        <a:pt x="201" y="2474"/>
                        <a:pt x="434" y="1941"/>
                        <a:pt x="734" y="1540"/>
                      </a:cubicBezTo>
                      <a:cubicBezTo>
                        <a:pt x="1001" y="1140"/>
                        <a:pt x="1368" y="840"/>
                        <a:pt x="1769" y="706"/>
                      </a:cubicBezTo>
                      <a:cubicBezTo>
                        <a:pt x="1969" y="640"/>
                        <a:pt x="2169" y="606"/>
                        <a:pt x="2369" y="606"/>
                      </a:cubicBezTo>
                      <a:cubicBezTo>
                        <a:pt x="2569" y="606"/>
                        <a:pt x="2769" y="640"/>
                        <a:pt x="2969" y="706"/>
                      </a:cubicBezTo>
                      <a:cubicBezTo>
                        <a:pt x="3370" y="873"/>
                        <a:pt x="3770" y="1107"/>
                        <a:pt x="4070" y="1507"/>
                      </a:cubicBezTo>
                      <a:cubicBezTo>
                        <a:pt x="3937" y="940"/>
                        <a:pt x="3603" y="506"/>
                        <a:pt x="3170" y="273"/>
                      </a:cubicBezTo>
                      <a:cubicBezTo>
                        <a:pt x="2893" y="103"/>
                        <a:pt x="2576" y="0"/>
                        <a:pt x="224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0" name="Google Shape;1010;p35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1" name="Google Shape;1011;p35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35"/>
                <p:cNvSpPr/>
                <p:nvPr/>
              </p:nvSpPr>
              <p:spPr>
                <a:xfrm>
                  <a:off x="1561825" y="2408725"/>
                  <a:ext cx="119275" cy="5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2040" extrusionOk="0">
                      <a:moveTo>
                        <a:pt x="4771" y="0"/>
                      </a:moveTo>
                      <a:lnTo>
                        <a:pt x="4771" y="0"/>
                      </a:lnTo>
                      <a:cubicBezTo>
                        <a:pt x="4504" y="334"/>
                        <a:pt x="4203" y="667"/>
                        <a:pt x="3870" y="968"/>
                      </a:cubicBezTo>
                      <a:cubicBezTo>
                        <a:pt x="3770" y="1001"/>
                        <a:pt x="3703" y="1068"/>
                        <a:pt x="3636" y="1101"/>
                      </a:cubicBezTo>
                      <a:cubicBezTo>
                        <a:pt x="3336" y="1301"/>
                        <a:pt x="2969" y="1468"/>
                        <a:pt x="2602" y="1568"/>
                      </a:cubicBezTo>
                      <a:cubicBezTo>
                        <a:pt x="2469" y="1601"/>
                        <a:pt x="2335" y="1635"/>
                        <a:pt x="2202" y="1635"/>
                      </a:cubicBezTo>
                      <a:cubicBezTo>
                        <a:pt x="2007" y="1674"/>
                        <a:pt x="1811" y="1690"/>
                        <a:pt x="1616" y="1690"/>
                      </a:cubicBezTo>
                      <a:cubicBezTo>
                        <a:pt x="1478" y="1690"/>
                        <a:pt x="1339" y="1682"/>
                        <a:pt x="1201" y="1668"/>
                      </a:cubicBezTo>
                      <a:cubicBezTo>
                        <a:pt x="768" y="1635"/>
                        <a:pt x="334" y="1501"/>
                        <a:pt x="0" y="1334"/>
                      </a:cubicBezTo>
                      <a:lnTo>
                        <a:pt x="0" y="1334"/>
                      </a:lnTo>
                      <a:cubicBezTo>
                        <a:pt x="101" y="1635"/>
                        <a:pt x="501" y="1868"/>
                        <a:pt x="1001" y="1968"/>
                      </a:cubicBezTo>
                      <a:cubicBezTo>
                        <a:pt x="1218" y="2015"/>
                        <a:pt x="1463" y="2040"/>
                        <a:pt x="1728" y="2040"/>
                      </a:cubicBezTo>
                      <a:cubicBezTo>
                        <a:pt x="2033" y="2040"/>
                        <a:pt x="2363" y="2006"/>
                        <a:pt x="2702" y="1935"/>
                      </a:cubicBezTo>
                      <a:cubicBezTo>
                        <a:pt x="2736" y="1902"/>
                        <a:pt x="2769" y="1902"/>
                        <a:pt x="2802" y="1902"/>
                      </a:cubicBezTo>
                      <a:cubicBezTo>
                        <a:pt x="3069" y="1801"/>
                        <a:pt x="3336" y="1701"/>
                        <a:pt x="3570" y="1568"/>
                      </a:cubicBezTo>
                      <a:cubicBezTo>
                        <a:pt x="3770" y="1468"/>
                        <a:pt x="3937" y="1334"/>
                        <a:pt x="4070" y="1201"/>
                      </a:cubicBezTo>
                      <a:cubicBezTo>
                        <a:pt x="4137" y="1168"/>
                        <a:pt x="4170" y="1101"/>
                        <a:pt x="4203" y="1068"/>
                      </a:cubicBezTo>
                      <a:cubicBezTo>
                        <a:pt x="4537" y="734"/>
                        <a:pt x="4737" y="334"/>
                        <a:pt x="477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35"/>
                <p:cNvSpPr/>
                <p:nvPr/>
              </p:nvSpPr>
              <p:spPr>
                <a:xfrm>
                  <a:off x="1214900" y="2284625"/>
                  <a:ext cx="220875" cy="1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4856" extrusionOk="0">
                      <a:moveTo>
                        <a:pt x="4357" y="0"/>
                      </a:moveTo>
                      <a:cubicBezTo>
                        <a:pt x="2128" y="0"/>
                        <a:pt x="159" y="1722"/>
                        <a:pt x="1" y="4831"/>
                      </a:cubicBezTo>
                      <a:cubicBezTo>
                        <a:pt x="1" y="4847"/>
                        <a:pt x="9" y="4856"/>
                        <a:pt x="22" y="4856"/>
                      </a:cubicBezTo>
                      <a:cubicBezTo>
                        <a:pt x="34" y="4856"/>
                        <a:pt x="51" y="4847"/>
                        <a:pt x="68" y="4831"/>
                      </a:cubicBezTo>
                      <a:cubicBezTo>
                        <a:pt x="780" y="2442"/>
                        <a:pt x="2847" y="1054"/>
                        <a:pt x="5022" y="1054"/>
                      </a:cubicBezTo>
                      <a:cubicBezTo>
                        <a:pt x="6310" y="1054"/>
                        <a:pt x="7636" y="1541"/>
                        <a:pt x="8740" y="2596"/>
                      </a:cubicBezTo>
                      <a:cubicBezTo>
                        <a:pt x="8747" y="2602"/>
                        <a:pt x="8754" y="2605"/>
                        <a:pt x="8762" y="2605"/>
                      </a:cubicBezTo>
                      <a:cubicBezTo>
                        <a:pt x="8796" y="2605"/>
                        <a:pt x="8834" y="2556"/>
                        <a:pt x="8807" y="2529"/>
                      </a:cubicBezTo>
                      <a:cubicBezTo>
                        <a:pt x="7533" y="807"/>
                        <a:pt x="5884" y="0"/>
                        <a:pt x="435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35"/>
                <p:cNvSpPr/>
                <p:nvPr/>
              </p:nvSpPr>
              <p:spPr>
                <a:xfrm>
                  <a:off x="1360850" y="2259300"/>
                  <a:ext cx="64225" cy="2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9" h="1007" extrusionOk="0">
                      <a:moveTo>
                        <a:pt x="1373" y="0"/>
                      </a:moveTo>
                      <a:cubicBezTo>
                        <a:pt x="937" y="0"/>
                        <a:pt x="455" y="169"/>
                        <a:pt x="34" y="440"/>
                      </a:cubicBezTo>
                      <a:cubicBezTo>
                        <a:pt x="0" y="473"/>
                        <a:pt x="0" y="540"/>
                        <a:pt x="34" y="540"/>
                      </a:cubicBezTo>
                      <a:cubicBezTo>
                        <a:pt x="193" y="506"/>
                        <a:pt x="345" y="491"/>
                        <a:pt x="492" y="491"/>
                      </a:cubicBezTo>
                      <a:cubicBezTo>
                        <a:pt x="1210" y="491"/>
                        <a:pt x="1810" y="841"/>
                        <a:pt x="2502" y="1007"/>
                      </a:cubicBezTo>
                      <a:cubicBezTo>
                        <a:pt x="2536" y="1007"/>
                        <a:pt x="2569" y="940"/>
                        <a:pt x="2569" y="874"/>
                      </a:cubicBezTo>
                      <a:cubicBezTo>
                        <a:pt x="2367" y="251"/>
                        <a:pt x="1904" y="0"/>
                        <a:pt x="137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35"/>
                <p:cNvSpPr/>
                <p:nvPr/>
              </p:nvSpPr>
              <p:spPr>
                <a:xfrm>
                  <a:off x="1666075" y="2177125"/>
                  <a:ext cx="139875" cy="1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5" h="5009" extrusionOk="0">
                      <a:moveTo>
                        <a:pt x="3035" y="1"/>
                      </a:moveTo>
                      <a:cubicBezTo>
                        <a:pt x="1695" y="1"/>
                        <a:pt x="372" y="1793"/>
                        <a:pt x="0" y="4961"/>
                      </a:cubicBezTo>
                      <a:cubicBezTo>
                        <a:pt x="0" y="4985"/>
                        <a:pt x="17" y="5008"/>
                        <a:pt x="38" y="5008"/>
                      </a:cubicBezTo>
                      <a:cubicBezTo>
                        <a:pt x="47" y="5008"/>
                        <a:pt x="57" y="5004"/>
                        <a:pt x="67" y="4994"/>
                      </a:cubicBezTo>
                      <a:cubicBezTo>
                        <a:pt x="618" y="2525"/>
                        <a:pt x="1931" y="1179"/>
                        <a:pt x="3249" y="1179"/>
                      </a:cubicBezTo>
                      <a:cubicBezTo>
                        <a:pt x="4085" y="1179"/>
                        <a:pt x="4923" y="1720"/>
                        <a:pt x="5571" y="2860"/>
                      </a:cubicBezTo>
                      <a:cubicBezTo>
                        <a:pt x="5571" y="2869"/>
                        <a:pt x="5574" y="2873"/>
                        <a:pt x="5577" y="2873"/>
                      </a:cubicBezTo>
                      <a:cubicBezTo>
                        <a:pt x="5585" y="2873"/>
                        <a:pt x="5594" y="2850"/>
                        <a:pt x="5571" y="2826"/>
                      </a:cubicBezTo>
                      <a:cubicBezTo>
                        <a:pt x="4936" y="894"/>
                        <a:pt x="3981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35"/>
                <p:cNvSpPr/>
                <p:nvPr/>
              </p:nvSpPr>
              <p:spPr>
                <a:xfrm>
                  <a:off x="1651250" y="2194250"/>
                  <a:ext cx="36525" cy="4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" h="1717" extrusionOk="0">
                      <a:moveTo>
                        <a:pt x="1297" y="0"/>
                      </a:moveTo>
                      <a:cubicBezTo>
                        <a:pt x="639" y="0"/>
                        <a:pt x="1" y="483"/>
                        <a:pt x="126" y="1641"/>
                      </a:cubicBezTo>
                      <a:cubicBezTo>
                        <a:pt x="126" y="1668"/>
                        <a:pt x="148" y="1717"/>
                        <a:pt x="174" y="1717"/>
                      </a:cubicBezTo>
                      <a:cubicBezTo>
                        <a:pt x="180" y="1717"/>
                        <a:pt x="186" y="1714"/>
                        <a:pt x="193" y="1708"/>
                      </a:cubicBezTo>
                      <a:cubicBezTo>
                        <a:pt x="593" y="1107"/>
                        <a:pt x="860" y="373"/>
                        <a:pt x="1427" y="73"/>
                      </a:cubicBezTo>
                      <a:cubicBezTo>
                        <a:pt x="1460" y="73"/>
                        <a:pt x="1460" y="6"/>
                        <a:pt x="1427" y="6"/>
                      </a:cubicBezTo>
                      <a:cubicBezTo>
                        <a:pt x="1384" y="2"/>
                        <a:pt x="1341" y="0"/>
                        <a:pt x="129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3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3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3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3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3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3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3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3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3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26" name="Google Shape;1026;p35"/>
              <p:cNvSpPr/>
              <p:nvPr/>
            </p:nvSpPr>
            <p:spPr>
              <a:xfrm>
                <a:off x="1426500" y="2425950"/>
                <a:ext cx="130854" cy="13085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5"/>
              <p:cNvSpPr/>
              <p:nvPr/>
            </p:nvSpPr>
            <p:spPr>
              <a:xfrm>
                <a:off x="1784625" y="2328950"/>
                <a:ext cx="107100" cy="10707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8" name="Google Shape;1028;p35"/>
          <p:cNvGrpSpPr/>
          <p:nvPr/>
        </p:nvGrpSpPr>
        <p:grpSpPr>
          <a:xfrm>
            <a:off x="8968150" y="95304"/>
            <a:ext cx="2031129" cy="2070916"/>
            <a:chOff x="6668535" y="352430"/>
            <a:chExt cx="1327273" cy="1353272"/>
          </a:xfrm>
        </p:grpSpPr>
        <p:sp>
          <p:nvSpPr>
            <p:cNvPr id="1029" name="Google Shape;1029;p35"/>
            <p:cNvSpPr/>
            <p:nvPr/>
          </p:nvSpPr>
          <p:spPr>
            <a:xfrm rot="-1119824" flipH="1">
              <a:off x="6853004" y="503093"/>
              <a:ext cx="955262" cy="981627"/>
            </a:xfrm>
            <a:custGeom>
              <a:avLst/>
              <a:gdLst/>
              <a:ahLst/>
              <a:cxnLst/>
              <a:rect l="l" t="t" r="r" b="b"/>
              <a:pathLst>
                <a:path w="48736" h="50142" extrusionOk="0">
                  <a:moveTo>
                    <a:pt x="24140" y="1"/>
                  </a:moveTo>
                  <a:cubicBezTo>
                    <a:pt x="24133" y="1"/>
                    <a:pt x="24125" y="2"/>
                    <a:pt x="24118" y="5"/>
                  </a:cubicBezTo>
                  <a:cubicBezTo>
                    <a:pt x="22250" y="238"/>
                    <a:pt x="20148" y="1005"/>
                    <a:pt x="19214" y="2740"/>
                  </a:cubicBezTo>
                  <a:cubicBezTo>
                    <a:pt x="18447" y="4241"/>
                    <a:pt x="18447" y="5976"/>
                    <a:pt x="19181" y="7443"/>
                  </a:cubicBezTo>
                  <a:cubicBezTo>
                    <a:pt x="18614" y="7510"/>
                    <a:pt x="18080" y="7610"/>
                    <a:pt x="17546" y="7677"/>
                  </a:cubicBezTo>
                  <a:cubicBezTo>
                    <a:pt x="14778" y="8177"/>
                    <a:pt x="11976" y="8811"/>
                    <a:pt x="9574" y="10546"/>
                  </a:cubicBezTo>
                  <a:cubicBezTo>
                    <a:pt x="8373" y="11413"/>
                    <a:pt x="7206" y="12480"/>
                    <a:pt x="6205" y="13748"/>
                  </a:cubicBezTo>
                  <a:cubicBezTo>
                    <a:pt x="3737" y="16750"/>
                    <a:pt x="1835" y="20186"/>
                    <a:pt x="1602" y="26023"/>
                  </a:cubicBezTo>
                  <a:cubicBezTo>
                    <a:pt x="1568" y="26557"/>
                    <a:pt x="1568" y="27124"/>
                    <a:pt x="1568" y="27691"/>
                  </a:cubicBezTo>
                  <a:cubicBezTo>
                    <a:pt x="1602" y="29426"/>
                    <a:pt x="1768" y="31327"/>
                    <a:pt x="2069" y="33495"/>
                  </a:cubicBezTo>
                  <a:cubicBezTo>
                    <a:pt x="3036" y="33529"/>
                    <a:pt x="4137" y="33529"/>
                    <a:pt x="5304" y="33529"/>
                  </a:cubicBezTo>
                  <a:cubicBezTo>
                    <a:pt x="5404" y="33996"/>
                    <a:pt x="5471" y="34463"/>
                    <a:pt x="5538" y="34930"/>
                  </a:cubicBezTo>
                  <a:cubicBezTo>
                    <a:pt x="5338" y="34863"/>
                    <a:pt x="5138" y="34796"/>
                    <a:pt x="4904" y="34763"/>
                  </a:cubicBezTo>
                  <a:cubicBezTo>
                    <a:pt x="4752" y="34740"/>
                    <a:pt x="4597" y="34729"/>
                    <a:pt x="4441" y="34729"/>
                  </a:cubicBezTo>
                  <a:cubicBezTo>
                    <a:pt x="3222" y="34729"/>
                    <a:pt x="1900" y="35404"/>
                    <a:pt x="1101" y="36497"/>
                  </a:cubicBezTo>
                  <a:cubicBezTo>
                    <a:pt x="167" y="37765"/>
                    <a:pt x="1" y="39333"/>
                    <a:pt x="167" y="40700"/>
                  </a:cubicBezTo>
                  <a:cubicBezTo>
                    <a:pt x="468" y="42935"/>
                    <a:pt x="1602" y="44870"/>
                    <a:pt x="3336" y="46104"/>
                  </a:cubicBezTo>
                  <a:cubicBezTo>
                    <a:pt x="4631" y="47001"/>
                    <a:pt x="6241" y="47469"/>
                    <a:pt x="7918" y="47469"/>
                  </a:cubicBezTo>
                  <a:cubicBezTo>
                    <a:pt x="8488" y="47469"/>
                    <a:pt x="9065" y="47415"/>
                    <a:pt x="9641" y="47305"/>
                  </a:cubicBezTo>
                  <a:cubicBezTo>
                    <a:pt x="9874" y="47272"/>
                    <a:pt x="10108" y="47205"/>
                    <a:pt x="10341" y="47072"/>
                  </a:cubicBezTo>
                  <a:cubicBezTo>
                    <a:pt x="12446" y="49012"/>
                    <a:pt x="15263" y="50141"/>
                    <a:pt x="18282" y="50141"/>
                  </a:cubicBezTo>
                  <a:cubicBezTo>
                    <a:pt x="18326" y="50141"/>
                    <a:pt x="18370" y="50141"/>
                    <a:pt x="18414" y="50141"/>
                  </a:cubicBezTo>
                  <a:cubicBezTo>
                    <a:pt x="23584" y="50040"/>
                    <a:pt x="28554" y="49240"/>
                    <a:pt x="33491" y="47739"/>
                  </a:cubicBezTo>
                  <a:cubicBezTo>
                    <a:pt x="36493" y="46838"/>
                    <a:pt x="38895" y="44803"/>
                    <a:pt x="40329" y="42202"/>
                  </a:cubicBezTo>
                  <a:lnTo>
                    <a:pt x="40363" y="42202"/>
                  </a:lnTo>
                  <a:cubicBezTo>
                    <a:pt x="40540" y="42300"/>
                    <a:pt x="40741" y="42329"/>
                    <a:pt x="40945" y="42329"/>
                  </a:cubicBezTo>
                  <a:cubicBezTo>
                    <a:pt x="41085" y="42329"/>
                    <a:pt x="41227" y="42315"/>
                    <a:pt x="41363" y="42302"/>
                  </a:cubicBezTo>
                  <a:cubicBezTo>
                    <a:pt x="43665" y="42001"/>
                    <a:pt x="45700" y="40867"/>
                    <a:pt x="47001" y="39199"/>
                  </a:cubicBezTo>
                  <a:cubicBezTo>
                    <a:pt x="48268" y="37532"/>
                    <a:pt x="48735" y="35297"/>
                    <a:pt x="48335" y="33095"/>
                  </a:cubicBezTo>
                  <a:cubicBezTo>
                    <a:pt x="48068" y="31727"/>
                    <a:pt x="47401" y="30293"/>
                    <a:pt x="46167" y="29392"/>
                  </a:cubicBezTo>
                  <a:cubicBezTo>
                    <a:pt x="45407" y="28838"/>
                    <a:pt x="44470" y="28549"/>
                    <a:pt x="43574" y="28549"/>
                  </a:cubicBezTo>
                  <a:cubicBezTo>
                    <a:pt x="43015" y="28549"/>
                    <a:pt x="42471" y="28661"/>
                    <a:pt x="41997" y="28892"/>
                  </a:cubicBezTo>
                  <a:cubicBezTo>
                    <a:pt x="41664" y="29059"/>
                    <a:pt x="41363" y="29326"/>
                    <a:pt x="41097" y="29626"/>
                  </a:cubicBezTo>
                  <a:cubicBezTo>
                    <a:pt x="41030" y="29059"/>
                    <a:pt x="40930" y="28525"/>
                    <a:pt x="40863" y="27958"/>
                  </a:cubicBezTo>
                  <a:cubicBezTo>
                    <a:pt x="41764" y="27691"/>
                    <a:pt x="42631" y="27391"/>
                    <a:pt x="43398" y="27124"/>
                  </a:cubicBezTo>
                  <a:cubicBezTo>
                    <a:pt x="43131" y="25356"/>
                    <a:pt x="42798" y="23755"/>
                    <a:pt x="42397" y="22321"/>
                  </a:cubicBezTo>
                  <a:cubicBezTo>
                    <a:pt x="42164" y="21420"/>
                    <a:pt x="41897" y="20553"/>
                    <a:pt x="41597" y="19785"/>
                  </a:cubicBezTo>
                  <a:cubicBezTo>
                    <a:pt x="39629" y="14348"/>
                    <a:pt x="36760" y="11646"/>
                    <a:pt x="33524" y="9511"/>
                  </a:cubicBezTo>
                  <a:cubicBezTo>
                    <a:pt x="32190" y="8611"/>
                    <a:pt x="30789" y="7977"/>
                    <a:pt x="29355" y="7510"/>
                  </a:cubicBezTo>
                  <a:cubicBezTo>
                    <a:pt x="27899" y="7025"/>
                    <a:pt x="26425" y="6855"/>
                    <a:pt x="24957" y="6855"/>
                  </a:cubicBezTo>
                  <a:cubicBezTo>
                    <a:pt x="23599" y="6855"/>
                    <a:pt x="22246" y="7000"/>
                    <a:pt x="20915" y="7176"/>
                  </a:cubicBezTo>
                  <a:cubicBezTo>
                    <a:pt x="20649" y="7210"/>
                    <a:pt x="20382" y="7243"/>
                    <a:pt x="20115" y="7277"/>
                  </a:cubicBezTo>
                  <a:cubicBezTo>
                    <a:pt x="19514" y="4508"/>
                    <a:pt x="22350" y="1873"/>
                    <a:pt x="24218" y="238"/>
                  </a:cubicBezTo>
                  <a:cubicBezTo>
                    <a:pt x="24310" y="177"/>
                    <a:pt x="24232" y="1"/>
                    <a:pt x="24140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8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0" name="Google Shape;1030;p35"/>
            <p:cNvGrpSpPr/>
            <p:nvPr/>
          </p:nvGrpSpPr>
          <p:grpSpPr>
            <a:xfrm>
              <a:off x="6668535" y="352430"/>
              <a:ext cx="1327273" cy="1353272"/>
              <a:chOff x="6791273" y="469542"/>
              <a:chExt cx="1327273" cy="1353272"/>
            </a:xfrm>
          </p:grpSpPr>
          <p:grpSp>
            <p:nvGrpSpPr>
              <p:cNvPr id="1031" name="Google Shape;1031;p35"/>
              <p:cNvGrpSpPr/>
              <p:nvPr/>
            </p:nvGrpSpPr>
            <p:grpSpPr>
              <a:xfrm rot="-1497512" flipH="1">
                <a:off x="6956948" y="633678"/>
                <a:ext cx="995922" cy="1025000"/>
                <a:chOff x="853879" y="3531065"/>
                <a:chExt cx="1005363" cy="1027001"/>
              </a:xfrm>
            </p:grpSpPr>
            <p:sp>
              <p:nvSpPr>
                <p:cNvPr id="1032" name="Google Shape;1032;p3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3" name="Google Shape;1033;p3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4" name="Google Shape;1034;p3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5" name="Google Shape;1035;p3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6" name="Google Shape;1036;p3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7" name="Google Shape;1037;p3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8" name="Google Shape;1038;p3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9" name="Google Shape;1039;p3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0" name="Google Shape;1040;p3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1" name="Google Shape;1041;p3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Google Shape;1043;p3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4" name="Google Shape;1044;p3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5" name="Google Shape;1045;p3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6" name="Google Shape;1046;p3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7" name="Google Shape;1047;p3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8" name="Google Shape;1048;p3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9" name="Google Shape;1049;p3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0" name="Google Shape;1050;p3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1" name="Google Shape;1051;p3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2" name="Google Shape;1052;p3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3" name="Google Shape;1053;p3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54" name="Google Shape;1054;p35"/>
              <p:cNvSpPr/>
              <p:nvPr/>
            </p:nvSpPr>
            <p:spPr>
              <a:xfrm rot="1129148" flipH="1">
                <a:off x="7578502" y="1354616"/>
                <a:ext cx="80629" cy="77134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5"/>
              <p:cNvSpPr/>
              <p:nvPr/>
            </p:nvSpPr>
            <p:spPr>
              <a:xfrm rot="1129148" flipH="1">
                <a:off x="7271332" y="1303010"/>
                <a:ext cx="195996" cy="96836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5"/>
              <p:cNvSpPr/>
              <p:nvPr/>
            </p:nvSpPr>
            <p:spPr>
              <a:xfrm rot="1129148" flipH="1">
                <a:off x="7398374" y="1295680"/>
                <a:ext cx="59053" cy="15936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5"/>
              <p:cNvSpPr/>
              <p:nvPr/>
            </p:nvSpPr>
            <p:spPr>
              <a:xfrm rot="1129148" flipH="1">
                <a:off x="7680558" y="1224798"/>
                <a:ext cx="115129" cy="13075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5"/>
              <p:cNvSpPr/>
              <p:nvPr/>
            </p:nvSpPr>
            <p:spPr>
              <a:xfrm rot="1129148" flipH="1">
                <a:off x="7663646" y="1240544"/>
                <a:ext cx="28825" cy="45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5"/>
              <p:cNvSpPr/>
              <p:nvPr/>
            </p:nvSpPr>
            <p:spPr>
              <a:xfrm rot="1129148" flipH="1">
                <a:off x="7379500" y="1363116"/>
                <a:ext cx="335074" cy="180240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5"/>
              <p:cNvSpPr/>
              <p:nvPr/>
            </p:nvSpPr>
            <p:spPr>
              <a:xfrm rot="1129148" flipH="1">
                <a:off x="7416626" y="1369269"/>
                <a:ext cx="296928" cy="180240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62" name="Google Shape;1062;p35"/>
          <p:cNvSpPr/>
          <p:nvPr/>
        </p:nvSpPr>
        <p:spPr>
          <a:xfrm>
            <a:off x="8229601" y="18342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1513717" y="176243"/>
            <a:ext cx="1340460" cy="1159845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8960256" y="4848158"/>
            <a:ext cx="1754538" cy="1518013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3610431" y="5912053"/>
            <a:ext cx="337259" cy="2245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2" name="Google Shape;1072;p35"/>
          <p:cNvSpPr/>
          <p:nvPr/>
        </p:nvSpPr>
        <p:spPr>
          <a:xfrm>
            <a:off x="5166534" y="10714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5788323" y="840037"/>
            <a:ext cx="531901" cy="36473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6720121" y="1400121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5" name="Google Shape;1075;p35"/>
          <p:cNvSpPr/>
          <p:nvPr/>
        </p:nvSpPr>
        <p:spPr>
          <a:xfrm>
            <a:off x="3766734" y="2494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6" name="Google Shape;1076;p35"/>
          <p:cNvSpPr/>
          <p:nvPr/>
        </p:nvSpPr>
        <p:spPr>
          <a:xfrm>
            <a:off x="10036834" y="4346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10762310" y="47300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8" name="Google Shape;1078;p35"/>
          <p:cNvSpPr/>
          <p:nvPr/>
        </p:nvSpPr>
        <p:spPr>
          <a:xfrm>
            <a:off x="2927067" y="5501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9" name="Google Shape;1079;p35"/>
          <p:cNvSpPr/>
          <p:nvPr/>
        </p:nvSpPr>
        <p:spPr>
          <a:xfrm>
            <a:off x="7955434" y="55471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0" name="Google Shape;1080;p35"/>
          <p:cNvSpPr/>
          <p:nvPr/>
        </p:nvSpPr>
        <p:spPr>
          <a:xfrm>
            <a:off x="8894184" y="59503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1" name="Google Shape;1081;p35"/>
          <p:cNvSpPr/>
          <p:nvPr/>
        </p:nvSpPr>
        <p:spPr>
          <a:xfrm>
            <a:off x="2736318" y="1906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3194610" y="933202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3" name="Google Shape;1083;p35"/>
          <p:cNvSpPr/>
          <p:nvPr/>
        </p:nvSpPr>
        <p:spPr>
          <a:xfrm>
            <a:off x="8449618" y="812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4" name="Google Shape;1084;p35"/>
          <p:cNvSpPr/>
          <p:nvPr/>
        </p:nvSpPr>
        <p:spPr>
          <a:xfrm>
            <a:off x="10809234" y="11168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5" name="Google Shape;1085;p35"/>
          <p:cNvSpPr/>
          <p:nvPr/>
        </p:nvSpPr>
        <p:spPr>
          <a:xfrm>
            <a:off x="10869267" y="18342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6" name="Google Shape;1086;p35"/>
          <p:cNvSpPr/>
          <p:nvPr/>
        </p:nvSpPr>
        <p:spPr>
          <a:xfrm>
            <a:off x="5632451" y="1615434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7" name="Google Shape;1087;p35"/>
          <p:cNvSpPr/>
          <p:nvPr/>
        </p:nvSpPr>
        <p:spPr>
          <a:xfrm>
            <a:off x="3521134" y="401186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8264815" y="3934400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9" name="Google Shape;1089;p35"/>
          <p:cNvSpPr/>
          <p:nvPr/>
        </p:nvSpPr>
        <p:spPr>
          <a:xfrm>
            <a:off x="4475351" y="56455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0" name="Google Shape;1090;p35"/>
          <p:cNvSpPr/>
          <p:nvPr/>
        </p:nvSpPr>
        <p:spPr>
          <a:xfrm>
            <a:off x="1392634" y="59049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35"/>
          <p:cNvSpPr/>
          <p:nvPr/>
        </p:nvSpPr>
        <p:spPr>
          <a:xfrm rot="10800000">
            <a:off x="4876102" y="387254"/>
            <a:ext cx="2651050" cy="911083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1" name="Google Shape;1061;p35"/>
          <p:cNvSpPr txBox="1">
            <a:spLocks noGrp="1"/>
          </p:cNvSpPr>
          <p:nvPr>
            <p:ph type="subTitle" idx="1"/>
          </p:nvPr>
        </p:nvSpPr>
        <p:spPr>
          <a:xfrm>
            <a:off x="4821519" y="414345"/>
            <a:ext cx="2721452" cy="43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TOÁN</a:t>
            </a:r>
            <a:endParaRPr sz="40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7" name="Google Shape;1061;p35">
            <a:extLst>
              <a:ext uri="{FF2B5EF4-FFF2-40B4-BE49-F238E27FC236}">
                <a16:creationId xmlns:a16="http://schemas.microsoft.com/office/drawing/2014/main" xmlns="" id="{1F6158DA-7702-25C6-F301-3AA2975028C5}"/>
              </a:ext>
            </a:extLst>
          </p:cNvPr>
          <p:cNvSpPr txBox="1">
            <a:spLocks/>
          </p:cNvSpPr>
          <p:nvPr/>
        </p:nvSpPr>
        <p:spPr>
          <a:xfrm>
            <a:off x="4814002" y="5668401"/>
            <a:ext cx="2721452" cy="4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2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4000" kern="0" dirty="0">
                <a:solidFill>
                  <a:schemeClr val="tx1">
                    <a:lumMod val="75000"/>
                  </a:schemeClr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lang="en-US" sz="4000" kern="0" dirty="0" err="1">
                <a:solidFill>
                  <a:schemeClr val="tx1">
                    <a:lumMod val="75000"/>
                  </a:schemeClr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lang="en-US" sz="4000" kern="0" dirty="0">
                <a:solidFill>
                  <a:schemeClr val="tx1">
                    <a:lumMod val="75000"/>
                  </a:schemeClr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9399E0-F8CA-4438-5846-69756B508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939" y="1266525"/>
            <a:ext cx="8458132" cy="4943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" grpId="0" animBg="1"/>
      <p:bldP spid="1061" grpId="0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51621" y="589895"/>
            <a:ext cx="1006063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Thứ...ngày....tháng...năm 2023</a:t>
            </a:r>
          </a:p>
          <a:p>
            <a:pPr algn="ctr"/>
            <a:r>
              <a:rPr lang="vi-V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Toán</a:t>
            </a:r>
          </a:p>
          <a:p>
            <a:pPr algn="ctr"/>
            <a:r>
              <a:rPr lang="vi-VN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Bài: Phép cộng trong phạm vi</a:t>
            </a:r>
          </a:p>
          <a:p>
            <a:pPr algn="ctr"/>
            <a:r>
              <a:rPr lang="vi-V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100 000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3372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38"/>
          <p:cNvGrpSpPr/>
          <p:nvPr/>
        </p:nvGrpSpPr>
        <p:grpSpPr>
          <a:xfrm>
            <a:off x="9296135" y="1168408"/>
            <a:ext cx="1473435" cy="1325841"/>
            <a:chOff x="6972101" y="876305"/>
            <a:chExt cx="1105076" cy="994381"/>
          </a:xfrm>
        </p:grpSpPr>
        <p:sp>
          <p:nvSpPr>
            <p:cNvPr id="1133" name="Google Shape;1133;p38"/>
            <p:cNvSpPr/>
            <p:nvPr/>
          </p:nvSpPr>
          <p:spPr>
            <a:xfrm>
              <a:off x="6972149" y="880502"/>
              <a:ext cx="1105028" cy="990184"/>
            </a:xfrm>
            <a:custGeom>
              <a:avLst/>
              <a:gdLst/>
              <a:ahLst/>
              <a:cxnLst/>
              <a:rect l="l" t="t" r="r" b="b"/>
              <a:pathLst>
                <a:path w="47168" h="44180" extrusionOk="0">
                  <a:moveTo>
                    <a:pt x="19019" y="1"/>
                  </a:moveTo>
                  <a:cubicBezTo>
                    <a:pt x="17373" y="1"/>
                    <a:pt x="15730" y="309"/>
                    <a:pt x="14178" y="1062"/>
                  </a:cubicBezTo>
                  <a:cubicBezTo>
                    <a:pt x="13144" y="1595"/>
                    <a:pt x="12109" y="2296"/>
                    <a:pt x="11175" y="3263"/>
                  </a:cubicBezTo>
                  <a:cubicBezTo>
                    <a:pt x="10942" y="3530"/>
                    <a:pt x="10708" y="3764"/>
                    <a:pt x="10508" y="4064"/>
                  </a:cubicBezTo>
                  <a:cubicBezTo>
                    <a:pt x="10308" y="4264"/>
                    <a:pt x="10175" y="4497"/>
                    <a:pt x="10041" y="4731"/>
                  </a:cubicBezTo>
                  <a:cubicBezTo>
                    <a:pt x="10308" y="4664"/>
                    <a:pt x="10542" y="4598"/>
                    <a:pt x="10809" y="4531"/>
                  </a:cubicBezTo>
                  <a:cubicBezTo>
                    <a:pt x="11776" y="4331"/>
                    <a:pt x="12777" y="4164"/>
                    <a:pt x="13744" y="4164"/>
                  </a:cubicBezTo>
                  <a:cubicBezTo>
                    <a:pt x="13877" y="4131"/>
                    <a:pt x="13977" y="4131"/>
                    <a:pt x="14111" y="4131"/>
                  </a:cubicBezTo>
                  <a:cubicBezTo>
                    <a:pt x="13977" y="4231"/>
                    <a:pt x="13844" y="4297"/>
                    <a:pt x="13744" y="4364"/>
                  </a:cubicBezTo>
                  <a:cubicBezTo>
                    <a:pt x="12476" y="5165"/>
                    <a:pt x="11376" y="5965"/>
                    <a:pt x="10408" y="6766"/>
                  </a:cubicBezTo>
                  <a:cubicBezTo>
                    <a:pt x="4971" y="11302"/>
                    <a:pt x="4070" y="15739"/>
                    <a:pt x="3470" y="16706"/>
                  </a:cubicBezTo>
                  <a:cubicBezTo>
                    <a:pt x="4671" y="16973"/>
                    <a:pt x="5972" y="17207"/>
                    <a:pt x="7406" y="17407"/>
                  </a:cubicBezTo>
                  <a:cubicBezTo>
                    <a:pt x="7273" y="17707"/>
                    <a:pt x="7139" y="18007"/>
                    <a:pt x="7006" y="18307"/>
                  </a:cubicBezTo>
                  <a:cubicBezTo>
                    <a:pt x="6502" y="18102"/>
                    <a:pt x="5936" y="17991"/>
                    <a:pt x="5366" y="17991"/>
                  </a:cubicBezTo>
                  <a:cubicBezTo>
                    <a:pt x="4916" y="17991"/>
                    <a:pt x="4464" y="18060"/>
                    <a:pt x="4037" y="18207"/>
                  </a:cubicBezTo>
                  <a:cubicBezTo>
                    <a:pt x="2669" y="18708"/>
                    <a:pt x="1702" y="19808"/>
                    <a:pt x="1102" y="20976"/>
                  </a:cubicBezTo>
                  <a:cubicBezTo>
                    <a:pt x="134" y="22844"/>
                    <a:pt x="1" y="24979"/>
                    <a:pt x="701" y="26813"/>
                  </a:cubicBezTo>
                  <a:cubicBezTo>
                    <a:pt x="1302" y="28415"/>
                    <a:pt x="2503" y="29782"/>
                    <a:pt x="4070" y="30683"/>
                  </a:cubicBezTo>
                  <a:cubicBezTo>
                    <a:pt x="4738" y="33318"/>
                    <a:pt x="6305" y="35686"/>
                    <a:pt x="8707" y="37288"/>
                  </a:cubicBezTo>
                  <a:cubicBezTo>
                    <a:pt x="12743" y="39956"/>
                    <a:pt x="17013" y="41991"/>
                    <a:pt x="21616" y="43425"/>
                  </a:cubicBezTo>
                  <a:cubicBezTo>
                    <a:pt x="22720" y="43771"/>
                    <a:pt x="23840" y="43937"/>
                    <a:pt x="24944" y="43937"/>
                  </a:cubicBezTo>
                  <a:cubicBezTo>
                    <a:pt x="26609" y="43937"/>
                    <a:pt x="28238" y="43560"/>
                    <a:pt x="29722" y="42858"/>
                  </a:cubicBezTo>
                  <a:cubicBezTo>
                    <a:pt x="29855" y="43025"/>
                    <a:pt x="30089" y="43125"/>
                    <a:pt x="30289" y="43259"/>
                  </a:cubicBezTo>
                  <a:cubicBezTo>
                    <a:pt x="31496" y="43862"/>
                    <a:pt x="32793" y="44180"/>
                    <a:pt x="34052" y="44180"/>
                  </a:cubicBezTo>
                  <a:cubicBezTo>
                    <a:pt x="34812" y="44180"/>
                    <a:pt x="35557" y="44064"/>
                    <a:pt x="36260" y="43826"/>
                  </a:cubicBezTo>
                  <a:cubicBezTo>
                    <a:pt x="38128" y="43192"/>
                    <a:pt x="39696" y="41757"/>
                    <a:pt x="40530" y="39823"/>
                  </a:cubicBezTo>
                  <a:cubicBezTo>
                    <a:pt x="41064" y="38622"/>
                    <a:pt x="41330" y="37154"/>
                    <a:pt x="40830" y="35820"/>
                  </a:cubicBezTo>
                  <a:cubicBezTo>
                    <a:pt x="40363" y="34452"/>
                    <a:pt x="39129" y="33385"/>
                    <a:pt x="37895" y="33218"/>
                  </a:cubicBezTo>
                  <a:cubicBezTo>
                    <a:pt x="37778" y="33201"/>
                    <a:pt x="37669" y="33193"/>
                    <a:pt x="37565" y="33193"/>
                  </a:cubicBezTo>
                  <a:cubicBezTo>
                    <a:pt x="37461" y="33193"/>
                    <a:pt x="37361" y="33201"/>
                    <a:pt x="37261" y="33218"/>
                  </a:cubicBezTo>
                  <a:cubicBezTo>
                    <a:pt x="37261" y="33185"/>
                    <a:pt x="37261" y="33185"/>
                    <a:pt x="37261" y="33151"/>
                  </a:cubicBezTo>
                  <a:cubicBezTo>
                    <a:pt x="38762" y="31884"/>
                    <a:pt x="40163" y="30483"/>
                    <a:pt x="41064" y="28415"/>
                  </a:cubicBezTo>
                  <a:cubicBezTo>
                    <a:pt x="41264" y="27914"/>
                    <a:pt x="41430" y="27414"/>
                    <a:pt x="41597" y="26880"/>
                  </a:cubicBezTo>
                  <a:cubicBezTo>
                    <a:pt x="41931" y="27214"/>
                    <a:pt x="42198" y="27514"/>
                    <a:pt x="42431" y="27814"/>
                  </a:cubicBezTo>
                  <a:cubicBezTo>
                    <a:pt x="43065" y="28815"/>
                    <a:pt x="43198" y="29749"/>
                    <a:pt x="43465" y="30816"/>
                  </a:cubicBezTo>
                  <a:cubicBezTo>
                    <a:pt x="43599" y="30583"/>
                    <a:pt x="43732" y="30349"/>
                    <a:pt x="43866" y="30116"/>
                  </a:cubicBezTo>
                  <a:cubicBezTo>
                    <a:pt x="43999" y="29882"/>
                    <a:pt x="44733" y="28214"/>
                    <a:pt x="45233" y="26080"/>
                  </a:cubicBezTo>
                  <a:cubicBezTo>
                    <a:pt x="45900" y="23144"/>
                    <a:pt x="46100" y="19341"/>
                    <a:pt x="43632" y="17040"/>
                  </a:cubicBezTo>
                  <a:lnTo>
                    <a:pt x="43632" y="17040"/>
                  </a:lnTo>
                  <a:cubicBezTo>
                    <a:pt x="43765" y="17073"/>
                    <a:pt x="43866" y="17073"/>
                    <a:pt x="43966" y="17073"/>
                  </a:cubicBezTo>
                  <a:cubicBezTo>
                    <a:pt x="45166" y="17273"/>
                    <a:pt x="46234" y="17974"/>
                    <a:pt x="47101" y="18808"/>
                  </a:cubicBezTo>
                  <a:cubicBezTo>
                    <a:pt x="47108" y="18814"/>
                    <a:pt x="47114" y="18817"/>
                    <a:pt x="47120" y="18817"/>
                  </a:cubicBezTo>
                  <a:cubicBezTo>
                    <a:pt x="47146" y="18817"/>
                    <a:pt x="47168" y="18768"/>
                    <a:pt x="47168" y="18741"/>
                  </a:cubicBezTo>
                  <a:cubicBezTo>
                    <a:pt x="46634" y="17307"/>
                    <a:pt x="45533" y="16306"/>
                    <a:pt x="44066" y="15839"/>
                  </a:cubicBezTo>
                  <a:cubicBezTo>
                    <a:pt x="43658" y="15726"/>
                    <a:pt x="43188" y="15658"/>
                    <a:pt x="42720" y="15658"/>
                  </a:cubicBezTo>
                  <a:cubicBezTo>
                    <a:pt x="42499" y="15658"/>
                    <a:pt x="42278" y="15673"/>
                    <a:pt x="42064" y="15705"/>
                  </a:cubicBezTo>
                  <a:cubicBezTo>
                    <a:pt x="42631" y="15038"/>
                    <a:pt x="43065" y="14138"/>
                    <a:pt x="43298" y="13471"/>
                  </a:cubicBezTo>
                  <a:cubicBezTo>
                    <a:pt x="43866" y="11869"/>
                    <a:pt x="43966" y="10135"/>
                    <a:pt x="43432" y="8500"/>
                  </a:cubicBezTo>
                  <a:cubicBezTo>
                    <a:pt x="43432" y="8470"/>
                    <a:pt x="43405" y="8454"/>
                    <a:pt x="43375" y="8454"/>
                  </a:cubicBezTo>
                  <a:cubicBezTo>
                    <a:pt x="43339" y="8454"/>
                    <a:pt x="43298" y="8479"/>
                    <a:pt x="43298" y="8534"/>
                  </a:cubicBezTo>
                  <a:cubicBezTo>
                    <a:pt x="43132" y="9801"/>
                    <a:pt x="42831" y="11002"/>
                    <a:pt x="42364" y="12136"/>
                  </a:cubicBezTo>
                  <a:cubicBezTo>
                    <a:pt x="42298" y="11936"/>
                    <a:pt x="42198" y="11736"/>
                    <a:pt x="42098" y="11536"/>
                  </a:cubicBezTo>
                  <a:cubicBezTo>
                    <a:pt x="40830" y="9134"/>
                    <a:pt x="38762" y="6933"/>
                    <a:pt x="36694" y="5231"/>
                  </a:cubicBezTo>
                  <a:cubicBezTo>
                    <a:pt x="34792" y="3664"/>
                    <a:pt x="32624" y="2363"/>
                    <a:pt x="30256" y="1429"/>
                  </a:cubicBezTo>
                  <a:lnTo>
                    <a:pt x="30256" y="1429"/>
                  </a:lnTo>
                  <a:cubicBezTo>
                    <a:pt x="31457" y="2696"/>
                    <a:pt x="33091" y="4297"/>
                    <a:pt x="33191" y="6065"/>
                  </a:cubicBezTo>
                  <a:cubicBezTo>
                    <a:pt x="33216" y="6114"/>
                    <a:pt x="33169" y="6145"/>
                    <a:pt x="33128" y="6145"/>
                  </a:cubicBezTo>
                  <a:cubicBezTo>
                    <a:pt x="33114" y="6145"/>
                    <a:pt x="33100" y="6141"/>
                    <a:pt x="33091" y="6132"/>
                  </a:cubicBezTo>
                  <a:cubicBezTo>
                    <a:pt x="32105" y="4853"/>
                    <a:pt x="25546" y="1"/>
                    <a:pt x="19019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34" name="Google Shape;1134;p38"/>
            <p:cNvGrpSpPr/>
            <p:nvPr/>
          </p:nvGrpSpPr>
          <p:grpSpPr>
            <a:xfrm>
              <a:off x="6972101" y="876305"/>
              <a:ext cx="1105028" cy="990162"/>
              <a:chOff x="7056575" y="164888"/>
              <a:chExt cx="1179200" cy="1104475"/>
            </a:xfrm>
          </p:grpSpPr>
          <p:sp>
            <p:nvSpPr>
              <p:cNvPr id="1135" name="Google Shape;1135;p38"/>
              <p:cNvSpPr/>
              <p:nvPr/>
            </p:nvSpPr>
            <p:spPr>
              <a:xfrm>
                <a:off x="7056575" y="614363"/>
                <a:ext cx="226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323" extrusionOk="0">
                    <a:moveTo>
                      <a:pt x="5403" y="1"/>
                    </a:moveTo>
                    <a:cubicBezTo>
                      <a:pt x="4941" y="1"/>
                      <a:pt x="4475" y="75"/>
                      <a:pt x="4037" y="228"/>
                    </a:cubicBezTo>
                    <a:cubicBezTo>
                      <a:pt x="2669" y="729"/>
                      <a:pt x="1702" y="1829"/>
                      <a:pt x="1102" y="2997"/>
                    </a:cubicBezTo>
                    <a:cubicBezTo>
                      <a:pt x="134" y="4865"/>
                      <a:pt x="1" y="7000"/>
                      <a:pt x="701" y="8834"/>
                    </a:cubicBezTo>
                    <a:cubicBezTo>
                      <a:pt x="1368" y="10702"/>
                      <a:pt x="2903" y="12237"/>
                      <a:pt x="4904" y="13138"/>
                    </a:cubicBezTo>
                    <a:cubicBezTo>
                      <a:pt x="5148" y="13219"/>
                      <a:pt x="5392" y="13322"/>
                      <a:pt x="5654" y="13322"/>
                    </a:cubicBezTo>
                    <a:cubicBezTo>
                      <a:pt x="5715" y="13322"/>
                      <a:pt x="5776" y="13317"/>
                      <a:pt x="5838" y="13304"/>
                    </a:cubicBezTo>
                    <a:cubicBezTo>
                      <a:pt x="6472" y="13204"/>
                      <a:pt x="6839" y="12570"/>
                      <a:pt x="7039" y="12037"/>
                    </a:cubicBezTo>
                    <a:cubicBezTo>
                      <a:pt x="7806" y="9902"/>
                      <a:pt x="8440" y="7667"/>
                      <a:pt x="8774" y="5465"/>
                    </a:cubicBezTo>
                    <a:cubicBezTo>
                      <a:pt x="9007" y="3998"/>
                      <a:pt x="9074" y="1996"/>
                      <a:pt x="7906" y="895"/>
                    </a:cubicBezTo>
                    <a:cubicBezTo>
                      <a:pt x="7279" y="313"/>
                      <a:pt x="6350" y="1"/>
                      <a:pt x="5403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8"/>
              <p:cNvSpPr/>
              <p:nvPr/>
            </p:nvSpPr>
            <p:spPr>
              <a:xfrm>
                <a:off x="7094950" y="682013"/>
                <a:ext cx="10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8154" extrusionOk="0">
                    <a:moveTo>
                      <a:pt x="1912" y="0"/>
                    </a:moveTo>
                    <a:cubicBezTo>
                      <a:pt x="1673" y="0"/>
                      <a:pt x="1404" y="49"/>
                      <a:pt x="1101" y="158"/>
                    </a:cubicBezTo>
                    <a:cubicBezTo>
                      <a:pt x="1068" y="158"/>
                      <a:pt x="1068" y="191"/>
                      <a:pt x="1101" y="191"/>
                    </a:cubicBezTo>
                    <a:cubicBezTo>
                      <a:pt x="2836" y="191"/>
                      <a:pt x="3236" y="2559"/>
                      <a:pt x="3303" y="3894"/>
                    </a:cubicBezTo>
                    <a:lnTo>
                      <a:pt x="3303" y="3960"/>
                    </a:lnTo>
                    <a:cubicBezTo>
                      <a:pt x="2745" y="3338"/>
                      <a:pt x="2063" y="2730"/>
                      <a:pt x="1310" y="2730"/>
                    </a:cubicBezTo>
                    <a:cubicBezTo>
                      <a:pt x="892" y="2730"/>
                      <a:pt x="453" y="2917"/>
                      <a:pt x="0" y="3393"/>
                    </a:cubicBezTo>
                    <a:cubicBezTo>
                      <a:pt x="0" y="3417"/>
                      <a:pt x="0" y="3440"/>
                      <a:pt x="12" y="3440"/>
                    </a:cubicBezTo>
                    <a:cubicBezTo>
                      <a:pt x="17" y="3440"/>
                      <a:pt x="24" y="3436"/>
                      <a:pt x="34" y="3427"/>
                    </a:cubicBezTo>
                    <a:cubicBezTo>
                      <a:pt x="279" y="3307"/>
                      <a:pt x="520" y="3254"/>
                      <a:pt x="754" y="3254"/>
                    </a:cubicBezTo>
                    <a:cubicBezTo>
                      <a:pt x="1760" y="3254"/>
                      <a:pt x="2641" y="4235"/>
                      <a:pt x="3236" y="5128"/>
                    </a:cubicBezTo>
                    <a:cubicBezTo>
                      <a:pt x="3136" y="5995"/>
                      <a:pt x="2869" y="6862"/>
                      <a:pt x="2502" y="7730"/>
                    </a:cubicBezTo>
                    <a:cubicBezTo>
                      <a:pt x="2388" y="7996"/>
                      <a:pt x="2567" y="8154"/>
                      <a:pt x="2778" y="8154"/>
                    </a:cubicBezTo>
                    <a:cubicBezTo>
                      <a:pt x="2938" y="8154"/>
                      <a:pt x="3117" y="8064"/>
                      <a:pt x="3203" y="7863"/>
                    </a:cubicBezTo>
                    <a:cubicBezTo>
                      <a:pt x="3469" y="7296"/>
                      <a:pt x="3670" y="6696"/>
                      <a:pt x="3803" y="6095"/>
                    </a:cubicBezTo>
                    <a:cubicBezTo>
                      <a:pt x="3903" y="5695"/>
                      <a:pt x="3970" y="5295"/>
                      <a:pt x="4003" y="4894"/>
                    </a:cubicBezTo>
                    <a:cubicBezTo>
                      <a:pt x="4103" y="3994"/>
                      <a:pt x="4036" y="3060"/>
                      <a:pt x="3803" y="2192"/>
                    </a:cubicBezTo>
                    <a:cubicBezTo>
                      <a:pt x="3527" y="1142"/>
                      <a:pt x="3067" y="0"/>
                      <a:pt x="191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7121625" y="298838"/>
                <a:ext cx="1002400" cy="964675"/>
              </a:xfrm>
              <a:custGeom>
                <a:avLst/>
                <a:gdLst/>
                <a:ahLst/>
                <a:cxnLst/>
                <a:rect l="l" t="t" r="r" b="b"/>
                <a:pathLst>
                  <a:path w="40096" h="38587" extrusionOk="0">
                    <a:moveTo>
                      <a:pt x="17764" y="1"/>
                    </a:moveTo>
                    <a:cubicBezTo>
                      <a:pt x="13812" y="1"/>
                      <a:pt x="10055" y="2112"/>
                      <a:pt x="8073" y="5711"/>
                    </a:cubicBezTo>
                    <a:cubicBezTo>
                      <a:pt x="5771" y="9847"/>
                      <a:pt x="3737" y="14150"/>
                      <a:pt x="1969" y="18553"/>
                    </a:cubicBezTo>
                    <a:cubicBezTo>
                      <a:pt x="1" y="23424"/>
                      <a:pt x="1702" y="29028"/>
                      <a:pt x="6105" y="31930"/>
                    </a:cubicBezTo>
                    <a:cubicBezTo>
                      <a:pt x="10141" y="34598"/>
                      <a:pt x="14411" y="36633"/>
                      <a:pt x="19014" y="38067"/>
                    </a:cubicBezTo>
                    <a:cubicBezTo>
                      <a:pt x="20119" y="38419"/>
                      <a:pt x="21242" y="38587"/>
                      <a:pt x="22349" y="38587"/>
                    </a:cubicBezTo>
                    <a:cubicBezTo>
                      <a:pt x="26286" y="38587"/>
                      <a:pt x="30019" y="36457"/>
                      <a:pt x="32024" y="32864"/>
                    </a:cubicBezTo>
                    <a:cubicBezTo>
                      <a:pt x="34325" y="28727"/>
                      <a:pt x="36360" y="24424"/>
                      <a:pt x="38128" y="20054"/>
                    </a:cubicBezTo>
                    <a:cubicBezTo>
                      <a:pt x="40096" y="15151"/>
                      <a:pt x="38395" y="9547"/>
                      <a:pt x="33992" y="6645"/>
                    </a:cubicBezTo>
                    <a:cubicBezTo>
                      <a:pt x="29955" y="3976"/>
                      <a:pt x="25686" y="1941"/>
                      <a:pt x="21082" y="507"/>
                    </a:cubicBezTo>
                    <a:cubicBezTo>
                      <a:pt x="19984" y="165"/>
                      <a:pt x="18866" y="1"/>
                      <a:pt x="1776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7340950" y="900938"/>
                <a:ext cx="9342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7601975" y="815613"/>
                <a:ext cx="21245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2626" extrusionOk="0">
                    <a:moveTo>
                      <a:pt x="3303" y="1"/>
                    </a:moveTo>
                    <a:cubicBezTo>
                      <a:pt x="2316" y="1"/>
                      <a:pt x="1302" y="217"/>
                      <a:pt x="334" y="684"/>
                    </a:cubicBezTo>
                    <a:cubicBezTo>
                      <a:pt x="167" y="751"/>
                      <a:pt x="34" y="951"/>
                      <a:pt x="34" y="1118"/>
                    </a:cubicBezTo>
                    <a:cubicBezTo>
                      <a:pt x="0" y="1285"/>
                      <a:pt x="34" y="1318"/>
                      <a:pt x="100" y="1452"/>
                    </a:cubicBezTo>
                    <a:cubicBezTo>
                      <a:pt x="177" y="1554"/>
                      <a:pt x="312" y="1597"/>
                      <a:pt x="431" y="1597"/>
                    </a:cubicBezTo>
                    <a:cubicBezTo>
                      <a:pt x="467" y="1597"/>
                      <a:pt x="503" y="1593"/>
                      <a:pt x="534" y="1585"/>
                    </a:cubicBezTo>
                    <a:cubicBezTo>
                      <a:pt x="1592" y="1369"/>
                      <a:pt x="2599" y="1243"/>
                      <a:pt x="3562" y="1243"/>
                    </a:cubicBezTo>
                    <a:cubicBezTo>
                      <a:pt x="5271" y="1243"/>
                      <a:pt x="6846" y="1638"/>
                      <a:pt x="8340" y="2619"/>
                    </a:cubicBezTo>
                    <a:cubicBezTo>
                      <a:pt x="8349" y="2624"/>
                      <a:pt x="8358" y="2626"/>
                      <a:pt x="8368" y="2626"/>
                    </a:cubicBezTo>
                    <a:cubicBezTo>
                      <a:pt x="8430" y="2626"/>
                      <a:pt x="8498" y="2539"/>
                      <a:pt x="8440" y="2452"/>
                    </a:cubicBezTo>
                    <a:cubicBezTo>
                      <a:pt x="7271" y="924"/>
                      <a:pt x="5344" y="1"/>
                      <a:pt x="3303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7319275" y="625488"/>
                <a:ext cx="11412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4759" extrusionOk="0">
                    <a:moveTo>
                      <a:pt x="531" y="1"/>
                    </a:moveTo>
                    <a:cubicBezTo>
                      <a:pt x="400" y="1"/>
                      <a:pt x="268" y="6"/>
                      <a:pt x="134" y="17"/>
                    </a:cubicBezTo>
                    <a:cubicBezTo>
                      <a:pt x="67" y="17"/>
                      <a:pt x="0" y="150"/>
                      <a:pt x="67" y="184"/>
                    </a:cubicBezTo>
                    <a:cubicBezTo>
                      <a:pt x="2135" y="784"/>
                      <a:pt x="3103" y="2352"/>
                      <a:pt x="3636" y="4553"/>
                    </a:cubicBezTo>
                    <a:cubicBezTo>
                      <a:pt x="3666" y="4643"/>
                      <a:pt x="3749" y="4759"/>
                      <a:pt x="3862" y="4759"/>
                    </a:cubicBezTo>
                    <a:cubicBezTo>
                      <a:pt x="3875" y="4759"/>
                      <a:pt x="3889" y="4757"/>
                      <a:pt x="3903" y="4754"/>
                    </a:cubicBezTo>
                    <a:cubicBezTo>
                      <a:pt x="4037" y="4720"/>
                      <a:pt x="4070" y="4720"/>
                      <a:pt x="4203" y="4587"/>
                    </a:cubicBezTo>
                    <a:cubicBezTo>
                      <a:pt x="4337" y="4487"/>
                      <a:pt x="4470" y="4287"/>
                      <a:pt x="4470" y="4153"/>
                    </a:cubicBezTo>
                    <a:cubicBezTo>
                      <a:pt x="4565" y="1629"/>
                      <a:pt x="2810" y="1"/>
                      <a:pt x="531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7563675" y="936688"/>
                <a:ext cx="227100" cy="111200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7596125" y="909513"/>
                <a:ext cx="68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7227550" y="713988"/>
                <a:ext cx="13340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7353450" y="755988"/>
                <a:ext cx="33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7250450" y="933588"/>
                <a:ext cx="3882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7250450" y="933588"/>
                <a:ext cx="3440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7787100" y="994663"/>
                <a:ext cx="302750" cy="274700"/>
              </a:xfrm>
              <a:custGeom>
                <a:avLst/>
                <a:gdLst/>
                <a:ahLst/>
                <a:cxnLst/>
                <a:rect l="l" t="t" r="r" b="b"/>
                <a:pathLst>
                  <a:path w="12110" h="10988" extrusionOk="0">
                    <a:moveTo>
                      <a:pt x="8274" y="0"/>
                    </a:moveTo>
                    <a:cubicBezTo>
                      <a:pt x="6836" y="0"/>
                      <a:pt x="5460" y="1211"/>
                      <a:pt x="4537" y="2195"/>
                    </a:cubicBezTo>
                    <a:cubicBezTo>
                      <a:pt x="3036" y="3863"/>
                      <a:pt x="1735" y="5764"/>
                      <a:pt x="568" y="7733"/>
                    </a:cubicBezTo>
                    <a:cubicBezTo>
                      <a:pt x="268" y="8233"/>
                      <a:pt x="1" y="8867"/>
                      <a:pt x="301" y="9434"/>
                    </a:cubicBezTo>
                    <a:cubicBezTo>
                      <a:pt x="468" y="9734"/>
                      <a:pt x="768" y="9901"/>
                      <a:pt x="1035" y="10034"/>
                    </a:cubicBezTo>
                    <a:cubicBezTo>
                      <a:pt x="2247" y="10661"/>
                      <a:pt x="3564" y="10987"/>
                      <a:pt x="4838" y="10987"/>
                    </a:cubicBezTo>
                    <a:cubicBezTo>
                      <a:pt x="5597" y="10987"/>
                      <a:pt x="6342" y="10871"/>
                      <a:pt x="7039" y="10635"/>
                    </a:cubicBezTo>
                    <a:cubicBezTo>
                      <a:pt x="8907" y="10001"/>
                      <a:pt x="10475" y="8566"/>
                      <a:pt x="11309" y="6632"/>
                    </a:cubicBezTo>
                    <a:cubicBezTo>
                      <a:pt x="11843" y="5431"/>
                      <a:pt x="12109" y="3963"/>
                      <a:pt x="11609" y="2629"/>
                    </a:cubicBezTo>
                    <a:cubicBezTo>
                      <a:pt x="11142" y="1261"/>
                      <a:pt x="9908" y="194"/>
                      <a:pt x="8640" y="27"/>
                    </a:cubicBezTo>
                    <a:cubicBezTo>
                      <a:pt x="8518" y="9"/>
                      <a:pt x="8396" y="0"/>
                      <a:pt x="8274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7842975" y="1106763"/>
                <a:ext cx="1968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4492" extrusionOk="0">
                    <a:moveTo>
                      <a:pt x="6152" y="0"/>
                    </a:moveTo>
                    <a:cubicBezTo>
                      <a:pt x="5671" y="0"/>
                      <a:pt x="5152" y="128"/>
                      <a:pt x="4671" y="280"/>
                    </a:cubicBezTo>
                    <a:cubicBezTo>
                      <a:pt x="3837" y="547"/>
                      <a:pt x="3036" y="980"/>
                      <a:pt x="2302" y="1547"/>
                    </a:cubicBezTo>
                    <a:cubicBezTo>
                      <a:pt x="1969" y="1814"/>
                      <a:pt x="1668" y="2081"/>
                      <a:pt x="1402" y="2381"/>
                    </a:cubicBezTo>
                    <a:cubicBezTo>
                      <a:pt x="968" y="2815"/>
                      <a:pt x="568" y="3282"/>
                      <a:pt x="201" y="3816"/>
                    </a:cubicBezTo>
                    <a:cubicBezTo>
                      <a:pt x="1" y="4116"/>
                      <a:pt x="232" y="4491"/>
                      <a:pt x="473" y="4491"/>
                    </a:cubicBezTo>
                    <a:cubicBezTo>
                      <a:pt x="553" y="4491"/>
                      <a:pt x="634" y="4449"/>
                      <a:pt x="701" y="4349"/>
                    </a:cubicBezTo>
                    <a:cubicBezTo>
                      <a:pt x="1235" y="3549"/>
                      <a:pt x="1835" y="2882"/>
                      <a:pt x="2536" y="2315"/>
                    </a:cubicBezTo>
                    <a:cubicBezTo>
                      <a:pt x="3837" y="2348"/>
                      <a:pt x="5538" y="2681"/>
                      <a:pt x="5671" y="4149"/>
                    </a:cubicBezTo>
                    <a:cubicBezTo>
                      <a:pt x="5671" y="4166"/>
                      <a:pt x="5680" y="4174"/>
                      <a:pt x="5688" y="4174"/>
                    </a:cubicBezTo>
                    <a:cubicBezTo>
                      <a:pt x="5696" y="4174"/>
                      <a:pt x="5705" y="4166"/>
                      <a:pt x="5705" y="4149"/>
                    </a:cubicBezTo>
                    <a:cubicBezTo>
                      <a:pt x="6172" y="2348"/>
                      <a:pt x="4771" y="1881"/>
                      <a:pt x="3470" y="1647"/>
                    </a:cubicBezTo>
                    <a:cubicBezTo>
                      <a:pt x="3503" y="1647"/>
                      <a:pt x="3503" y="1614"/>
                      <a:pt x="3536" y="1614"/>
                    </a:cubicBezTo>
                    <a:cubicBezTo>
                      <a:pt x="4243" y="1210"/>
                      <a:pt x="5329" y="708"/>
                      <a:pt x="6283" y="708"/>
                    </a:cubicBezTo>
                    <a:cubicBezTo>
                      <a:pt x="6905" y="708"/>
                      <a:pt x="7471" y="922"/>
                      <a:pt x="7840" y="1514"/>
                    </a:cubicBezTo>
                    <a:cubicBezTo>
                      <a:pt x="7840" y="1514"/>
                      <a:pt x="7873" y="1514"/>
                      <a:pt x="7873" y="1481"/>
                    </a:cubicBezTo>
                    <a:cubicBezTo>
                      <a:pt x="7625" y="342"/>
                      <a:pt x="6939" y="0"/>
                      <a:pt x="615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7143300" y="164888"/>
                <a:ext cx="1092475" cy="887175"/>
              </a:xfrm>
              <a:custGeom>
                <a:avLst/>
                <a:gdLst/>
                <a:ahLst/>
                <a:cxnLst/>
                <a:rect l="l" t="t" r="r" b="b"/>
                <a:pathLst>
                  <a:path w="43699" h="35487" extrusionOk="0">
                    <a:moveTo>
                      <a:pt x="15550" y="1"/>
                    </a:moveTo>
                    <a:cubicBezTo>
                      <a:pt x="13904" y="1"/>
                      <a:pt x="12261" y="309"/>
                      <a:pt x="10709" y="1062"/>
                    </a:cubicBezTo>
                    <a:cubicBezTo>
                      <a:pt x="9675" y="1595"/>
                      <a:pt x="8640" y="2296"/>
                      <a:pt x="7706" y="3263"/>
                    </a:cubicBezTo>
                    <a:cubicBezTo>
                      <a:pt x="7473" y="3530"/>
                      <a:pt x="7239" y="3764"/>
                      <a:pt x="7039" y="4030"/>
                    </a:cubicBezTo>
                    <a:cubicBezTo>
                      <a:pt x="6839" y="4264"/>
                      <a:pt x="6706" y="4497"/>
                      <a:pt x="6572" y="4731"/>
                    </a:cubicBezTo>
                    <a:cubicBezTo>
                      <a:pt x="6806" y="4664"/>
                      <a:pt x="7073" y="4598"/>
                      <a:pt x="7340" y="4531"/>
                    </a:cubicBezTo>
                    <a:cubicBezTo>
                      <a:pt x="8307" y="4331"/>
                      <a:pt x="9308" y="4164"/>
                      <a:pt x="10275" y="4164"/>
                    </a:cubicBezTo>
                    <a:cubicBezTo>
                      <a:pt x="10408" y="4131"/>
                      <a:pt x="10508" y="4131"/>
                      <a:pt x="10642" y="4131"/>
                    </a:cubicBezTo>
                    <a:cubicBezTo>
                      <a:pt x="10508" y="4231"/>
                      <a:pt x="10375" y="4297"/>
                      <a:pt x="10275" y="4364"/>
                    </a:cubicBezTo>
                    <a:cubicBezTo>
                      <a:pt x="9007" y="5165"/>
                      <a:pt x="7873" y="5965"/>
                      <a:pt x="6939" y="6766"/>
                    </a:cubicBezTo>
                    <a:cubicBezTo>
                      <a:pt x="1502" y="11269"/>
                      <a:pt x="601" y="15739"/>
                      <a:pt x="1" y="16706"/>
                    </a:cubicBezTo>
                    <a:cubicBezTo>
                      <a:pt x="2543" y="17257"/>
                      <a:pt x="5506" y="17752"/>
                      <a:pt x="9175" y="17752"/>
                    </a:cubicBezTo>
                    <a:cubicBezTo>
                      <a:pt x="9503" y="17752"/>
                      <a:pt x="9836" y="17748"/>
                      <a:pt x="10175" y="17740"/>
                    </a:cubicBezTo>
                    <a:cubicBezTo>
                      <a:pt x="12110" y="17707"/>
                      <a:pt x="14244" y="17540"/>
                      <a:pt x="16613" y="17140"/>
                    </a:cubicBezTo>
                    <a:cubicBezTo>
                      <a:pt x="17614" y="16973"/>
                      <a:pt x="18648" y="16773"/>
                      <a:pt x="19748" y="16539"/>
                    </a:cubicBezTo>
                    <a:lnTo>
                      <a:pt x="19748" y="16539"/>
                    </a:lnTo>
                    <a:cubicBezTo>
                      <a:pt x="19048" y="17006"/>
                      <a:pt x="18347" y="17473"/>
                      <a:pt x="17614" y="17874"/>
                    </a:cubicBezTo>
                    <a:cubicBezTo>
                      <a:pt x="16713" y="18374"/>
                      <a:pt x="15846" y="18841"/>
                      <a:pt x="14945" y="19275"/>
                    </a:cubicBezTo>
                    <a:cubicBezTo>
                      <a:pt x="14311" y="19575"/>
                      <a:pt x="13644" y="19875"/>
                      <a:pt x="12977" y="20109"/>
                    </a:cubicBezTo>
                    <a:cubicBezTo>
                      <a:pt x="12577" y="20309"/>
                      <a:pt x="12143" y="20442"/>
                      <a:pt x="11709" y="20609"/>
                    </a:cubicBezTo>
                    <a:cubicBezTo>
                      <a:pt x="13377" y="20943"/>
                      <a:pt x="15379" y="21676"/>
                      <a:pt x="17647" y="22143"/>
                    </a:cubicBezTo>
                    <a:cubicBezTo>
                      <a:pt x="18846" y="22380"/>
                      <a:pt x="20127" y="22550"/>
                      <a:pt x="21476" y="22550"/>
                    </a:cubicBezTo>
                    <a:cubicBezTo>
                      <a:pt x="22979" y="22550"/>
                      <a:pt x="24567" y="22339"/>
                      <a:pt x="26220" y="21777"/>
                    </a:cubicBezTo>
                    <a:cubicBezTo>
                      <a:pt x="27687" y="21276"/>
                      <a:pt x="29222" y="20509"/>
                      <a:pt x="30823" y="19341"/>
                    </a:cubicBezTo>
                    <a:lnTo>
                      <a:pt x="30823" y="19341"/>
                    </a:lnTo>
                    <a:cubicBezTo>
                      <a:pt x="30289" y="20342"/>
                      <a:pt x="29622" y="21510"/>
                      <a:pt x="28955" y="22577"/>
                    </a:cubicBezTo>
                    <a:cubicBezTo>
                      <a:pt x="28421" y="23411"/>
                      <a:pt x="27888" y="24178"/>
                      <a:pt x="27354" y="24779"/>
                    </a:cubicBezTo>
                    <a:cubicBezTo>
                      <a:pt x="27020" y="25179"/>
                      <a:pt x="26720" y="25479"/>
                      <a:pt x="26420" y="25713"/>
                    </a:cubicBezTo>
                    <a:cubicBezTo>
                      <a:pt x="28588" y="25613"/>
                      <a:pt x="30122" y="25212"/>
                      <a:pt x="31257" y="24645"/>
                    </a:cubicBezTo>
                    <a:cubicBezTo>
                      <a:pt x="32191" y="24145"/>
                      <a:pt x="32858" y="23544"/>
                      <a:pt x="33358" y="22877"/>
                    </a:cubicBezTo>
                    <a:cubicBezTo>
                      <a:pt x="33558" y="22644"/>
                      <a:pt x="33758" y="22377"/>
                      <a:pt x="33925" y="22110"/>
                    </a:cubicBezTo>
                    <a:lnTo>
                      <a:pt x="33925" y="22110"/>
                    </a:lnTo>
                    <a:cubicBezTo>
                      <a:pt x="33859" y="22344"/>
                      <a:pt x="33792" y="22610"/>
                      <a:pt x="33725" y="22877"/>
                    </a:cubicBezTo>
                    <a:cubicBezTo>
                      <a:pt x="33592" y="23378"/>
                      <a:pt x="33458" y="23878"/>
                      <a:pt x="33325" y="24378"/>
                    </a:cubicBezTo>
                    <a:cubicBezTo>
                      <a:pt x="32924" y="26080"/>
                      <a:pt x="32491" y="27814"/>
                      <a:pt x="32091" y="29615"/>
                    </a:cubicBezTo>
                    <a:cubicBezTo>
                      <a:pt x="31657" y="31550"/>
                      <a:pt x="31290" y="33518"/>
                      <a:pt x="31023" y="35486"/>
                    </a:cubicBezTo>
                    <a:cubicBezTo>
                      <a:pt x="33392" y="33351"/>
                      <a:pt x="36127" y="31717"/>
                      <a:pt x="37595" y="28415"/>
                    </a:cubicBezTo>
                    <a:cubicBezTo>
                      <a:pt x="37795" y="27914"/>
                      <a:pt x="37961" y="27414"/>
                      <a:pt x="38128" y="26880"/>
                    </a:cubicBezTo>
                    <a:cubicBezTo>
                      <a:pt x="38462" y="27214"/>
                      <a:pt x="38729" y="27514"/>
                      <a:pt x="38962" y="27814"/>
                    </a:cubicBezTo>
                    <a:cubicBezTo>
                      <a:pt x="39596" y="28782"/>
                      <a:pt x="39729" y="29749"/>
                      <a:pt x="39996" y="30816"/>
                    </a:cubicBezTo>
                    <a:cubicBezTo>
                      <a:pt x="40130" y="30583"/>
                      <a:pt x="40263" y="30349"/>
                      <a:pt x="40397" y="30116"/>
                    </a:cubicBezTo>
                    <a:cubicBezTo>
                      <a:pt x="40530" y="29882"/>
                      <a:pt x="41264" y="28214"/>
                      <a:pt x="41731" y="26080"/>
                    </a:cubicBezTo>
                    <a:cubicBezTo>
                      <a:pt x="42431" y="23144"/>
                      <a:pt x="42631" y="19341"/>
                      <a:pt x="40163" y="17040"/>
                    </a:cubicBezTo>
                    <a:lnTo>
                      <a:pt x="40163" y="17040"/>
                    </a:lnTo>
                    <a:cubicBezTo>
                      <a:pt x="40296" y="17073"/>
                      <a:pt x="40397" y="17073"/>
                      <a:pt x="40497" y="17073"/>
                    </a:cubicBezTo>
                    <a:cubicBezTo>
                      <a:pt x="41697" y="17273"/>
                      <a:pt x="42765" y="17974"/>
                      <a:pt x="43632" y="18808"/>
                    </a:cubicBezTo>
                    <a:cubicBezTo>
                      <a:pt x="43639" y="18814"/>
                      <a:pt x="43645" y="18817"/>
                      <a:pt x="43651" y="18817"/>
                    </a:cubicBezTo>
                    <a:cubicBezTo>
                      <a:pt x="43677" y="18817"/>
                      <a:pt x="43699" y="18768"/>
                      <a:pt x="43699" y="18741"/>
                    </a:cubicBezTo>
                    <a:cubicBezTo>
                      <a:pt x="43165" y="17307"/>
                      <a:pt x="42064" y="16306"/>
                      <a:pt x="40597" y="15839"/>
                    </a:cubicBezTo>
                    <a:cubicBezTo>
                      <a:pt x="40212" y="15711"/>
                      <a:pt x="39772" y="15651"/>
                      <a:pt x="39330" y="15651"/>
                    </a:cubicBezTo>
                    <a:cubicBezTo>
                      <a:pt x="39083" y="15651"/>
                      <a:pt x="38835" y="15670"/>
                      <a:pt x="38595" y="15705"/>
                    </a:cubicBezTo>
                    <a:cubicBezTo>
                      <a:pt x="39162" y="15038"/>
                      <a:pt x="39563" y="14104"/>
                      <a:pt x="39829" y="13437"/>
                    </a:cubicBezTo>
                    <a:cubicBezTo>
                      <a:pt x="40397" y="11836"/>
                      <a:pt x="40463" y="10135"/>
                      <a:pt x="39963" y="8500"/>
                    </a:cubicBezTo>
                    <a:cubicBezTo>
                      <a:pt x="39963" y="8470"/>
                      <a:pt x="39936" y="8454"/>
                      <a:pt x="39906" y="8454"/>
                    </a:cubicBezTo>
                    <a:cubicBezTo>
                      <a:pt x="39870" y="8454"/>
                      <a:pt x="39829" y="8479"/>
                      <a:pt x="39829" y="8534"/>
                    </a:cubicBezTo>
                    <a:cubicBezTo>
                      <a:pt x="39663" y="9801"/>
                      <a:pt x="39362" y="10969"/>
                      <a:pt x="38862" y="12136"/>
                    </a:cubicBezTo>
                    <a:cubicBezTo>
                      <a:pt x="38795" y="11936"/>
                      <a:pt x="38729" y="11736"/>
                      <a:pt x="38629" y="11536"/>
                    </a:cubicBezTo>
                    <a:cubicBezTo>
                      <a:pt x="37361" y="9134"/>
                      <a:pt x="35293" y="6933"/>
                      <a:pt x="33225" y="5231"/>
                    </a:cubicBezTo>
                    <a:cubicBezTo>
                      <a:pt x="31323" y="3664"/>
                      <a:pt x="29155" y="2363"/>
                      <a:pt x="26787" y="1395"/>
                    </a:cubicBezTo>
                    <a:lnTo>
                      <a:pt x="26787" y="1395"/>
                    </a:lnTo>
                    <a:cubicBezTo>
                      <a:pt x="27954" y="2663"/>
                      <a:pt x="29622" y="4297"/>
                      <a:pt x="29722" y="6065"/>
                    </a:cubicBezTo>
                    <a:cubicBezTo>
                      <a:pt x="29722" y="6114"/>
                      <a:pt x="29686" y="6145"/>
                      <a:pt x="29654" y="6145"/>
                    </a:cubicBezTo>
                    <a:cubicBezTo>
                      <a:pt x="29642" y="6145"/>
                      <a:pt x="29631" y="6141"/>
                      <a:pt x="29622" y="6132"/>
                    </a:cubicBezTo>
                    <a:cubicBezTo>
                      <a:pt x="28636" y="4853"/>
                      <a:pt x="22077" y="1"/>
                      <a:pt x="15550" y="1"/>
                    </a:cubicBezTo>
                    <a:close/>
                  </a:path>
                </a:pathLst>
              </a:custGeom>
              <a:solidFill>
                <a:srgbClr val="5C37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7326775" y="191413"/>
                <a:ext cx="842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470" extrusionOk="0">
                    <a:moveTo>
                      <a:pt x="3370" y="1"/>
                    </a:moveTo>
                    <a:lnTo>
                      <a:pt x="3370" y="1"/>
                    </a:lnTo>
                    <a:cubicBezTo>
                      <a:pt x="2336" y="534"/>
                      <a:pt x="1301" y="1235"/>
                      <a:pt x="367" y="2202"/>
                    </a:cubicBezTo>
                    <a:cubicBezTo>
                      <a:pt x="234" y="2636"/>
                      <a:pt x="134" y="3070"/>
                      <a:pt x="1" y="3470"/>
                    </a:cubicBezTo>
                    <a:cubicBezTo>
                      <a:pt x="968" y="3270"/>
                      <a:pt x="1969" y="3103"/>
                      <a:pt x="2936" y="3103"/>
                    </a:cubicBezTo>
                    <a:cubicBezTo>
                      <a:pt x="2969" y="2069"/>
                      <a:pt x="3136" y="1035"/>
                      <a:pt x="337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7313425" y="273988"/>
                <a:ext cx="9010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103" extrusionOk="0">
                    <a:moveTo>
                      <a:pt x="3470" y="0"/>
                    </a:moveTo>
                    <a:lnTo>
                      <a:pt x="3470" y="0"/>
                    </a:lnTo>
                    <a:cubicBezTo>
                      <a:pt x="2202" y="801"/>
                      <a:pt x="1102" y="1601"/>
                      <a:pt x="134" y="2402"/>
                    </a:cubicBezTo>
                    <a:cubicBezTo>
                      <a:pt x="68" y="2969"/>
                      <a:pt x="1" y="3536"/>
                      <a:pt x="1" y="4103"/>
                    </a:cubicBezTo>
                    <a:cubicBezTo>
                      <a:pt x="1168" y="3402"/>
                      <a:pt x="2369" y="2702"/>
                      <a:pt x="3603" y="2035"/>
                    </a:cubicBezTo>
                    <a:cubicBezTo>
                      <a:pt x="3503" y="1368"/>
                      <a:pt x="3437" y="667"/>
                      <a:pt x="3470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7313425" y="345688"/>
                <a:ext cx="105100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270" extrusionOk="0">
                    <a:moveTo>
                      <a:pt x="3737" y="1"/>
                    </a:moveTo>
                    <a:cubicBezTo>
                      <a:pt x="2469" y="768"/>
                      <a:pt x="1202" y="1569"/>
                      <a:pt x="1" y="2369"/>
                    </a:cubicBezTo>
                    <a:cubicBezTo>
                      <a:pt x="34" y="2669"/>
                      <a:pt x="34" y="2970"/>
                      <a:pt x="101" y="3270"/>
                    </a:cubicBezTo>
                    <a:cubicBezTo>
                      <a:pt x="1435" y="2669"/>
                      <a:pt x="2803" y="2069"/>
                      <a:pt x="4204" y="1535"/>
                    </a:cubicBezTo>
                    <a:cubicBezTo>
                      <a:pt x="4004" y="1035"/>
                      <a:pt x="3870" y="501"/>
                      <a:pt x="373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7319275" y="402413"/>
                <a:ext cx="23935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273" extrusionOk="0">
                    <a:moveTo>
                      <a:pt x="4203" y="0"/>
                    </a:moveTo>
                    <a:cubicBezTo>
                      <a:pt x="2802" y="634"/>
                      <a:pt x="1401" y="1268"/>
                      <a:pt x="67" y="1935"/>
                    </a:cubicBezTo>
                    <a:lnTo>
                      <a:pt x="0" y="1968"/>
                    </a:lnTo>
                    <a:cubicBezTo>
                      <a:pt x="301" y="3503"/>
                      <a:pt x="834" y="5004"/>
                      <a:pt x="1735" y="6405"/>
                    </a:cubicBezTo>
                    <a:cubicBezTo>
                      <a:pt x="2169" y="7072"/>
                      <a:pt x="2636" y="7706"/>
                      <a:pt x="3136" y="8273"/>
                    </a:cubicBezTo>
                    <a:cubicBezTo>
                      <a:pt x="5071" y="8206"/>
                      <a:pt x="7205" y="8039"/>
                      <a:pt x="9574" y="7639"/>
                    </a:cubicBezTo>
                    <a:cubicBezTo>
                      <a:pt x="8406" y="6705"/>
                      <a:pt x="7306" y="5671"/>
                      <a:pt x="6472" y="4403"/>
                    </a:cubicBezTo>
                    <a:cubicBezTo>
                      <a:pt x="5604" y="3102"/>
                      <a:pt x="4804" y="1568"/>
                      <a:pt x="42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7467700" y="611713"/>
                <a:ext cx="21520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4271" extrusionOk="0">
                    <a:moveTo>
                      <a:pt x="4638" y="1"/>
                    </a:moveTo>
                    <a:cubicBezTo>
                      <a:pt x="3737" y="501"/>
                      <a:pt x="2870" y="968"/>
                      <a:pt x="1969" y="1402"/>
                    </a:cubicBezTo>
                    <a:cubicBezTo>
                      <a:pt x="1335" y="1702"/>
                      <a:pt x="668" y="2002"/>
                      <a:pt x="1" y="2269"/>
                    </a:cubicBezTo>
                    <a:cubicBezTo>
                      <a:pt x="1435" y="3170"/>
                      <a:pt x="3003" y="3803"/>
                      <a:pt x="4671" y="4270"/>
                    </a:cubicBezTo>
                    <a:lnTo>
                      <a:pt x="4704" y="4270"/>
                    </a:lnTo>
                    <a:cubicBezTo>
                      <a:pt x="6005" y="3637"/>
                      <a:pt x="7306" y="3003"/>
                      <a:pt x="8607" y="2336"/>
                    </a:cubicBezTo>
                    <a:cubicBezTo>
                      <a:pt x="7973" y="2069"/>
                      <a:pt x="7339" y="1769"/>
                      <a:pt x="6739" y="1368"/>
                    </a:cubicBezTo>
                    <a:cubicBezTo>
                      <a:pt x="6005" y="935"/>
                      <a:pt x="5305" y="501"/>
                      <a:pt x="463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7639500" y="683438"/>
                <a:ext cx="1593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1825" extrusionOk="0">
                    <a:moveTo>
                      <a:pt x="3036" y="0"/>
                    </a:moveTo>
                    <a:cubicBezTo>
                      <a:pt x="2035" y="601"/>
                      <a:pt x="1035" y="1168"/>
                      <a:pt x="0" y="1735"/>
                    </a:cubicBezTo>
                    <a:cubicBezTo>
                      <a:pt x="559" y="1792"/>
                      <a:pt x="1132" y="1824"/>
                      <a:pt x="1717" y="1824"/>
                    </a:cubicBezTo>
                    <a:cubicBezTo>
                      <a:pt x="3192" y="1824"/>
                      <a:pt x="4748" y="1617"/>
                      <a:pt x="6372" y="1068"/>
                    </a:cubicBezTo>
                    <a:cubicBezTo>
                      <a:pt x="5238" y="734"/>
                      <a:pt x="4137" y="401"/>
                      <a:pt x="30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7827125" y="730138"/>
                <a:ext cx="15015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2203" extrusionOk="0">
                    <a:moveTo>
                      <a:pt x="1602" y="0"/>
                    </a:moveTo>
                    <a:cubicBezTo>
                      <a:pt x="1068" y="801"/>
                      <a:pt x="535" y="1568"/>
                      <a:pt x="1" y="2202"/>
                    </a:cubicBezTo>
                    <a:cubicBezTo>
                      <a:pt x="635" y="2202"/>
                      <a:pt x="1268" y="2202"/>
                      <a:pt x="1902" y="2169"/>
                    </a:cubicBezTo>
                    <a:cubicBezTo>
                      <a:pt x="2536" y="2135"/>
                      <a:pt x="3203" y="2069"/>
                      <a:pt x="3904" y="2035"/>
                    </a:cubicBezTo>
                    <a:cubicBezTo>
                      <a:pt x="4838" y="1535"/>
                      <a:pt x="5505" y="934"/>
                      <a:pt x="6005" y="267"/>
                    </a:cubicBezTo>
                    <a:lnTo>
                      <a:pt x="6005" y="267"/>
                    </a:lnTo>
                    <a:cubicBezTo>
                      <a:pt x="5772" y="301"/>
                      <a:pt x="5538" y="301"/>
                      <a:pt x="5338" y="301"/>
                    </a:cubicBezTo>
                    <a:cubicBezTo>
                      <a:pt x="4471" y="301"/>
                      <a:pt x="3603" y="267"/>
                      <a:pt x="2736" y="134"/>
                    </a:cubicBezTo>
                    <a:cubicBezTo>
                      <a:pt x="2336" y="101"/>
                      <a:pt x="1969" y="34"/>
                      <a:pt x="1602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8069800" y="696788"/>
                <a:ext cx="851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002" extrusionOk="0">
                    <a:moveTo>
                      <a:pt x="3403" y="0"/>
                    </a:moveTo>
                    <a:lnTo>
                      <a:pt x="3403" y="0"/>
                    </a:lnTo>
                    <a:cubicBezTo>
                      <a:pt x="2269" y="501"/>
                      <a:pt x="1135" y="834"/>
                      <a:pt x="34" y="1101"/>
                    </a:cubicBezTo>
                    <a:cubicBezTo>
                      <a:pt x="34" y="1401"/>
                      <a:pt x="1" y="1701"/>
                      <a:pt x="1" y="2002"/>
                    </a:cubicBezTo>
                    <a:cubicBezTo>
                      <a:pt x="1102" y="1535"/>
                      <a:pt x="2236" y="867"/>
                      <a:pt x="34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7977250" y="728463"/>
                <a:ext cx="742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836" extrusionOk="0">
                    <a:moveTo>
                      <a:pt x="2969" y="1"/>
                    </a:moveTo>
                    <a:cubicBezTo>
                      <a:pt x="2035" y="168"/>
                      <a:pt x="1134" y="268"/>
                      <a:pt x="367" y="334"/>
                    </a:cubicBezTo>
                    <a:cubicBezTo>
                      <a:pt x="234" y="835"/>
                      <a:pt x="100" y="1335"/>
                      <a:pt x="0" y="1835"/>
                    </a:cubicBezTo>
                    <a:cubicBezTo>
                      <a:pt x="901" y="1669"/>
                      <a:pt x="1835" y="1435"/>
                      <a:pt x="2802" y="1102"/>
                    </a:cubicBezTo>
                    <a:cubicBezTo>
                      <a:pt x="2869" y="735"/>
                      <a:pt x="2902" y="368"/>
                      <a:pt x="29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7919700" y="875238"/>
                <a:ext cx="16347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7073" extrusionOk="0">
                    <a:moveTo>
                      <a:pt x="6539" y="1"/>
                    </a:moveTo>
                    <a:lnTo>
                      <a:pt x="6539" y="1"/>
                    </a:lnTo>
                    <a:cubicBezTo>
                      <a:pt x="4771" y="634"/>
                      <a:pt x="2903" y="1001"/>
                      <a:pt x="1035" y="1201"/>
                    </a:cubicBezTo>
                    <a:cubicBezTo>
                      <a:pt x="601" y="3136"/>
                      <a:pt x="234" y="5104"/>
                      <a:pt x="0" y="7072"/>
                    </a:cubicBezTo>
                    <a:cubicBezTo>
                      <a:pt x="2336" y="4937"/>
                      <a:pt x="5071" y="3303"/>
                      <a:pt x="6539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8117350" y="816863"/>
                <a:ext cx="7007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738" extrusionOk="0">
                    <a:moveTo>
                      <a:pt x="2802" y="1"/>
                    </a:moveTo>
                    <a:lnTo>
                      <a:pt x="2802" y="1"/>
                    </a:lnTo>
                    <a:cubicBezTo>
                      <a:pt x="1935" y="668"/>
                      <a:pt x="1001" y="1268"/>
                      <a:pt x="0" y="1735"/>
                    </a:cubicBezTo>
                    <a:cubicBezTo>
                      <a:pt x="634" y="2736"/>
                      <a:pt x="767" y="3670"/>
                      <a:pt x="1034" y="4737"/>
                    </a:cubicBezTo>
                    <a:cubicBezTo>
                      <a:pt x="1168" y="4504"/>
                      <a:pt x="1301" y="4270"/>
                      <a:pt x="1435" y="4037"/>
                    </a:cubicBezTo>
                    <a:cubicBezTo>
                      <a:pt x="1568" y="3803"/>
                      <a:pt x="2302" y="2135"/>
                      <a:pt x="280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63" name="Google Shape;1163;p38"/>
          <p:cNvGrpSpPr/>
          <p:nvPr/>
        </p:nvGrpSpPr>
        <p:grpSpPr>
          <a:xfrm>
            <a:off x="5060814" y="4813648"/>
            <a:ext cx="3903213" cy="1324192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38"/>
          <p:cNvGrpSpPr/>
          <p:nvPr/>
        </p:nvGrpSpPr>
        <p:grpSpPr>
          <a:xfrm>
            <a:off x="1252765" y="4666318"/>
            <a:ext cx="1718147" cy="1289573"/>
            <a:chOff x="939574" y="3499738"/>
            <a:chExt cx="1288610" cy="967180"/>
          </a:xfrm>
        </p:grpSpPr>
        <p:sp>
          <p:nvSpPr>
            <p:cNvPr id="1172" name="Google Shape;1172;p38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73" name="Google Shape;1173;p38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1174" name="Google Shape;1174;p38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38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38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8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8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8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8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8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8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8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8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8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8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8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8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8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8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8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8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8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8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8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8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38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08" name="Google Shape;1208;p38"/>
          <p:cNvGrpSpPr/>
          <p:nvPr/>
        </p:nvGrpSpPr>
        <p:grpSpPr>
          <a:xfrm>
            <a:off x="9296185" y="4363786"/>
            <a:ext cx="1896993" cy="1915449"/>
            <a:chOff x="6972138" y="3272839"/>
            <a:chExt cx="1422745" cy="1436587"/>
          </a:xfrm>
        </p:grpSpPr>
        <p:grpSp>
          <p:nvGrpSpPr>
            <p:cNvPr id="1209" name="Google Shape;1209;p38"/>
            <p:cNvGrpSpPr/>
            <p:nvPr/>
          </p:nvGrpSpPr>
          <p:grpSpPr>
            <a:xfrm>
              <a:off x="6972138" y="3272839"/>
              <a:ext cx="1422745" cy="1436587"/>
              <a:chOff x="6972138" y="3272839"/>
              <a:chExt cx="1422745" cy="1436587"/>
            </a:xfrm>
          </p:grpSpPr>
          <p:sp>
            <p:nvSpPr>
              <p:cNvPr id="1210" name="Google Shape;1210;p38"/>
              <p:cNvSpPr/>
              <p:nvPr/>
            </p:nvSpPr>
            <p:spPr>
              <a:xfrm rot="858741">
                <a:off x="7154899" y="3415613"/>
                <a:ext cx="1054730" cy="1073909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1" name="Google Shape;1211;p38"/>
              <p:cNvGrpSpPr/>
              <p:nvPr/>
            </p:nvGrpSpPr>
            <p:grpSpPr>
              <a:xfrm rot="1232958">
                <a:off x="7134162" y="3429961"/>
                <a:ext cx="1098697" cy="1122344"/>
                <a:chOff x="853879" y="3531065"/>
                <a:chExt cx="1005363" cy="1027001"/>
              </a:xfrm>
            </p:grpSpPr>
            <p:sp>
              <p:nvSpPr>
                <p:cNvPr id="1212" name="Google Shape;1212;p38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38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38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38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38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38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38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38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38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38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38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38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38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38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38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38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38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38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38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38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38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38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38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38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38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38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38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38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40" name="Google Shape;1240;p38"/>
              <p:cNvSpPr/>
              <p:nvPr/>
            </p:nvSpPr>
            <p:spPr>
              <a:xfrm rot="8451631">
                <a:off x="7704427" y="4222467"/>
                <a:ext cx="75100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 rot="7739846">
                <a:off x="7775562" y="4340341"/>
                <a:ext cx="86165" cy="8031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2" name="Google Shape;1242;p38"/>
            <p:cNvSpPr/>
            <p:nvPr/>
          </p:nvSpPr>
          <p:spPr>
            <a:xfrm rot="-10258371">
              <a:off x="7420391" y="4197700"/>
              <a:ext cx="75096" cy="69992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 rot="-10094684">
              <a:off x="7336496" y="4297516"/>
              <a:ext cx="86163" cy="80308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8737968" y="15640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9296201" y="3479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10251028" y="3051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3304301" y="15640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8165843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996567" y="12157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9341618" y="2686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53" name="Google Shape;1253;p38"/>
          <p:cNvGrpSpPr/>
          <p:nvPr/>
        </p:nvGrpSpPr>
        <p:grpSpPr>
          <a:xfrm>
            <a:off x="1252757" y="1155699"/>
            <a:ext cx="1503336" cy="1839340"/>
            <a:chOff x="939568" y="866774"/>
            <a:chExt cx="1127502" cy="1379505"/>
          </a:xfrm>
        </p:grpSpPr>
        <p:sp>
          <p:nvSpPr>
            <p:cNvPr id="1254" name="Google Shape;1254;p38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55" name="Google Shape;1255;p38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1256" name="Google Shape;1256;p38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8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8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8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8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8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8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8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8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8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8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8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8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8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8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8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8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8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8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8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8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8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8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8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8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8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8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8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8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8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389349-DED0-3D23-BD0C-BEE2DADD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7" y="1924459"/>
            <a:ext cx="10906689" cy="369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0C04C3-CD48-CD55-CD84-13A687973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691" y="783636"/>
            <a:ext cx="2310584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Đếm  Nhạc Thiếu Nhi Bảo Ngọc  Skids Nhạc Thiếu Nhi Vui Nhộn Hay Nhất 2017_720p">
            <a:hlinkClick r:id="" action="ppaction://media"/>
            <a:extLst>
              <a:ext uri="{FF2B5EF4-FFF2-40B4-BE49-F238E27FC236}">
                <a16:creationId xmlns:a16="http://schemas.microsoft.com/office/drawing/2014/main" xmlns="" id="{869B010C-26AC-60FA-867C-81AF4A14F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507" y="919716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7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61"/>
          <p:cNvSpPr/>
          <p:nvPr/>
        </p:nvSpPr>
        <p:spPr>
          <a:xfrm>
            <a:off x="9049534" y="9169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0" name="Google Shape;2180;p61"/>
          <p:cNvSpPr/>
          <p:nvPr/>
        </p:nvSpPr>
        <p:spPr>
          <a:xfrm>
            <a:off x="9296201" y="3060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10364112" y="326165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2" name="Google Shape;2182;p61"/>
          <p:cNvSpPr/>
          <p:nvPr/>
        </p:nvSpPr>
        <p:spPr>
          <a:xfrm>
            <a:off x="1275200" y="19512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3" name="Google Shape;2183;p61"/>
          <p:cNvSpPr/>
          <p:nvPr/>
        </p:nvSpPr>
        <p:spPr>
          <a:xfrm>
            <a:off x="1229768" y="9798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4" name="Google Shape;2184;p61"/>
          <p:cNvSpPr/>
          <p:nvPr/>
        </p:nvSpPr>
        <p:spPr>
          <a:xfrm>
            <a:off x="1506118" y="5693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7810310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6" name="Google Shape;2186;p61"/>
          <p:cNvSpPr/>
          <p:nvPr/>
        </p:nvSpPr>
        <p:spPr>
          <a:xfrm>
            <a:off x="6616584" y="54750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9307373" y="1371876"/>
            <a:ext cx="1795979" cy="1347992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7039012" y="871168"/>
            <a:ext cx="1599928" cy="1439664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889814" y="3382873"/>
            <a:ext cx="1705480" cy="1970899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5C679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5C679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5C679E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9535017" y="3839775"/>
            <a:ext cx="1596993" cy="1953931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8F7B25-5DCF-07C1-42B3-A5262B86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17" y="1319729"/>
            <a:ext cx="7011008" cy="5803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D8F548-4AF2-1E7D-85BB-E87F4D7D6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569" y="62407"/>
            <a:ext cx="2383743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F5D85A-E446-A5EA-BE66-F94EB090B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99" y="1298434"/>
            <a:ext cx="9507311" cy="4240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75CAEF-DE66-614D-658A-94D8241A2D25}"/>
              </a:ext>
            </a:extLst>
          </p:cNvPr>
          <p:cNvSpPr txBox="1"/>
          <p:nvPr/>
        </p:nvSpPr>
        <p:spPr>
          <a:xfrm>
            <a:off x="2930026" y="98105"/>
            <a:ext cx="5871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Hãy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cùng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nhau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thực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hiện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phép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tín</a:t>
            </a:r>
            <a:r>
              <a:rPr lang="en-US" sz="3600" b="1" kern="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h 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dưới</a:t>
            </a:r>
            <a:r>
              <a:rPr lang="en-US" sz="3600" b="1" kern="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đây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6D41D44-1FC9-8B69-CF7F-563A70429ED8}"/>
              </a:ext>
            </a:extLst>
          </p:cNvPr>
          <p:cNvGrpSpPr/>
          <p:nvPr/>
        </p:nvGrpSpPr>
        <p:grpSpPr>
          <a:xfrm>
            <a:off x="3666497" y="5574948"/>
            <a:ext cx="4904659" cy="780627"/>
            <a:chOff x="6327284" y="3615488"/>
            <a:chExt cx="2670357" cy="78062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0C02DE6B-0FA8-6168-63A8-D2AF84C06EB8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743FBCF-F38E-45E4-BCF8-C753BB4A34E5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kern="0" dirty="0">
                  <a:solidFill>
                    <a:srgbClr val="FFFFFF"/>
                  </a:solidFill>
                  <a:latin typeface="Cambria" panose="02040503050406030204" pitchFamily="18" charset="0"/>
                </a:rPr>
                <a:t>12 547 + 23 628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76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1D931F-3B80-00D2-4218-0BC4E51B67FE}"/>
              </a:ext>
            </a:extLst>
          </p:cNvPr>
          <p:cNvGrpSpPr/>
          <p:nvPr/>
        </p:nvGrpSpPr>
        <p:grpSpPr>
          <a:xfrm>
            <a:off x="3643670" y="259998"/>
            <a:ext cx="4904659" cy="780627"/>
            <a:chOff x="6327284" y="3615488"/>
            <a:chExt cx="2670357" cy="780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kern="0" dirty="0">
                  <a:solidFill>
                    <a:srgbClr val="FFFFFF"/>
                  </a:solidFill>
                  <a:latin typeface="Cambria" panose="02040503050406030204" pitchFamily="18" charset="0"/>
                </a:rPr>
                <a:t>12 547 + 23 628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9A5D89-29E7-F1F9-D50C-1673A8F933D1}"/>
              </a:ext>
            </a:extLst>
          </p:cNvPr>
          <p:cNvSpPr txBox="1"/>
          <p:nvPr/>
        </p:nvSpPr>
        <p:spPr>
          <a:xfrm>
            <a:off x="850074" y="1608144"/>
            <a:ext cx="2613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12 547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BFC689-1184-C3E0-4D8B-BDB17B5BFF69}"/>
              </a:ext>
            </a:extLst>
          </p:cNvPr>
          <p:cNvSpPr txBox="1"/>
          <p:nvPr/>
        </p:nvSpPr>
        <p:spPr>
          <a:xfrm>
            <a:off x="2735393" y="3573646"/>
            <a:ext cx="694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ED362A"/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B60CBA-7371-AC5F-A9BB-4F74B6735BCE}"/>
              </a:ext>
            </a:extLst>
          </p:cNvPr>
          <p:cNvSpPr txBox="1"/>
          <p:nvPr/>
        </p:nvSpPr>
        <p:spPr>
          <a:xfrm>
            <a:off x="2269335" y="3573645"/>
            <a:ext cx="686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ED362A"/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722473-87ED-1735-6294-C2F450ADE918}"/>
              </a:ext>
            </a:extLst>
          </p:cNvPr>
          <p:cNvSpPr txBox="1"/>
          <p:nvPr/>
        </p:nvSpPr>
        <p:spPr>
          <a:xfrm>
            <a:off x="821634" y="2575637"/>
            <a:ext cx="2829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23 628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ED5E7B-4290-4CE2-F6D2-4D3524C80E1D}"/>
              </a:ext>
            </a:extLst>
          </p:cNvPr>
          <p:cNvSpPr txBox="1"/>
          <p:nvPr/>
        </p:nvSpPr>
        <p:spPr>
          <a:xfrm>
            <a:off x="343668" y="2015937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718480" y="3672768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latin typeface="Cambria" panose="02040503050406030204" pitchFamily="18" charset="0"/>
              </a:rPr>
              <a:t>7 cộng 8 bằng 15, viết 5 nhớ 1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latin typeface="Cambria" panose="02040503050406030204" pitchFamily="18" charset="0"/>
              </a:rPr>
              <a:t>4 thêm 1 bằng 5, 5 cộng 2 bằng 7, viết 7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latin typeface="Cambria" panose="02040503050406030204" pitchFamily="18" charset="0"/>
              </a:rPr>
              <a:t>5 cộng 6 bằng 11, viết 1 nhớ 1.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latin typeface="Cambria" panose="02040503050406030204" pitchFamily="18" charset="0"/>
              </a:rPr>
              <a:t>2 thêm 1 bằng 3; 3 cộng 3 bằng 6, viết 6.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D28EB88-82EC-06F2-069F-3E142C900D3B}"/>
              </a:ext>
            </a:extLst>
          </p:cNvPr>
          <p:cNvGrpSpPr/>
          <p:nvPr/>
        </p:nvGrpSpPr>
        <p:grpSpPr>
          <a:xfrm>
            <a:off x="2336868" y="5035457"/>
            <a:ext cx="7702483" cy="923330"/>
            <a:chOff x="6323656" y="3615487"/>
            <a:chExt cx="4489699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779108CF-7826-B811-EF99-689A40598DED}"/>
                </a:ext>
              </a:extLst>
            </p:cNvPr>
            <p:cNvSpPr/>
            <p:nvPr/>
          </p:nvSpPr>
          <p:spPr>
            <a:xfrm>
              <a:off x="6371922" y="3615487"/>
              <a:ext cx="4441433" cy="92333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0584C3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9A13AFB-786F-9AFA-7DA7-4189F0B928BF}"/>
                </a:ext>
              </a:extLst>
            </p:cNvPr>
            <p:cNvSpPr txBox="1"/>
            <p:nvPr/>
          </p:nvSpPr>
          <p:spPr>
            <a:xfrm>
              <a:off x="6323656" y="3615487"/>
              <a:ext cx="322886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3 143 – 1 634 = 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D6E7B64-66E5-9BFA-2DA6-717EC31AB86D}"/>
              </a:ext>
            </a:extLst>
          </p:cNvPr>
          <p:cNvSpPr txBox="1"/>
          <p:nvPr/>
        </p:nvSpPr>
        <p:spPr>
          <a:xfrm>
            <a:off x="8083665" y="5050846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479B87"/>
                </a:solidFill>
                <a:latin typeface="Cambria" panose="02040503050406030204" pitchFamily="18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0BE7348-993A-9C10-0379-8851831BF09E}"/>
              </a:ext>
            </a:extLst>
          </p:cNvPr>
          <p:cNvSpPr txBox="1"/>
          <p:nvPr/>
        </p:nvSpPr>
        <p:spPr>
          <a:xfrm>
            <a:off x="7251376" y="5089651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</a:rPr>
              <a:t>36 175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3C9180E-23C3-8476-C052-E06F58BBC2A4}"/>
              </a:ext>
            </a:extLst>
          </p:cNvPr>
          <p:cNvSpPr txBox="1"/>
          <p:nvPr/>
        </p:nvSpPr>
        <p:spPr>
          <a:xfrm>
            <a:off x="1795258" y="3540256"/>
            <a:ext cx="686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ED362A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0D0DF25-8218-FEB5-BEED-81A1BCDB6A28}"/>
              </a:ext>
            </a:extLst>
          </p:cNvPr>
          <p:cNvSpPr txBox="1"/>
          <p:nvPr/>
        </p:nvSpPr>
        <p:spPr>
          <a:xfrm>
            <a:off x="1171329" y="3550561"/>
            <a:ext cx="582626" cy="1025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ED362A"/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3368BCF-2E27-03CE-28E7-270EF8253AE3}"/>
              </a:ext>
            </a:extLst>
          </p:cNvPr>
          <p:cNvSpPr txBox="1"/>
          <p:nvPr/>
        </p:nvSpPr>
        <p:spPr>
          <a:xfrm>
            <a:off x="711099" y="3530511"/>
            <a:ext cx="582626" cy="1025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ED362A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latin typeface="Cambria" panose="02040503050406030204" pitchFamily="18" charset="0"/>
              </a:rPr>
              <a:t>1 cộng 2 bằng 3, viết 3.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EB303A-4D58-313E-0D00-DE41212AB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814" y="1224408"/>
            <a:ext cx="7456054" cy="5797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7741FD-4CDB-EF67-744B-497243184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458" y="346641"/>
            <a:ext cx="2859272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712</Words>
  <Application>Microsoft Office PowerPoint</Application>
  <PresentationFormat>Widescreen</PresentationFormat>
  <Paragraphs>105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Cambria</vt:lpstr>
      <vt:lpstr>Arial</vt:lpstr>
      <vt:lpstr>Comfortaa</vt:lpstr>
      <vt:lpstr>Bebas Neue</vt:lpstr>
      <vt:lpstr>Calibri</vt:lpstr>
      <vt:lpstr>Times New Roman</vt:lpstr>
      <vt:lpstr>#9Slide07 IcielCadena</vt:lpstr>
      <vt:lpstr>Calibri Light</vt:lpstr>
      <vt:lpstr>思源黑体 CN</vt:lpstr>
      <vt:lpstr>Roboto Condensed Light</vt:lpstr>
      <vt:lpstr>Titan One</vt:lpstr>
      <vt:lpstr>Comfortaa Light</vt:lpstr>
      <vt:lpstr>Vogue-ExtraBold</vt:lpstr>
      <vt:lpstr>Office Theme</vt:lpstr>
      <vt:lpstr>Feeling Activities for Kindergarten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MNT;MangnonTeam</cp:keywords>
  <cp:lastModifiedBy>VNPC</cp:lastModifiedBy>
  <cp:revision>16</cp:revision>
  <dcterms:created xsi:type="dcterms:W3CDTF">2023-02-26T00:01:23Z</dcterms:created>
  <dcterms:modified xsi:type="dcterms:W3CDTF">2023-03-24T01:06:08Z</dcterms:modified>
</cp:coreProperties>
</file>