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5"/>
  </p:notesMasterIdLst>
  <p:sldIdLst>
    <p:sldId id="283" r:id="rId3"/>
    <p:sldId id="285" r:id="rId4"/>
    <p:sldId id="286" r:id="rId5"/>
    <p:sldId id="292" r:id="rId6"/>
    <p:sldId id="288" r:id="rId7"/>
    <p:sldId id="293" r:id="rId8"/>
    <p:sldId id="309" r:id="rId9"/>
    <p:sldId id="291" r:id="rId10"/>
    <p:sldId id="290" r:id="rId11"/>
    <p:sldId id="310" r:id="rId12"/>
    <p:sldId id="294" r:id="rId13"/>
    <p:sldId id="311" r:id="rId14"/>
    <p:sldId id="312" r:id="rId15"/>
    <p:sldId id="313" r:id="rId16"/>
    <p:sldId id="314" r:id="rId17"/>
    <p:sldId id="315" r:id="rId18"/>
    <p:sldId id="316" r:id="rId19"/>
    <p:sldId id="295" r:id="rId20"/>
    <p:sldId id="289" r:id="rId21"/>
    <p:sldId id="317" r:id="rId22"/>
    <p:sldId id="646" r:id="rId23"/>
    <p:sldId id="287" r:id="rId24"/>
  </p:sldIdLst>
  <p:sldSz cx="12192000" cy="6858000"/>
  <p:notesSz cx="6858000" cy="9144000"/>
  <p:embeddedFontLst>
    <p:embeddedFont>
      <p:font typeface="#9Slide05 SVNUT Triumph" panose="00000500000000000000" pitchFamily="2" charset="0"/>
      <p: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UVF Hypografic" panose="02000603000000000000" pitchFamily="2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6D3"/>
    <a:srgbClr val="58A5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9" autoAdjust="0"/>
    <p:restoredTop sz="94660"/>
  </p:normalViewPr>
  <p:slideViewPr>
    <p:cSldViewPr snapToGrid="0">
      <p:cViewPr>
        <p:scale>
          <a:sx n="35" d="100"/>
          <a:sy n="35" d="100"/>
        </p:scale>
        <p:origin x="1788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F5341-E3F2-43F1-88AE-B838198735EA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0F08A-760E-490A-AF7B-377A16CB2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258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bánh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0F08A-760E-490A-AF7B-377A16CB263B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4747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0F08A-760E-490A-AF7B-377A16CB263B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5497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0F08A-760E-490A-AF7B-377A16CB263B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6632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0F08A-760E-490A-AF7B-377A16CB263B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3317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0F08A-760E-490A-AF7B-377A16CB263B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59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055A0E-48F0-6F44-3727-46E455202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02D5867-0410-3F6B-129F-1E8E6E5F2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2EB40F-02AE-44A3-2768-76459503D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9825E5-E2CC-D9E5-5A25-D5E16684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4A9A7B-F433-F741-C873-DF8C4371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237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C46C4-D5A5-943A-4AE2-67749DAF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E763F1-C75A-C90D-FABF-9FC49872E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D9C42A-CAC1-8EE4-9124-D45CD883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FC7685-345D-A1DB-62C9-F7D5A4B02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825EDB-0FD4-E072-0B10-17BFFAEE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10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B3FD323-F4A8-CE4A-A66A-5093380FB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D501FB-AAD7-4579-9CEB-2A71056D0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25CC9F-9E8A-D3E5-1185-34B8BECE4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0DB008-6A9B-179E-1366-5E1B9AFC9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41B59C-0EE9-11E6-DD5F-90AD9AB1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599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0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48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C20EE-D8D4-BECD-56FA-78C028C5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E25110-2565-49FB-EE3C-C4438EB1D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E485CC-3654-8AC1-72E1-7576C325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20D01C-6A27-77B0-3A45-04C777BD8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070887-05E1-972B-A3BD-AF8E87AE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941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DC0A16-805E-7252-4FB4-462AB9DD0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665DE6-9C02-128F-1CD3-CBA5E76B3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60E5E2-33B4-C3FE-9603-2923CB690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F4D09D-1E03-B7FF-87E0-E965303B8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03F287-8819-BD1D-AD12-8FC5E417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970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BA29C-2D28-72E5-9160-772047CFA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6FE8FA-06AD-B1B8-769C-3407EE31D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D66881-76ED-FF36-3001-BE9369A21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2E8E03-83F9-7282-9771-78F6F32AD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5CDC5C-021D-77F6-9946-59B9FF18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9445CE-32C3-FFDA-7FF9-7F7CAE33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4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BFAF5C-1BD8-CD4F-6995-6AD5B8A2D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88D2AC-D605-21F6-ADC7-DED5299F7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46DC76-3E49-AFA0-425C-E81146AE3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F858D1B-053B-7ED4-A250-3ACC4D60E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13D313-DCAD-ED0C-E072-4D3CE15F5B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19EA71-72A8-07EC-F022-405928074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17DC0D8-AA2A-1536-DB0A-A393A19E0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F83739-D1B0-B8C7-FDD1-F7AFEDB08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632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D4B1FC-CB4C-5516-8DC5-FBDD519FA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FB1D161-615B-758B-3F60-0DE851D64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0E9A0F4-CCF7-E249-D1C7-81E57155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29227B-A1AF-8FDC-DCE3-E5290FB0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999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7390E0C-FE00-7CC5-7110-337D6655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285E82-0238-E58A-FC76-4169EFAD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C06D4D0-AAC6-237F-D7D6-B5140231E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9790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00FD77-DDCE-1FCC-3F1B-7A9084FD8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1BF0F4-B5EB-BBC9-8B22-E169E91A8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14C0CC-7111-809D-1C02-68753B9AD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1BC7FF-7BA0-6620-29E8-45EE41014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E1CE7B-7490-6622-A56D-85C06AC05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246DAF-9836-4F4F-E189-6DD46F1A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219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D22026-EA23-7C72-F673-6F297D5C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C886BEF-8DB5-C268-C844-3E0D8983C9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880112-CAF7-84FE-4A63-A8AA932C1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CB34CA-17FC-9096-76FE-0E7E8370D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916785-CA57-570C-ED7A-B5F40BF5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69200F-1B03-6BDA-FAF8-725EAE18F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372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FE8B3AD-B8D1-D37B-3772-CD2209016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6EC990-5F09-2DA7-83E4-98E288C42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68ACCE-9CBD-7B6D-D968-8E975AB0B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8C5B7-8D16-4DB3-8DF5-227093B3B9CD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2232A5-555B-11B0-B68A-C8AF9CB25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E2D303-6465-1502-7D63-F0093D327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10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55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30.gif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3636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FC4F1CD-48B6-4BC4-A41F-3D9808E95A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8955" r="21867" b="17316"/>
          <a:stretch/>
        </p:blipFill>
        <p:spPr>
          <a:xfrm>
            <a:off x="1485163" y="1191701"/>
            <a:ext cx="9048829" cy="41194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3588153"/>
            <a:ext cx="4652937" cy="32698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7539065" y="1974899"/>
            <a:ext cx="4928886" cy="48690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A91E57A-5671-F0E8-09FA-EF0377FD6C2B}"/>
              </a:ext>
            </a:extLst>
          </p:cNvPr>
          <p:cNvGrpSpPr/>
          <p:nvPr/>
        </p:nvGrpSpPr>
        <p:grpSpPr>
          <a:xfrm>
            <a:off x="-2334604" y="2210076"/>
            <a:ext cx="1934107" cy="1041366"/>
            <a:chOff x="-1649822" y="951804"/>
            <a:chExt cx="11282579" cy="10413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1512C53-8DD9-F2A4-94F1-FC4BD81136AE}"/>
                </a:ext>
              </a:extLst>
            </p:cNvPr>
            <p:cNvSpPr txBox="1"/>
            <p:nvPr/>
          </p:nvSpPr>
          <p:spPr>
            <a:xfrm>
              <a:off x="-1117521" y="977507"/>
              <a:ext cx="102179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92D050"/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Ôn</a:t>
              </a:r>
              <a:r>
                <a:rPr lang="en-US" sz="6000" b="1" dirty="0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92D050"/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 </a:t>
              </a:r>
              <a:r>
                <a:rPr lang="en-US" sz="6000" b="1" dirty="0" err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92D050"/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tập</a:t>
              </a:r>
              <a:r>
                <a:rPr lang="en-US" sz="6000" b="1" dirty="0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92D050"/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 </a:t>
              </a:r>
              <a:endParaRPr lang="vi-VN" sz="60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rgbClr val="92D050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02004B1-9400-FD88-AB74-582778853531}"/>
                </a:ext>
              </a:extLst>
            </p:cNvPr>
            <p:cNvSpPr txBox="1"/>
            <p:nvPr/>
          </p:nvSpPr>
          <p:spPr>
            <a:xfrm>
              <a:off x="-1649822" y="951804"/>
              <a:ext cx="112825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ln w="63500">
                    <a:noFill/>
                  </a:ln>
                  <a:gradFill>
                    <a:gsLst>
                      <a:gs pos="49000">
                        <a:srgbClr val="92D050"/>
                      </a:gs>
                      <a:gs pos="54000">
                        <a:srgbClr val="FFFF00"/>
                      </a:gs>
                    </a:gsLst>
                    <a:lin ang="5400000" scaled="1"/>
                  </a:gra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Ôn</a:t>
              </a:r>
              <a:r>
                <a:rPr lang="en-US" sz="6000" b="1" dirty="0">
                  <a:ln w="63500">
                    <a:noFill/>
                  </a:ln>
                  <a:gradFill>
                    <a:gsLst>
                      <a:gs pos="49000">
                        <a:srgbClr val="92D050"/>
                      </a:gs>
                      <a:gs pos="54000">
                        <a:srgbClr val="FFFF00"/>
                      </a:gs>
                    </a:gsLst>
                    <a:lin ang="5400000" scaled="1"/>
                  </a:gra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 </a:t>
              </a:r>
              <a:r>
                <a:rPr lang="en-US" sz="6000" b="1" dirty="0" err="1">
                  <a:ln w="63500">
                    <a:noFill/>
                  </a:ln>
                  <a:gradFill>
                    <a:gsLst>
                      <a:gs pos="49000">
                        <a:srgbClr val="92D050"/>
                      </a:gs>
                      <a:gs pos="54000">
                        <a:srgbClr val="FFFF00"/>
                      </a:gs>
                    </a:gsLst>
                    <a:lin ang="5400000" scaled="1"/>
                  </a:gra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tập</a:t>
              </a:r>
              <a:endParaRPr lang="vi-VN" sz="6000" b="1" dirty="0">
                <a:ln w="63500">
                  <a:noFill/>
                </a:ln>
                <a:gradFill>
                  <a:gsLst>
                    <a:gs pos="49000">
                      <a:srgbClr val="92D050"/>
                    </a:gs>
                    <a:gs pos="54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90B15F2-7860-9463-29F1-CFED28AE6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67551" y="1422554"/>
            <a:ext cx="9048829" cy="1124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8B0461C-8C0F-8DA5-B6D5-58AED4851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2970" y="1967015"/>
            <a:ext cx="6895974" cy="29239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EAB1241-59F7-68C6-6272-1BDA88DC7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5669" y="3656402"/>
            <a:ext cx="2069638" cy="7008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57605B2-DA5B-A2DE-A02B-53F5B1DEE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14517"/>
            <a:ext cx="1238491" cy="122622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A63967E-F21C-E654-7C55-7EC78254B4C3}"/>
              </a:ext>
            </a:extLst>
          </p:cNvPr>
          <p:cNvGrpSpPr/>
          <p:nvPr/>
        </p:nvGrpSpPr>
        <p:grpSpPr>
          <a:xfrm>
            <a:off x="1220609" y="179725"/>
            <a:ext cx="1991066" cy="395815"/>
            <a:chOff x="1479928" y="1011084"/>
            <a:chExt cx="1991066" cy="39581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BAC979B-5C58-A037-1A00-E1E8946D6715}"/>
                </a:ext>
              </a:extLst>
            </p:cNvPr>
            <p:cNvSpPr txBox="1"/>
            <p:nvPr/>
          </p:nvSpPr>
          <p:spPr>
            <a:xfrm>
              <a:off x="1499271" y="1037567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0" i="0" u="none" strike="noStrike" kern="1200" cap="none" spc="0" normalizeH="0" baseline="0" noProof="0" dirty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0" i="0" u="none" strike="noStrike" kern="1200" cap="none" spc="0" normalizeH="0" baseline="0" noProof="0" dirty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51551E2-BF41-AF7D-7F84-0560375B2571}"/>
                </a:ext>
              </a:extLst>
            </p:cNvPr>
            <p:cNvSpPr txBox="1"/>
            <p:nvPr/>
          </p:nvSpPr>
          <p:spPr>
            <a:xfrm>
              <a:off x="1479928" y="1011084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A97F8E13-3A3C-29A7-AFA8-8FC0FC3B5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30" y="4200121"/>
            <a:ext cx="12370130" cy="31337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6CAE7BC-07EC-0A2E-BB70-B4961703A29D}"/>
              </a:ext>
            </a:extLst>
          </p:cNvPr>
          <p:cNvSpPr/>
          <p:nvPr/>
        </p:nvSpPr>
        <p:spPr>
          <a:xfrm>
            <a:off x="142504" y="123700"/>
            <a:ext cx="11162805" cy="9332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 w="22225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42AA4B-C706-442E-102A-0DE3D2714F7D}"/>
              </a:ext>
            </a:extLst>
          </p:cNvPr>
          <p:cNvSpPr txBox="1"/>
          <p:nvPr/>
        </p:nvSpPr>
        <p:spPr>
          <a:xfrm>
            <a:off x="269175" y="141424"/>
            <a:ext cx="11424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70494A2-1F40-1994-5AF3-A123027F8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26" y="1497320"/>
            <a:ext cx="2930914" cy="1221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B64F39F-11AC-2EE7-E656-09FEFE0F5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508" y="1436665"/>
            <a:ext cx="2930914" cy="12212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E405A10-104D-8BC4-3A32-2B934FACC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324" y="1456054"/>
            <a:ext cx="2930914" cy="122121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458D224-0A22-EF12-854C-D50D2B362B65}"/>
              </a:ext>
            </a:extLst>
          </p:cNvPr>
          <p:cNvSpPr txBox="1"/>
          <p:nvPr/>
        </p:nvSpPr>
        <p:spPr>
          <a:xfrm>
            <a:off x="1952227" y="1587018"/>
            <a:ext cx="14411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46F0D53-6B03-96FA-5E23-033066AC0A50}"/>
              </a:ext>
            </a:extLst>
          </p:cNvPr>
          <p:cNvSpPr txBox="1"/>
          <p:nvPr/>
        </p:nvSpPr>
        <p:spPr>
          <a:xfrm>
            <a:off x="5831409" y="1570532"/>
            <a:ext cx="14411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6457EDE-D2EA-CAD1-0080-2F55A05FEAD1}"/>
              </a:ext>
            </a:extLst>
          </p:cNvPr>
          <p:cNvSpPr txBox="1"/>
          <p:nvPr/>
        </p:nvSpPr>
        <p:spPr>
          <a:xfrm>
            <a:off x="9349721" y="1497320"/>
            <a:ext cx="21099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CF4E8BC-FC7E-2DEA-2D10-2FE8CA1106DE}"/>
              </a:ext>
            </a:extLst>
          </p:cNvPr>
          <p:cNvSpPr txBox="1"/>
          <p:nvPr/>
        </p:nvSpPr>
        <p:spPr>
          <a:xfrm>
            <a:off x="2107202" y="2914770"/>
            <a:ext cx="2572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endParaRPr lang="vi-VN" sz="5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ADB1652-264E-C026-6F98-557CBBD42965}"/>
              </a:ext>
            </a:extLst>
          </p:cNvPr>
          <p:cNvSpPr txBox="1"/>
          <p:nvPr/>
        </p:nvSpPr>
        <p:spPr>
          <a:xfrm>
            <a:off x="1861658" y="3869418"/>
            <a:ext cx="3482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5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endParaRPr lang="vi-VN" sz="5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1C1603-8CFF-62DF-9055-28C2D2B23CD3}"/>
              </a:ext>
            </a:extLst>
          </p:cNvPr>
          <p:cNvSpPr txBox="1"/>
          <p:nvPr/>
        </p:nvSpPr>
        <p:spPr>
          <a:xfrm>
            <a:off x="1861658" y="4739858"/>
            <a:ext cx="3482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5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endParaRPr lang="vi-VN" sz="5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690224-9D99-5444-71A4-574242D934D6}"/>
              </a:ext>
            </a:extLst>
          </p:cNvPr>
          <p:cNvSpPr txBox="1"/>
          <p:nvPr/>
        </p:nvSpPr>
        <p:spPr>
          <a:xfrm>
            <a:off x="6006935" y="2925815"/>
            <a:ext cx="2572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endParaRPr lang="vi-VN" sz="5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6F7079-CB8D-9C01-0B30-C04F535D6A5F}"/>
              </a:ext>
            </a:extLst>
          </p:cNvPr>
          <p:cNvSpPr txBox="1"/>
          <p:nvPr/>
        </p:nvSpPr>
        <p:spPr>
          <a:xfrm>
            <a:off x="5986384" y="3913893"/>
            <a:ext cx="2572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  <a:endParaRPr lang="vi-VN" sz="5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6F17EA-E409-71BC-C914-63D2DEB18CFA}"/>
              </a:ext>
            </a:extLst>
          </p:cNvPr>
          <p:cNvSpPr txBox="1"/>
          <p:nvPr/>
        </p:nvSpPr>
        <p:spPr>
          <a:xfrm>
            <a:off x="9962088" y="2963496"/>
            <a:ext cx="2572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endParaRPr lang="vi-VN" sz="5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5904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3" grpId="0"/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FBC5CC-106D-764A-1EC0-C9E89712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ED3A341-FE85-6FA4-E626-93DF00A7E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900" y="2190461"/>
            <a:ext cx="15934309" cy="18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32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6A8CE8-538D-EBCD-4A92-7A5271F17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6259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3CAA24B-B20D-B47B-1F48-4C1007530C87}"/>
              </a:ext>
            </a:extLst>
          </p:cNvPr>
          <p:cNvSpPr/>
          <p:nvPr/>
        </p:nvSpPr>
        <p:spPr>
          <a:xfrm>
            <a:off x="514597" y="669965"/>
            <a:ext cx="11162805" cy="9332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 w="22225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AA4B79-5E12-8FC5-CD9B-328DEBC13CD8}"/>
              </a:ext>
            </a:extLst>
          </p:cNvPr>
          <p:cNvSpPr txBox="1"/>
          <p:nvPr/>
        </p:nvSpPr>
        <p:spPr>
          <a:xfrm>
            <a:off x="514597" y="669965"/>
            <a:ext cx="11424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C2B984-BAF1-6F39-7ED3-F9C6D5E71BB0}"/>
              </a:ext>
            </a:extLst>
          </p:cNvPr>
          <p:cNvSpPr txBox="1"/>
          <p:nvPr/>
        </p:nvSpPr>
        <p:spPr>
          <a:xfrm>
            <a:off x="1140031" y="2149434"/>
            <a:ext cx="736270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Cua con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endParaRPr lang="en-US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lang="en-US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endParaRPr lang="en-US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63D82A-050A-5E1B-57B2-F20757B854FB}"/>
              </a:ext>
            </a:extLst>
          </p:cNvPr>
          <p:cNvSpPr txBox="1"/>
          <p:nvPr/>
        </p:nvSpPr>
        <p:spPr>
          <a:xfrm>
            <a:off x="7069777" y="2130177"/>
            <a:ext cx="736270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lim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dim</a:t>
            </a:r>
          </a:p>
          <a:p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endParaRPr lang="en-US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9170EB7-B4E2-B6EF-072D-363A615EECF5}"/>
              </a:ext>
            </a:extLst>
          </p:cNvPr>
          <p:cNvSpPr txBox="1"/>
          <p:nvPr/>
        </p:nvSpPr>
        <p:spPr>
          <a:xfrm>
            <a:off x="6758761" y="3235297"/>
            <a:ext cx="1175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4F0AA0-18A5-BB8D-9766-A401FC0F2131}"/>
              </a:ext>
            </a:extLst>
          </p:cNvPr>
          <p:cNvSpPr txBox="1"/>
          <p:nvPr/>
        </p:nvSpPr>
        <p:spPr>
          <a:xfrm>
            <a:off x="4884664" y="3867024"/>
            <a:ext cx="1175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3DB8BAE-DDB8-5735-3AD0-27DE71258EB2}"/>
              </a:ext>
            </a:extLst>
          </p:cNvPr>
          <p:cNvSpPr txBox="1"/>
          <p:nvPr/>
        </p:nvSpPr>
        <p:spPr>
          <a:xfrm>
            <a:off x="928253" y="3222723"/>
            <a:ext cx="1175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484937F-C77D-B838-11FD-7BFED9618AF6}"/>
              </a:ext>
            </a:extLst>
          </p:cNvPr>
          <p:cNvSpPr txBox="1"/>
          <p:nvPr/>
        </p:nvSpPr>
        <p:spPr>
          <a:xfrm>
            <a:off x="9121267" y="4519313"/>
            <a:ext cx="73627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6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6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endParaRPr lang="en-US" sz="26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6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6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82AEC4D-3E3F-7876-F38E-2DA677BEC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93" y1="27206" x2="32520" y2="13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946" y="2883556"/>
            <a:ext cx="986613" cy="1090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E82CDEF-2DBB-7C0B-7A21-A435D1D61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4112" y="3657539"/>
            <a:ext cx="986614" cy="9437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B8DB61-B1D9-F42F-0F66-95247080CE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8018" y="3136739"/>
            <a:ext cx="1057423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3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3636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FC4F1CD-48B6-4BC4-A41F-3D9808E95A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8955" r="21867" b="17316"/>
          <a:stretch/>
        </p:blipFill>
        <p:spPr>
          <a:xfrm>
            <a:off x="1485163" y="1191701"/>
            <a:ext cx="9048829" cy="41194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3588153"/>
            <a:ext cx="4652937" cy="32698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7539065" y="1974899"/>
            <a:ext cx="4928886" cy="4869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57605B2-DA5B-A2DE-A02B-53F5B1DEE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14517"/>
            <a:ext cx="1238491" cy="122622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A63967E-F21C-E654-7C55-7EC78254B4C3}"/>
              </a:ext>
            </a:extLst>
          </p:cNvPr>
          <p:cNvGrpSpPr/>
          <p:nvPr/>
        </p:nvGrpSpPr>
        <p:grpSpPr>
          <a:xfrm>
            <a:off x="1220609" y="179725"/>
            <a:ext cx="1991066" cy="395815"/>
            <a:chOff x="1479928" y="1011084"/>
            <a:chExt cx="1991066" cy="39581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BAC979B-5C58-A037-1A00-E1E8946D6715}"/>
                </a:ext>
              </a:extLst>
            </p:cNvPr>
            <p:cNvSpPr txBox="1"/>
            <p:nvPr/>
          </p:nvSpPr>
          <p:spPr>
            <a:xfrm>
              <a:off x="1499271" y="1037567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0" i="0" u="none" strike="noStrike" kern="1200" cap="none" spc="0" normalizeH="0" baseline="0" noProof="0" dirty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0" i="0" u="none" strike="noStrike" kern="1200" cap="none" spc="0" normalizeH="0" baseline="0" noProof="0" dirty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51551E2-BF41-AF7D-7F84-0560375B2571}"/>
                </a:ext>
              </a:extLst>
            </p:cNvPr>
            <p:cNvSpPr txBox="1"/>
            <p:nvPr/>
          </p:nvSpPr>
          <p:spPr>
            <a:xfrm>
              <a:off x="1479928" y="1011084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784380-6CA3-7505-28C0-A8B13BCAE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137" y="2205425"/>
            <a:ext cx="9048829" cy="169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3E3E8B-63B0-A2A8-7DE6-7E203B26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9332" y="2903706"/>
            <a:ext cx="9461812" cy="5681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8FAED0-C099-1FA8-7CAC-5D37B77AB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19" y="2903706"/>
            <a:ext cx="9461812" cy="5681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EBBB8D-1F82-4208-109F-8D2F50FED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5" y="60362"/>
            <a:ext cx="945944" cy="945944"/>
          </a:xfrm>
          <a:prstGeom prst="rect">
            <a:avLst/>
          </a:prstGeom>
        </p:spPr>
      </p:pic>
      <p:pic>
        <p:nvPicPr>
          <p:cNvPr id="12" name="Picture 2" descr="D:\acer\配图\8ff02d20754c5ff1a50fb722d6517668.png">
            <a:extLst>
              <a:ext uri="{FF2B5EF4-FFF2-40B4-BE49-F238E27FC236}">
                <a16:creationId xmlns:a16="http://schemas.microsoft.com/office/drawing/2014/main" xmlns="" id="{CF00AA81-6B42-7254-F987-33835D53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9980" y="157813"/>
            <a:ext cx="1752500" cy="7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50147AE-7CA6-EC98-211A-771D5B370D25}"/>
              </a:ext>
            </a:extLst>
          </p:cNvPr>
          <p:cNvGrpSpPr/>
          <p:nvPr/>
        </p:nvGrpSpPr>
        <p:grpSpPr>
          <a:xfrm>
            <a:off x="-53562" y="1109073"/>
            <a:ext cx="2623939" cy="4211408"/>
            <a:chOff x="3528816" y="1219200"/>
            <a:chExt cx="3240675" cy="5201266"/>
          </a:xfrm>
        </p:grpSpPr>
        <p:pic>
          <p:nvPicPr>
            <p:cNvPr id="19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3ECF3FB9-9E60-95DB-EF02-127F10D551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thiếu niên tiền phong quàng khăn đỏ minh họa">
              <a:extLst>
                <a:ext uri="{FF2B5EF4-FFF2-40B4-BE49-F238E27FC236}">
                  <a16:creationId xmlns:a16="http://schemas.microsoft.com/office/drawing/2014/main" xmlns="" id="{40FD7469-9E09-C9E4-1B53-59287A1994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FF4DCEB-744D-9528-84C9-2FD3C7FD5F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7801" y="163129"/>
            <a:ext cx="6631176" cy="1240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E476F9-8FF1-6D55-6ABF-F4C30B21CD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0377" y="1223158"/>
            <a:ext cx="9488688" cy="4773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64F501-6420-C4C1-D47D-0511C4BDE5A9}"/>
              </a:ext>
            </a:extLst>
          </p:cNvPr>
          <p:cNvSpPr txBox="1"/>
          <p:nvPr/>
        </p:nvSpPr>
        <p:spPr>
          <a:xfrm>
            <a:off x="3342811" y="2049678"/>
            <a:ext cx="7595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 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 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3E3E8B-63B0-A2A8-7DE6-7E203B26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9332" y="2903706"/>
            <a:ext cx="9461812" cy="5681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8FAED0-C099-1FA8-7CAC-5D37B77AB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19" y="2903706"/>
            <a:ext cx="9461812" cy="5681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EBBB8D-1F82-4208-109F-8D2F50FED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5" y="60362"/>
            <a:ext cx="945944" cy="945944"/>
          </a:xfrm>
          <a:prstGeom prst="rect">
            <a:avLst/>
          </a:prstGeom>
        </p:spPr>
      </p:pic>
      <p:pic>
        <p:nvPicPr>
          <p:cNvPr id="12" name="Picture 2" descr="D:\acer\配图\8ff02d20754c5ff1a50fb722d6517668.png">
            <a:extLst>
              <a:ext uri="{FF2B5EF4-FFF2-40B4-BE49-F238E27FC236}">
                <a16:creationId xmlns:a16="http://schemas.microsoft.com/office/drawing/2014/main" xmlns="" id="{CF00AA81-6B42-7254-F987-33835D53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9980" y="157813"/>
            <a:ext cx="1752500" cy="7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FF4DCEB-744D-9528-84C9-2FD3C7FD5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801" y="163129"/>
            <a:ext cx="6631176" cy="1240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E476F9-8FF1-6D55-6ABF-F4C30B21C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0377" y="1223158"/>
            <a:ext cx="9488688" cy="4773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64F501-6420-C4C1-D47D-0511C4BDE5A9}"/>
              </a:ext>
            </a:extLst>
          </p:cNvPr>
          <p:cNvSpPr txBox="1"/>
          <p:nvPr/>
        </p:nvSpPr>
        <p:spPr>
          <a:xfrm>
            <a:off x="3412224" y="2463906"/>
            <a:ext cx="7595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F266BA-5F14-E68A-2CD3-FC84CF725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68" y="1435739"/>
            <a:ext cx="2426418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3E3E8B-63B0-A2A8-7DE6-7E203B26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9332" y="2903706"/>
            <a:ext cx="9461812" cy="5681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8FAED0-C099-1FA8-7CAC-5D37B77AB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19" y="2903706"/>
            <a:ext cx="9461812" cy="5681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EBBB8D-1F82-4208-109F-8D2F50FED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5" y="60362"/>
            <a:ext cx="945944" cy="945944"/>
          </a:xfrm>
          <a:prstGeom prst="rect">
            <a:avLst/>
          </a:prstGeom>
        </p:spPr>
      </p:pic>
      <p:pic>
        <p:nvPicPr>
          <p:cNvPr id="12" name="Picture 2" descr="D:\acer\配图\8ff02d20754c5ff1a50fb722d6517668.png">
            <a:extLst>
              <a:ext uri="{FF2B5EF4-FFF2-40B4-BE49-F238E27FC236}">
                <a16:creationId xmlns:a16="http://schemas.microsoft.com/office/drawing/2014/main" xmlns="" id="{CF00AA81-6B42-7254-F987-33835D53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9980" y="157813"/>
            <a:ext cx="1752500" cy="7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FF4DCEB-744D-9528-84C9-2FD3C7FD5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801" y="163129"/>
            <a:ext cx="6631176" cy="1240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E476F9-8FF1-6D55-6ABF-F4C30B21C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0377" y="1223158"/>
            <a:ext cx="9488688" cy="4773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64F501-6420-C4C1-D47D-0511C4BDE5A9}"/>
              </a:ext>
            </a:extLst>
          </p:cNvPr>
          <p:cNvSpPr txBox="1"/>
          <p:nvPr/>
        </p:nvSpPr>
        <p:spPr>
          <a:xfrm>
            <a:off x="3412224" y="2463906"/>
            <a:ext cx="7595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bộc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xót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A3841C-FF98-DFAA-5EEA-7C76056E6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184" y="1566510"/>
            <a:ext cx="2206943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3E3E8B-63B0-A2A8-7DE6-7E203B26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9332" y="2903706"/>
            <a:ext cx="9461812" cy="5681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8FAED0-C099-1FA8-7CAC-5D37B77AB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19" y="2903706"/>
            <a:ext cx="9461812" cy="5681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EBBB8D-1F82-4208-109F-8D2F50FED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5" y="60362"/>
            <a:ext cx="945944" cy="945944"/>
          </a:xfrm>
          <a:prstGeom prst="rect">
            <a:avLst/>
          </a:prstGeom>
        </p:spPr>
      </p:pic>
      <p:pic>
        <p:nvPicPr>
          <p:cNvPr id="12" name="Picture 2" descr="D:\acer\配图\8ff02d20754c5ff1a50fb722d6517668.png">
            <a:extLst>
              <a:ext uri="{FF2B5EF4-FFF2-40B4-BE49-F238E27FC236}">
                <a16:creationId xmlns:a16="http://schemas.microsoft.com/office/drawing/2014/main" xmlns="" id="{CF00AA81-6B42-7254-F987-33835D53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9980" y="157813"/>
            <a:ext cx="1752500" cy="7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FF4DCEB-744D-9528-84C9-2FD3C7FD5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801" y="163129"/>
            <a:ext cx="6631176" cy="1240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E476F9-8FF1-6D55-6ABF-F4C30B21C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3312" y="1302818"/>
            <a:ext cx="9488688" cy="4773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64F501-6420-C4C1-D47D-0511C4BDE5A9}"/>
              </a:ext>
            </a:extLst>
          </p:cNvPr>
          <p:cNvSpPr txBox="1"/>
          <p:nvPr/>
        </p:nvSpPr>
        <p:spPr>
          <a:xfrm>
            <a:off x="3412224" y="2463906"/>
            <a:ext cx="7595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CE1610-9D84-966E-6911-0B953961C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639" y="860961"/>
            <a:ext cx="2456901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4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8D9AC80-00A0-13AA-2E93-B72A3EDCE65B}"/>
              </a:ext>
            </a:extLst>
          </p:cNvPr>
          <p:cNvSpPr/>
          <p:nvPr/>
        </p:nvSpPr>
        <p:spPr>
          <a:xfrm>
            <a:off x="142504" y="123700"/>
            <a:ext cx="11162805" cy="9332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 w="22225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16A952-6E65-B032-BE8D-8B19125EB760}"/>
              </a:ext>
            </a:extLst>
          </p:cNvPr>
          <p:cNvSpPr txBox="1"/>
          <p:nvPr/>
        </p:nvSpPr>
        <p:spPr>
          <a:xfrm>
            <a:off x="269175" y="141424"/>
            <a:ext cx="11424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174346-5777-56A6-53C9-C3D1B06BB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287" y="1257271"/>
            <a:ext cx="6271674" cy="3712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56ECC1C-749D-919C-C03F-BAFDD77CF592}"/>
              </a:ext>
            </a:extLst>
          </p:cNvPr>
          <p:cNvSpPr txBox="1"/>
          <p:nvPr/>
        </p:nvSpPr>
        <p:spPr>
          <a:xfrm>
            <a:off x="637309" y="5360422"/>
            <a:ext cx="11424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89FB4E-607C-C9CE-39B7-34EE457B5795}"/>
              </a:ext>
            </a:extLst>
          </p:cNvPr>
          <p:cNvSpPr txBox="1"/>
          <p:nvPr/>
        </p:nvSpPr>
        <p:spPr>
          <a:xfrm>
            <a:off x="521412" y="5295308"/>
            <a:ext cx="11424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3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E71E66-40A8-7EDE-E949-5E7659BC3417}"/>
              </a:ext>
            </a:extLst>
          </p:cNvPr>
          <p:cNvSpPr txBox="1"/>
          <p:nvPr/>
        </p:nvSpPr>
        <p:spPr>
          <a:xfrm>
            <a:off x="246525" y="4979974"/>
            <a:ext cx="11424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3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1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3" grpId="1"/>
      <p:bldP spid="14" grpId="0"/>
      <p:bldP spid="14" grpId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57B3C8-C230-46A9-B7EC-4459D41AA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5115422" y="1229810"/>
            <a:ext cx="6714936" cy="439837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37128CF-C166-43CE-A569-E5348DEF6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286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03407E-7A2F-F47A-507F-C7E3FEA72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410" y="1082941"/>
            <a:ext cx="5575806" cy="46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76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ṧļïdê">
            <a:extLst>
              <a:ext uri="{FF2B5EF4-FFF2-40B4-BE49-F238E27FC236}">
                <a16:creationId xmlns:a16="http://schemas.microsoft.com/office/drawing/2014/main" xmlns="" id="{FCBCE448-A746-45FC-ABE2-27B64D489326}"/>
              </a:ext>
            </a:extLst>
          </p:cNvPr>
          <p:cNvSpPr txBox="1"/>
          <p:nvPr/>
        </p:nvSpPr>
        <p:spPr bwMode="auto">
          <a:xfrm>
            <a:off x="710877" y="792866"/>
            <a:ext cx="10858500" cy="88676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iṧ1ïḋê">
            <a:extLst>
              <a:ext uri="{FF2B5EF4-FFF2-40B4-BE49-F238E27FC236}">
                <a16:creationId xmlns:a16="http://schemas.microsoft.com/office/drawing/2014/main" xmlns="" id="{65FACB3F-EFC5-4A42-BD5C-9D313207776B}"/>
              </a:ext>
            </a:extLst>
          </p:cNvPr>
          <p:cNvSpPr/>
          <p:nvPr/>
        </p:nvSpPr>
        <p:spPr>
          <a:xfrm>
            <a:off x="254016" y="2022282"/>
            <a:ext cx="716592" cy="1391893"/>
          </a:xfrm>
          <a:prstGeom prst="rect">
            <a:avLst/>
          </a:prstGeom>
          <a:solidFill>
            <a:srgbClr val="58A594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1</a:t>
            </a:r>
            <a:endParaRPr kumimoji="0" lang="zh-CN" altLang="en-US" sz="2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îsļiďè">
            <a:extLst>
              <a:ext uri="{FF2B5EF4-FFF2-40B4-BE49-F238E27FC236}">
                <a16:creationId xmlns:a16="http://schemas.microsoft.com/office/drawing/2014/main" xmlns="" id="{959F664F-3B35-421E-8E3F-A2A93C4248A4}"/>
              </a:ext>
            </a:extLst>
          </p:cNvPr>
          <p:cNvSpPr/>
          <p:nvPr/>
        </p:nvSpPr>
        <p:spPr>
          <a:xfrm>
            <a:off x="866603" y="2139028"/>
            <a:ext cx="3942903" cy="1391893"/>
          </a:xfrm>
          <a:prstGeom prst="rect">
            <a:avLst/>
          </a:prstGeom>
          <a:noFill/>
          <a:ln w="3175" cap="rnd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8" name="îsḻîḓe">
            <a:extLst>
              <a:ext uri="{FF2B5EF4-FFF2-40B4-BE49-F238E27FC236}">
                <a16:creationId xmlns:a16="http://schemas.microsoft.com/office/drawing/2014/main" xmlns="" id="{9562E090-F093-47DF-A43B-9F8830FA2D59}"/>
              </a:ext>
            </a:extLst>
          </p:cNvPr>
          <p:cNvSpPr/>
          <p:nvPr/>
        </p:nvSpPr>
        <p:spPr>
          <a:xfrm>
            <a:off x="254016" y="2925441"/>
            <a:ext cx="716592" cy="1391893"/>
          </a:xfrm>
          <a:prstGeom prst="rect">
            <a:avLst/>
          </a:prstGeom>
          <a:solidFill>
            <a:schemeClr val="tx1">
              <a:alpha val="7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2</a:t>
            </a:r>
            <a:endParaRPr kumimoji="0" lang="zh-CN" altLang="en-US" sz="1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îsļïḍê">
            <a:extLst>
              <a:ext uri="{FF2B5EF4-FFF2-40B4-BE49-F238E27FC236}">
                <a16:creationId xmlns:a16="http://schemas.microsoft.com/office/drawing/2014/main" xmlns="" id="{41C0D4FF-A2D2-419E-A61B-8091787BAD2E}"/>
              </a:ext>
            </a:extLst>
          </p:cNvPr>
          <p:cNvSpPr/>
          <p:nvPr/>
        </p:nvSpPr>
        <p:spPr>
          <a:xfrm>
            <a:off x="866603" y="2925441"/>
            <a:ext cx="3942903" cy="1391893"/>
          </a:xfrm>
          <a:prstGeom prst="rect">
            <a:avLst/>
          </a:prstGeom>
          <a:noFill/>
          <a:ln w="3175" cap="rnd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6" name="íṡ1îďe">
            <a:extLst>
              <a:ext uri="{FF2B5EF4-FFF2-40B4-BE49-F238E27FC236}">
                <a16:creationId xmlns:a16="http://schemas.microsoft.com/office/drawing/2014/main" xmlns="" id="{8F3E3F81-6EA8-4D21-963D-5E8D3DC8C38C}"/>
              </a:ext>
            </a:extLst>
          </p:cNvPr>
          <p:cNvSpPr/>
          <p:nvPr/>
        </p:nvSpPr>
        <p:spPr>
          <a:xfrm>
            <a:off x="254016" y="3711854"/>
            <a:ext cx="716592" cy="1391893"/>
          </a:xfrm>
          <a:prstGeom prst="rect">
            <a:avLst/>
          </a:prstGeom>
          <a:solidFill>
            <a:srgbClr val="58A594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3</a:t>
            </a:r>
            <a:endParaRPr kumimoji="0" lang="zh-CN" altLang="en-US" sz="2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îŝliḓê">
            <a:extLst>
              <a:ext uri="{FF2B5EF4-FFF2-40B4-BE49-F238E27FC236}">
                <a16:creationId xmlns:a16="http://schemas.microsoft.com/office/drawing/2014/main" xmlns="" id="{3C8E636B-30FE-46EB-BAE1-C32E09CDFBA7}"/>
              </a:ext>
            </a:extLst>
          </p:cNvPr>
          <p:cNvSpPr/>
          <p:nvPr/>
        </p:nvSpPr>
        <p:spPr>
          <a:xfrm>
            <a:off x="866603" y="3711854"/>
            <a:ext cx="3942903" cy="1391893"/>
          </a:xfrm>
          <a:prstGeom prst="rect">
            <a:avLst/>
          </a:prstGeom>
          <a:noFill/>
          <a:ln w="3175" cap="rnd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4" name="ï$ľiďé">
            <a:extLst>
              <a:ext uri="{FF2B5EF4-FFF2-40B4-BE49-F238E27FC236}">
                <a16:creationId xmlns:a16="http://schemas.microsoft.com/office/drawing/2014/main" xmlns="" id="{E42A0DEB-3AC2-4827-97A1-518FBFFFF9EB}"/>
              </a:ext>
            </a:extLst>
          </p:cNvPr>
          <p:cNvSpPr/>
          <p:nvPr/>
        </p:nvSpPr>
        <p:spPr>
          <a:xfrm>
            <a:off x="254016" y="4498267"/>
            <a:ext cx="716592" cy="1391893"/>
          </a:xfrm>
          <a:prstGeom prst="rect">
            <a:avLst/>
          </a:prstGeom>
          <a:solidFill>
            <a:schemeClr val="tx1">
              <a:alpha val="7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4</a:t>
            </a:r>
            <a:endParaRPr kumimoji="0" lang="zh-CN" altLang="en-US" sz="1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îş1îdê">
            <a:extLst>
              <a:ext uri="{FF2B5EF4-FFF2-40B4-BE49-F238E27FC236}">
                <a16:creationId xmlns:a16="http://schemas.microsoft.com/office/drawing/2014/main" xmlns="" id="{A02E5A38-CEE9-44D2-8003-8A259A35AF8E}"/>
              </a:ext>
            </a:extLst>
          </p:cNvPr>
          <p:cNvSpPr/>
          <p:nvPr/>
        </p:nvSpPr>
        <p:spPr>
          <a:xfrm>
            <a:off x="866603" y="4498267"/>
            <a:ext cx="3942903" cy="1391893"/>
          </a:xfrm>
          <a:prstGeom prst="rect">
            <a:avLst/>
          </a:prstGeom>
          <a:noFill/>
          <a:ln w="3175" cap="rnd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9DE88B5-EA28-4532-A11E-91759F7113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" t="22616" b="11561"/>
          <a:stretch/>
        </p:blipFill>
        <p:spPr>
          <a:xfrm>
            <a:off x="4653023" y="1679626"/>
            <a:ext cx="6828100" cy="451412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C6EEA32F-6E10-48F7-8BE5-AEC5443148E2}"/>
              </a:ext>
            </a:extLst>
          </p:cNvPr>
          <p:cNvSpPr txBox="1"/>
          <p:nvPr/>
        </p:nvSpPr>
        <p:spPr>
          <a:xfrm>
            <a:off x="1127210" y="2139028"/>
            <a:ext cx="368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kumimoji="0" lang="zh-CN" altLang="en-US" sz="36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仓耳大漫漫体 W05" panose="02020400000000000000" pitchFamily="18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D31B12A-6DED-6511-53E5-AD8E6F4E3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546" y="109427"/>
            <a:ext cx="9346913" cy="1869382"/>
          </a:xfrm>
          <a:prstGeom prst="rect">
            <a:avLst/>
          </a:prstGeom>
        </p:spPr>
      </p:pic>
      <p:sp>
        <p:nvSpPr>
          <p:cNvPr id="8" name="文本框 21">
            <a:extLst>
              <a:ext uri="{FF2B5EF4-FFF2-40B4-BE49-F238E27FC236}">
                <a16:creationId xmlns:a16="http://schemas.microsoft.com/office/drawing/2014/main" xmlns="" id="{06C92517-7C4F-FC66-6962-EE9ABA57D699}"/>
              </a:ext>
            </a:extLst>
          </p:cNvPr>
          <p:cNvSpPr txBox="1"/>
          <p:nvPr/>
        </p:nvSpPr>
        <p:spPr>
          <a:xfrm>
            <a:off x="1074733" y="2925441"/>
            <a:ext cx="368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  <a:endParaRPr kumimoji="0" lang="zh-CN" altLang="en-US" sz="36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仓耳大漫漫体 W05" panose="02020400000000000000" pitchFamily="18" charset="-122"/>
            </a:endParaRPr>
          </a:p>
        </p:txBody>
      </p:sp>
      <p:sp>
        <p:nvSpPr>
          <p:cNvPr id="9" name="文本框 21">
            <a:extLst>
              <a:ext uri="{FF2B5EF4-FFF2-40B4-BE49-F238E27FC236}">
                <a16:creationId xmlns:a16="http://schemas.microsoft.com/office/drawing/2014/main" xmlns="" id="{09619759-024D-24F0-4DB9-894735E78463}"/>
              </a:ext>
            </a:extLst>
          </p:cNvPr>
          <p:cNvSpPr txBox="1"/>
          <p:nvPr/>
        </p:nvSpPr>
        <p:spPr>
          <a:xfrm>
            <a:off x="1127209" y="3735702"/>
            <a:ext cx="368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kumimoji="0" lang="zh-CN" altLang="en-US" sz="36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仓耳大漫漫体 W05" panose="02020400000000000000" pitchFamily="18" charset="-122"/>
            </a:endParaRPr>
          </a:p>
        </p:txBody>
      </p:sp>
      <p:sp>
        <p:nvSpPr>
          <p:cNvPr id="10" name="文本框 21">
            <a:extLst>
              <a:ext uri="{FF2B5EF4-FFF2-40B4-BE49-F238E27FC236}">
                <a16:creationId xmlns:a16="http://schemas.microsoft.com/office/drawing/2014/main" xmlns="" id="{FE783857-C674-C225-2E4F-B5446CA1FC49}"/>
              </a:ext>
            </a:extLst>
          </p:cNvPr>
          <p:cNvSpPr txBox="1"/>
          <p:nvPr/>
        </p:nvSpPr>
        <p:spPr>
          <a:xfrm>
            <a:off x="1171338" y="4527457"/>
            <a:ext cx="368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VẬN DỤNG</a:t>
            </a:r>
            <a:endParaRPr kumimoji="0" lang="zh-CN" altLang="en-US" sz="36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仓耳大漫漫体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18" grpId="0" animBg="1"/>
      <p:bldP spid="19" grpId="0" animBg="1"/>
      <p:bldP spid="16" grpId="0" animBg="1"/>
      <p:bldP spid="17" grpId="0" animBg="1"/>
      <p:bldP spid="14" grpId="0" animBg="1"/>
      <p:bldP spid="15" grpId="0" animBg="1"/>
      <p:bldP spid="22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3636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1" y="4310743"/>
            <a:ext cx="3624704" cy="25472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8858991" y="3292828"/>
            <a:ext cx="3608959" cy="356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360461-8E70-0DD6-4A27-3553EAEF682E}"/>
              </a:ext>
            </a:extLst>
          </p:cNvPr>
          <p:cNvSpPr txBox="1"/>
          <p:nvPr/>
        </p:nvSpPr>
        <p:spPr>
          <a:xfrm>
            <a:off x="1812354" y="1481374"/>
            <a:ext cx="81866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luân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luân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luân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thua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80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076707B8-218F-5553-EC76-61A1803D4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1181"/>
            <a:ext cx="5118463" cy="5118463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46AEE8A-4A3F-C2B9-48F8-D9C23872BD54}"/>
              </a:ext>
            </a:extLst>
          </p:cNvPr>
          <p:cNvGrpSpPr/>
          <p:nvPr/>
        </p:nvGrpSpPr>
        <p:grpSpPr>
          <a:xfrm>
            <a:off x="5274129" y="0"/>
            <a:ext cx="5763985" cy="6939644"/>
            <a:chOff x="5274129" y="0"/>
            <a:chExt cx="5763985" cy="693964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xmlns="" id="{D9078DF5-8803-A29D-361E-E7F8111CC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1" t="10963" r="15234" b="10714"/>
            <a:stretch/>
          </p:blipFill>
          <p:spPr>
            <a:xfrm>
              <a:off x="5274129" y="0"/>
              <a:ext cx="5763985" cy="69396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B766C6E-8ADA-362A-1971-868DBDE1A94B}"/>
                </a:ext>
              </a:extLst>
            </p:cNvPr>
            <p:cNvSpPr txBox="1"/>
            <p:nvPr/>
          </p:nvSpPr>
          <p:spPr>
            <a:xfrm>
              <a:off x="6065581" y="2515917"/>
              <a:ext cx="4040787" cy="1478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cũ</a:t>
              </a:r>
              <a:endParaRPr lang="en-US" sz="32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Chuẩn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mới</a:t>
              </a:r>
              <a:endParaRPr lang="en-US" sz="32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F983EE-1A7C-AEB6-7A48-F84EBEC3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53" y="176922"/>
            <a:ext cx="580389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3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3636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FC4F1CD-48B6-4BC4-A41F-3D9808E95A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8955" r="21867" b="17316"/>
          <a:stretch/>
        </p:blipFill>
        <p:spPr>
          <a:xfrm>
            <a:off x="1658008" y="1307117"/>
            <a:ext cx="8601774" cy="39159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3588153"/>
            <a:ext cx="4652937" cy="32698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7539065" y="1974899"/>
            <a:ext cx="4928886" cy="4869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CC50F2-04AB-96B8-D109-89465D07A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5965" y="1754287"/>
            <a:ext cx="8455174" cy="302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87066C3-7812-4A1A-8FA3-EC24B15F3B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895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9D01128-0459-4AA6-BF00-83022E696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3735888" y="1075430"/>
            <a:ext cx="8456112" cy="5538874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DCEE10-B596-42C8-B3CC-3FB5C014D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942" y="2117413"/>
            <a:ext cx="7770011" cy="222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19BD790-96CD-43EB-9F86-ECE174756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19" y="0"/>
            <a:ext cx="1753742" cy="1238491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993E7E98-94EE-480C-BA16-D135C4FE988F}"/>
              </a:ext>
            </a:extLst>
          </p:cNvPr>
          <p:cNvSpPr/>
          <p:nvPr/>
        </p:nvSpPr>
        <p:spPr>
          <a:xfrm>
            <a:off x="474562" y="983705"/>
            <a:ext cx="3541853" cy="208501"/>
          </a:xfrm>
          <a:custGeom>
            <a:avLst/>
            <a:gdLst>
              <a:gd name="connsiteX0" fmla="*/ 0 w 3541853"/>
              <a:gd name="connsiteY0" fmla="*/ 104315 h 208501"/>
              <a:gd name="connsiteX1" fmla="*/ 405114 w 3541853"/>
              <a:gd name="connsiteY1" fmla="*/ 11718 h 208501"/>
              <a:gd name="connsiteX2" fmla="*/ 902825 w 3541853"/>
              <a:gd name="connsiteY2" fmla="*/ 150614 h 208501"/>
              <a:gd name="connsiteX3" fmla="*/ 1365813 w 3541853"/>
              <a:gd name="connsiteY3" fmla="*/ 11718 h 208501"/>
              <a:gd name="connsiteX4" fmla="*/ 1794076 w 3541853"/>
              <a:gd name="connsiteY4" fmla="*/ 208487 h 208501"/>
              <a:gd name="connsiteX5" fmla="*/ 2361235 w 3541853"/>
              <a:gd name="connsiteY5" fmla="*/ 143 h 208501"/>
              <a:gd name="connsiteX6" fmla="*/ 2893671 w 3541853"/>
              <a:gd name="connsiteY6" fmla="*/ 173763 h 208501"/>
              <a:gd name="connsiteX7" fmla="*/ 3321934 w 3541853"/>
              <a:gd name="connsiteY7" fmla="*/ 46442 h 208501"/>
              <a:gd name="connsiteX8" fmla="*/ 3541853 w 3541853"/>
              <a:gd name="connsiteY8" fmla="*/ 92741 h 20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1853" h="208501">
                <a:moveTo>
                  <a:pt x="0" y="104315"/>
                </a:moveTo>
                <a:cubicBezTo>
                  <a:pt x="127321" y="54158"/>
                  <a:pt x="254643" y="4002"/>
                  <a:pt x="405114" y="11718"/>
                </a:cubicBezTo>
                <a:cubicBezTo>
                  <a:pt x="555585" y="19434"/>
                  <a:pt x="742709" y="150614"/>
                  <a:pt x="902825" y="150614"/>
                </a:cubicBezTo>
                <a:cubicBezTo>
                  <a:pt x="1062941" y="150614"/>
                  <a:pt x="1217271" y="2073"/>
                  <a:pt x="1365813" y="11718"/>
                </a:cubicBezTo>
                <a:cubicBezTo>
                  <a:pt x="1514355" y="21363"/>
                  <a:pt x="1628172" y="210416"/>
                  <a:pt x="1794076" y="208487"/>
                </a:cubicBezTo>
                <a:cubicBezTo>
                  <a:pt x="1959980" y="206558"/>
                  <a:pt x="2177969" y="5930"/>
                  <a:pt x="2361235" y="143"/>
                </a:cubicBezTo>
                <a:cubicBezTo>
                  <a:pt x="2544501" y="-5644"/>
                  <a:pt x="2733555" y="166047"/>
                  <a:pt x="2893671" y="173763"/>
                </a:cubicBezTo>
                <a:cubicBezTo>
                  <a:pt x="3053787" y="181479"/>
                  <a:pt x="3213904" y="59946"/>
                  <a:pt x="3321934" y="46442"/>
                </a:cubicBezTo>
                <a:cubicBezTo>
                  <a:pt x="3429964" y="32938"/>
                  <a:pt x="3485908" y="62839"/>
                  <a:pt x="3541853" y="9274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E29F9E25-8452-4AF9-B270-F43ED71494CC}"/>
              </a:ext>
            </a:extLst>
          </p:cNvPr>
          <p:cNvCxnSpPr/>
          <p:nvPr/>
        </p:nvCxnSpPr>
        <p:spPr>
          <a:xfrm>
            <a:off x="4926980" y="4390109"/>
            <a:ext cx="0" cy="161113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80D5BF5B-EB0E-49FA-94A6-6EFA2237C809}"/>
              </a:ext>
            </a:extLst>
          </p:cNvPr>
          <p:cNvCxnSpPr/>
          <p:nvPr/>
        </p:nvCxnSpPr>
        <p:spPr>
          <a:xfrm>
            <a:off x="7944425" y="4390109"/>
            <a:ext cx="0" cy="161113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xmlns="" id="{E6532320-9987-720A-AF97-C76B595C06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060" y="140695"/>
            <a:ext cx="11869880" cy="657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6F6945-9B3F-472D-8917-D09BEB2D0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0" y="906469"/>
            <a:ext cx="8297459" cy="5434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272BC9-73B2-AD8C-0D4F-A731B0316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364" y="152988"/>
            <a:ext cx="3680846" cy="6760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81CEC9-866A-6D98-D41D-81E8BEDF6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39" y="1018353"/>
            <a:ext cx="6492803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FD3C2385-E5FA-3FB5-91C3-8972E6211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A13A55C-B1C1-0267-0A13-8A7F2DC25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076"/>
            <a:ext cx="12407397" cy="17696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97563C-95EC-7AF5-81EE-DDE5E1D0511F}"/>
              </a:ext>
            </a:extLst>
          </p:cNvPr>
          <p:cNvSpPr txBox="1"/>
          <p:nvPr/>
        </p:nvSpPr>
        <p:spPr>
          <a:xfrm>
            <a:off x="944089" y="2609602"/>
            <a:ext cx="8116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Mi”. </a:t>
            </a:r>
          </a:p>
          <a:p>
            <a:pPr algn="just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744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FD3C2385-E5FA-3FB5-91C3-8972E6211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A13A55C-B1C1-0267-0A13-8A7F2DC25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076"/>
            <a:ext cx="12407397" cy="17696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201FDC2-1F91-181F-F127-232BA20159EA}"/>
              </a:ext>
            </a:extLst>
          </p:cNvPr>
          <p:cNvSpPr/>
          <p:nvPr/>
        </p:nvSpPr>
        <p:spPr>
          <a:xfrm>
            <a:off x="3574473" y="2645229"/>
            <a:ext cx="5379522" cy="783771"/>
          </a:xfrm>
          <a:prstGeom prst="roundRect">
            <a:avLst/>
          </a:prstGeom>
          <a:noFill/>
          <a:ln w="34925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155A714-659D-A37C-2004-C9F0B79382AD}"/>
              </a:ext>
            </a:extLst>
          </p:cNvPr>
          <p:cNvSpPr/>
          <p:nvPr/>
        </p:nvSpPr>
        <p:spPr>
          <a:xfrm>
            <a:off x="872837" y="4150427"/>
            <a:ext cx="6181106" cy="783771"/>
          </a:xfrm>
          <a:prstGeom prst="roundRect">
            <a:avLst/>
          </a:prstGeom>
          <a:noFill/>
          <a:ln w="34925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C5923DA-CFFF-FDAB-B474-A7AC311C5F66}"/>
              </a:ext>
            </a:extLst>
          </p:cNvPr>
          <p:cNvSpPr/>
          <p:nvPr/>
        </p:nvSpPr>
        <p:spPr>
          <a:xfrm>
            <a:off x="872837" y="2645229"/>
            <a:ext cx="2012867" cy="783771"/>
          </a:xfrm>
          <a:prstGeom prst="roundRect">
            <a:avLst/>
          </a:prstGeom>
          <a:noFill/>
          <a:ln w="34925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D7DD62B-60FD-1862-64F0-A98CD496F9A6}"/>
              </a:ext>
            </a:extLst>
          </p:cNvPr>
          <p:cNvSpPr/>
          <p:nvPr/>
        </p:nvSpPr>
        <p:spPr>
          <a:xfrm>
            <a:off x="3758541" y="5268011"/>
            <a:ext cx="3824845" cy="783771"/>
          </a:xfrm>
          <a:prstGeom prst="roundRect">
            <a:avLst/>
          </a:prstGeom>
          <a:noFill/>
          <a:ln w="34925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429886-1C1B-2841-5101-C35B1DB24E09}"/>
              </a:ext>
            </a:extLst>
          </p:cNvPr>
          <p:cNvSpPr txBox="1"/>
          <p:nvPr/>
        </p:nvSpPr>
        <p:spPr>
          <a:xfrm>
            <a:off x="1115122" y="2683171"/>
            <a:ext cx="1601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2FABEE-7623-D1A6-9CAB-D8654081DD56}"/>
              </a:ext>
            </a:extLst>
          </p:cNvPr>
          <p:cNvSpPr txBox="1"/>
          <p:nvPr/>
        </p:nvSpPr>
        <p:spPr>
          <a:xfrm>
            <a:off x="3758541" y="2645229"/>
            <a:ext cx="589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EE440D9-4074-FBB4-8DFF-DC3BF89220DF}"/>
              </a:ext>
            </a:extLst>
          </p:cNvPr>
          <p:cNvSpPr txBox="1"/>
          <p:nvPr/>
        </p:nvSpPr>
        <p:spPr>
          <a:xfrm>
            <a:off x="1269502" y="4171208"/>
            <a:ext cx="589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78C087E-DE8C-6E8C-4EE4-5FB45665E40B}"/>
              </a:ext>
            </a:extLst>
          </p:cNvPr>
          <p:cNvSpPr txBox="1"/>
          <p:nvPr/>
        </p:nvSpPr>
        <p:spPr>
          <a:xfrm>
            <a:off x="3963390" y="5343896"/>
            <a:ext cx="382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2 (3)">
            <a:extLst>
              <a:ext uri="{FF2B5EF4-FFF2-40B4-BE49-F238E27FC236}">
                <a16:creationId xmlns:a16="http://schemas.microsoft.com/office/drawing/2014/main" xmlns="" id="{3B8AD522-64E3-4B32-122C-AD822EAB4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414"/>
            <a:ext cx="12192000" cy="71420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DC4307B-1ED3-064E-ED4A-650F1F34CDE0}"/>
              </a:ext>
            </a:extLst>
          </p:cNvPr>
          <p:cNvSpPr/>
          <p:nvPr/>
        </p:nvSpPr>
        <p:spPr>
          <a:xfrm>
            <a:off x="320633" y="206827"/>
            <a:ext cx="11162805" cy="9332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 w="22225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F7883BF-D68A-3E1D-5313-7ECD4850A259}"/>
              </a:ext>
            </a:extLst>
          </p:cNvPr>
          <p:cNvSpPr txBox="1"/>
          <p:nvPr/>
        </p:nvSpPr>
        <p:spPr>
          <a:xfrm>
            <a:off x="447304" y="224551"/>
            <a:ext cx="11424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EFA56D-DFA2-FC4F-2DD6-FF561A782702}"/>
              </a:ext>
            </a:extLst>
          </p:cNvPr>
          <p:cNvSpPr txBox="1"/>
          <p:nvPr/>
        </p:nvSpPr>
        <p:spPr>
          <a:xfrm>
            <a:off x="570015" y="1498271"/>
            <a:ext cx="69114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hở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7560523-87FE-F306-DF11-F9DD6112BC8C}"/>
              </a:ext>
            </a:extLst>
          </p:cNvPr>
          <p:cNvSpPr txBox="1"/>
          <p:nvPr/>
        </p:nvSpPr>
        <p:spPr>
          <a:xfrm>
            <a:off x="6555178" y="1465294"/>
            <a:ext cx="69114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teo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DCD9D3F-A004-DF64-8000-D88F287D3DAD}"/>
              </a:ext>
            </a:extLst>
          </p:cNvPr>
          <p:cNvSpPr/>
          <p:nvPr/>
        </p:nvSpPr>
        <p:spPr>
          <a:xfrm>
            <a:off x="5403270" y="3637437"/>
            <a:ext cx="6555181" cy="27116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DCB0C7-EE71-8B69-2605-3123D5AB3564}"/>
              </a:ext>
            </a:extLst>
          </p:cNvPr>
          <p:cNvSpPr txBox="1"/>
          <p:nvPr/>
        </p:nvSpPr>
        <p:spPr>
          <a:xfrm>
            <a:off x="5403270" y="3738969"/>
            <a:ext cx="67214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hớn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hở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teo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DD2236A-A6DA-24DA-3462-6C9CE0454FFF}"/>
              </a:ext>
            </a:extLst>
          </p:cNvPr>
          <p:cNvSpPr/>
          <p:nvPr/>
        </p:nvSpPr>
        <p:spPr>
          <a:xfrm>
            <a:off x="2351315" y="3755898"/>
            <a:ext cx="2458192" cy="70064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802FA15-DF4D-6FC4-0755-6878E67E6054}"/>
              </a:ext>
            </a:extLst>
          </p:cNvPr>
          <p:cNvSpPr/>
          <p:nvPr/>
        </p:nvSpPr>
        <p:spPr>
          <a:xfrm>
            <a:off x="1460665" y="4382999"/>
            <a:ext cx="3348842" cy="70064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EF79ACA-2D6A-87A7-CD8D-AE2132E982CA}"/>
              </a:ext>
            </a:extLst>
          </p:cNvPr>
          <p:cNvSpPr/>
          <p:nvPr/>
        </p:nvSpPr>
        <p:spPr>
          <a:xfrm>
            <a:off x="10082151" y="2030796"/>
            <a:ext cx="1080654" cy="581776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94E84D8-C0D5-91ED-1742-D0372C292726}"/>
              </a:ext>
            </a:extLst>
          </p:cNvPr>
          <p:cNvSpPr/>
          <p:nvPr/>
        </p:nvSpPr>
        <p:spPr>
          <a:xfrm>
            <a:off x="8372104" y="2492383"/>
            <a:ext cx="1543792" cy="581776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A8DA267-6615-901C-AE26-200D3CC02C78}"/>
              </a:ext>
            </a:extLst>
          </p:cNvPr>
          <p:cNvSpPr/>
          <p:nvPr/>
        </p:nvSpPr>
        <p:spPr>
          <a:xfrm>
            <a:off x="6650180" y="2452179"/>
            <a:ext cx="1721923" cy="581776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203001B-1135-15F5-989A-ED7D4DBECB43}"/>
              </a:ext>
            </a:extLst>
          </p:cNvPr>
          <p:cNvSpPr/>
          <p:nvPr/>
        </p:nvSpPr>
        <p:spPr>
          <a:xfrm>
            <a:off x="6543303" y="3011640"/>
            <a:ext cx="807524" cy="581776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99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4" grpId="0"/>
      <p:bldP spid="16" grpId="0" animBg="1"/>
      <p:bldP spid="15" grpId="0"/>
      <p:bldP spid="17" grpId="0" animBg="1"/>
      <p:bldP spid="19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A97F8E13-3A3C-29A7-AFA8-8FC0FC3B5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30" y="4200121"/>
            <a:ext cx="12370130" cy="31337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6CAE7BC-07EC-0A2E-BB70-B4961703A29D}"/>
              </a:ext>
            </a:extLst>
          </p:cNvPr>
          <p:cNvSpPr/>
          <p:nvPr/>
        </p:nvSpPr>
        <p:spPr>
          <a:xfrm>
            <a:off x="142504" y="123700"/>
            <a:ext cx="11162805" cy="9332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 w="22225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42AA4B-C706-442E-102A-0DE3D2714F7D}"/>
              </a:ext>
            </a:extLst>
          </p:cNvPr>
          <p:cNvSpPr txBox="1"/>
          <p:nvPr/>
        </p:nvSpPr>
        <p:spPr>
          <a:xfrm>
            <a:off x="269175" y="141424"/>
            <a:ext cx="11424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70494A2-1F40-1994-5AF3-A123027F8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26" y="1497320"/>
            <a:ext cx="2930914" cy="1221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B64F39F-11AC-2EE7-E656-09FEFE0F5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508" y="1436665"/>
            <a:ext cx="2930914" cy="12212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E405A10-104D-8BC4-3A32-2B934FACC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324" y="1456054"/>
            <a:ext cx="2930914" cy="122121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458D224-0A22-EF12-854C-D50D2B362B65}"/>
              </a:ext>
            </a:extLst>
          </p:cNvPr>
          <p:cNvSpPr txBox="1"/>
          <p:nvPr/>
        </p:nvSpPr>
        <p:spPr>
          <a:xfrm>
            <a:off x="1952227" y="1587018"/>
            <a:ext cx="14411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46F0D53-6B03-96FA-5E23-033066AC0A50}"/>
              </a:ext>
            </a:extLst>
          </p:cNvPr>
          <p:cNvSpPr txBox="1"/>
          <p:nvPr/>
        </p:nvSpPr>
        <p:spPr>
          <a:xfrm>
            <a:off x="5831409" y="1570532"/>
            <a:ext cx="14411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6457EDE-D2EA-CAD1-0080-2F55A05FEAD1}"/>
              </a:ext>
            </a:extLst>
          </p:cNvPr>
          <p:cNvSpPr txBox="1"/>
          <p:nvPr/>
        </p:nvSpPr>
        <p:spPr>
          <a:xfrm>
            <a:off x="9349721" y="1497320"/>
            <a:ext cx="21099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CF4E8BC-FC7E-2DEA-2D10-2FE8CA1106DE}"/>
              </a:ext>
            </a:extLst>
          </p:cNvPr>
          <p:cNvSpPr txBox="1"/>
          <p:nvPr/>
        </p:nvSpPr>
        <p:spPr>
          <a:xfrm>
            <a:off x="1386646" y="2998113"/>
            <a:ext cx="2572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mẻ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ADB1652-264E-C026-6F98-557CBBD42965}"/>
              </a:ext>
            </a:extLst>
          </p:cNvPr>
          <p:cNvSpPr txBox="1"/>
          <p:nvPr/>
        </p:nvSpPr>
        <p:spPr>
          <a:xfrm>
            <a:off x="1386645" y="4192498"/>
            <a:ext cx="3482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toanh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2420F9D-0B7D-8B8D-1AB1-15144C4AA099}"/>
              </a:ext>
            </a:extLst>
          </p:cNvPr>
          <p:cNvSpPr txBox="1"/>
          <p:nvPr/>
        </p:nvSpPr>
        <p:spPr>
          <a:xfrm>
            <a:off x="5981206" y="2944326"/>
            <a:ext cx="3482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21FE102-F030-CCA2-1958-235CBCFCADA0}"/>
              </a:ext>
            </a:extLst>
          </p:cNvPr>
          <p:cNvSpPr txBox="1"/>
          <p:nvPr/>
        </p:nvSpPr>
        <p:spPr>
          <a:xfrm>
            <a:off x="9564190" y="3017502"/>
            <a:ext cx="3482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37" grpId="0"/>
      <p:bldP spid="40" grpId="0"/>
      <p:bldP spid="41" grpId="0"/>
      <p:bldP spid="43" grpId="0"/>
      <p:bldP spid="44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651</Words>
  <Application>Microsoft Office PowerPoint</Application>
  <PresentationFormat>Widescreen</PresentationFormat>
  <Paragraphs>99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#9Slide05 SVNUT Triumph</vt:lpstr>
      <vt:lpstr>Arial</vt:lpstr>
      <vt:lpstr>仓耳大漫漫体 W05</vt:lpstr>
      <vt:lpstr>Calibri Light</vt:lpstr>
      <vt:lpstr>UVF Hypografic</vt:lpstr>
      <vt:lpstr>Cambria</vt:lpstr>
      <vt:lpstr>Calibri</vt:lpstr>
      <vt:lpstr>等线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mang non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VNPC</cp:lastModifiedBy>
  <cp:revision>4</cp:revision>
  <dcterms:created xsi:type="dcterms:W3CDTF">2023-03-06T01:57:21Z</dcterms:created>
  <dcterms:modified xsi:type="dcterms:W3CDTF">2023-03-17T07:13:35Z</dcterms:modified>
</cp:coreProperties>
</file>