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0" r:id="rId3"/>
  </p:sldMasterIdLst>
  <p:notesMasterIdLst>
    <p:notesMasterId r:id="rId24"/>
  </p:notesMasterIdLst>
  <p:sldIdLst>
    <p:sldId id="281" r:id="rId4"/>
    <p:sldId id="263" r:id="rId5"/>
    <p:sldId id="262" r:id="rId6"/>
    <p:sldId id="319" r:id="rId7"/>
    <p:sldId id="287" r:id="rId8"/>
    <p:sldId id="297" r:id="rId9"/>
    <p:sldId id="298" r:id="rId10"/>
    <p:sldId id="296" r:id="rId11"/>
    <p:sldId id="282" r:id="rId12"/>
    <p:sldId id="258" r:id="rId13"/>
    <p:sldId id="288" r:id="rId14"/>
    <p:sldId id="289" r:id="rId15"/>
    <p:sldId id="290" r:id="rId16"/>
    <p:sldId id="291" r:id="rId17"/>
    <p:sldId id="292" r:id="rId18"/>
    <p:sldId id="293" r:id="rId19"/>
    <p:sldId id="283" r:id="rId20"/>
    <p:sldId id="279" r:id="rId21"/>
    <p:sldId id="320" r:id="rId22"/>
    <p:sldId id="284" r:id="rId23"/>
  </p:sldIdLst>
  <p:sldSz cx="12192000" cy="6858000"/>
  <p:notesSz cx="6858000" cy="9144000"/>
  <p:embeddedFontLst>
    <p:embeddedFont>
      <p:font typeface="SVN-Newton" panose="02040603050506020204" pitchFamily="18" charset="0"/>
      <p:regular r:id="rId25"/>
    </p:embeddedFont>
    <p:embeddedFont>
      <p:font typeface="等线" panose="020B0604020202020204" charset="-122"/>
      <p:regular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Vogue-ExtraBold" panose="020B0500000000000000" charset="0"/>
      <p:regular r:id="rId29"/>
    </p:embeddedFont>
    <p:embeddedFont>
      <p:font typeface="SVN-Ready" panose="02040603050506020204" pitchFamily="18" charset="0"/>
      <p:regular r:id="rId30"/>
    </p:embeddedFont>
    <p:embeddedFont>
      <p:font typeface="#9Slide07 HoneyCream" pitchFamily="2" charset="0"/>
      <p:regular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#9Slide07 SVNZiclets" panose="02000603000000000000" pitchFamily="2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D83"/>
    <a:srgbClr val="FED2D2"/>
    <a:srgbClr val="FD6262"/>
    <a:srgbClr val="EE003E"/>
    <a:srgbClr val="F2F2F2"/>
    <a:srgbClr val="FF4D84"/>
    <a:srgbClr val="FE94A6"/>
    <a:srgbClr val="FF51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45" autoAdjust="0"/>
    <p:restoredTop sz="94660"/>
  </p:normalViewPr>
  <p:slideViewPr>
    <p:cSldViewPr snapToGrid="0">
      <p:cViewPr>
        <p:scale>
          <a:sx n="32" d="100"/>
          <a:sy n="32" d="100"/>
        </p:scale>
        <p:origin x="2334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3257B-DEE2-492A-9AC1-52C0E28559D3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24F0B-F10B-4AB4-94CC-C1863B7D7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6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424F0B-F10B-4AB4-94CC-C1863B7D722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61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5C2410-1AF3-896D-01B4-1C35A0510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93D265-0CFB-911B-7115-74B346E84F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B79536-0FB3-06E9-FD91-B639BEA07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1ED-33D3-46AE-98ED-BAB29C71A79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5378BA-A99E-69B9-D4AA-FDDE299C0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629F01-6C29-0F36-3DDA-4AA0A464F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B9F9-95AF-40E1-89D0-F4E86470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6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94116B-29F4-0327-D0C3-9E4D40CB5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C8744E3-9BC3-E97C-3751-BFC5C019E2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710FFE-CC6B-7E7D-EF47-C424F5679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1ED-33D3-46AE-98ED-BAB29C71A79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96AFBE-CA54-0211-95A7-91D275626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A5E8FA-9B48-E260-5BD6-B20D11B37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B9F9-95AF-40E1-89D0-F4E86470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1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E0FD339-360C-60DA-26C2-2E20723057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F8D0E5C-101F-0755-B9EF-B1A92B450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A78293-4C72-DC03-4297-6426C536F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1ED-33D3-46AE-98ED-BAB29C71A79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D179F8-1AE7-E695-61DF-D47AD155D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DF164C-58F9-D487-03DE-4B48769E4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B9F9-95AF-40E1-89D0-F4E86470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03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67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29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F900B84-D3FD-491A-B1B8-3787EA2D5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314"/>
          <a:stretch/>
        </p:blipFill>
        <p:spPr>
          <a:xfrm>
            <a:off x="0" y="6095999"/>
            <a:ext cx="12192000" cy="762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F70B18-4F1A-6793-5492-EEE20BF610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6D32AB1-0423-0F0F-FB0A-C1E4CA1099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4FC374-A644-1108-FF8E-5FB7A23B73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8D9F8F3-7196-50C7-C3ED-F9CC170893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7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84C4631-0537-60D0-98BD-3103B3C1A78B}"/>
              </a:ext>
            </a:extLst>
          </p:cNvPr>
          <p:cNvSpPr/>
          <p:nvPr userDrawn="1"/>
        </p:nvSpPr>
        <p:spPr>
          <a:xfrm>
            <a:off x="0" y="0"/>
            <a:ext cx="12192000" cy="6532229"/>
          </a:xfrm>
          <a:prstGeom prst="rect">
            <a:avLst/>
          </a:prstGeom>
          <a:solidFill>
            <a:srgbClr val="FE94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 27">
            <a:extLst>
              <a:ext uri="{FF2B5EF4-FFF2-40B4-BE49-F238E27FC236}">
                <a16:creationId xmlns:a16="http://schemas.microsoft.com/office/drawing/2014/main" xmlns="" id="{07A2BB63-8BA5-4679-BA6D-02724CE62813}"/>
              </a:ext>
            </a:extLst>
          </p:cNvPr>
          <p:cNvSpPr/>
          <p:nvPr userDrawn="1"/>
        </p:nvSpPr>
        <p:spPr>
          <a:xfrm>
            <a:off x="0" y="6206457"/>
            <a:ext cx="12192000" cy="651544"/>
          </a:xfrm>
          <a:custGeom>
            <a:avLst/>
            <a:gdLst>
              <a:gd name="connsiteX0" fmla="*/ 0 w 12192000"/>
              <a:gd name="connsiteY0" fmla="*/ 0 h 572591"/>
              <a:gd name="connsiteX1" fmla="*/ 12192000 w 12192000"/>
              <a:gd name="connsiteY1" fmla="*/ 0 h 572591"/>
              <a:gd name="connsiteX2" fmla="*/ 12192000 w 12192000"/>
              <a:gd name="connsiteY2" fmla="*/ 572591 h 572591"/>
              <a:gd name="connsiteX3" fmla="*/ 0 w 12192000"/>
              <a:gd name="connsiteY3" fmla="*/ 572591 h 572591"/>
              <a:gd name="connsiteX4" fmla="*/ 0 w 12192000"/>
              <a:gd name="connsiteY4" fmla="*/ 0 h 572591"/>
              <a:gd name="connsiteX0" fmla="*/ 0 w 12192000"/>
              <a:gd name="connsiteY0" fmla="*/ 0 h 572591"/>
              <a:gd name="connsiteX1" fmla="*/ 9725025 w 12192000"/>
              <a:gd name="connsiteY1" fmla="*/ 3175 h 572591"/>
              <a:gd name="connsiteX2" fmla="*/ 12192000 w 12192000"/>
              <a:gd name="connsiteY2" fmla="*/ 0 h 572591"/>
              <a:gd name="connsiteX3" fmla="*/ 12192000 w 12192000"/>
              <a:gd name="connsiteY3" fmla="*/ 572591 h 572591"/>
              <a:gd name="connsiteX4" fmla="*/ 0 w 12192000"/>
              <a:gd name="connsiteY4" fmla="*/ 572591 h 572591"/>
              <a:gd name="connsiteX5" fmla="*/ 0 w 12192000"/>
              <a:gd name="connsiteY5" fmla="*/ 0 h 572591"/>
              <a:gd name="connsiteX0" fmla="*/ 0 w 12192000"/>
              <a:gd name="connsiteY0" fmla="*/ 41371 h 613962"/>
              <a:gd name="connsiteX1" fmla="*/ 9725025 w 12192000"/>
              <a:gd name="connsiteY1" fmla="*/ 44546 h 613962"/>
              <a:gd name="connsiteX2" fmla="*/ 12192000 w 12192000"/>
              <a:gd name="connsiteY2" fmla="*/ 41371 h 613962"/>
              <a:gd name="connsiteX3" fmla="*/ 12192000 w 12192000"/>
              <a:gd name="connsiteY3" fmla="*/ 613962 h 613962"/>
              <a:gd name="connsiteX4" fmla="*/ 0 w 12192000"/>
              <a:gd name="connsiteY4" fmla="*/ 613962 h 613962"/>
              <a:gd name="connsiteX5" fmla="*/ 0 w 12192000"/>
              <a:gd name="connsiteY5" fmla="*/ 41371 h 613962"/>
              <a:gd name="connsiteX0" fmla="*/ 0 w 12192000"/>
              <a:gd name="connsiteY0" fmla="*/ 10588 h 583179"/>
              <a:gd name="connsiteX1" fmla="*/ 9753600 w 12192000"/>
              <a:gd name="connsiteY1" fmla="*/ 490013 h 583179"/>
              <a:gd name="connsiteX2" fmla="*/ 12192000 w 12192000"/>
              <a:gd name="connsiteY2" fmla="*/ 10588 h 583179"/>
              <a:gd name="connsiteX3" fmla="*/ 12192000 w 12192000"/>
              <a:gd name="connsiteY3" fmla="*/ 583179 h 583179"/>
              <a:gd name="connsiteX4" fmla="*/ 0 w 12192000"/>
              <a:gd name="connsiteY4" fmla="*/ 583179 h 583179"/>
              <a:gd name="connsiteX5" fmla="*/ 0 w 12192000"/>
              <a:gd name="connsiteY5" fmla="*/ 10588 h 583179"/>
              <a:gd name="connsiteX0" fmla="*/ 0 w 12192000"/>
              <a:gd name="connsiteY0" fmla="*/ 11728 h 584319"/>
              <a:gd name="connsiteX1" fmla="*/ 7515225 w 12192000"/>
              <a:gd name="connsiteY1" fmla="*/ 395903 h 584319"/>
              <a:gd name="connsiteX2" fmla="*/ 9753600 w 12192000"/>
              <a:gd name="connsiteY2" fmla="*/ 491153 h 584319"/>
              <a:gd name="connsiteX3" fmla="*/ 12192000 w 12192000"/>
              <a:gd name="connsiteY3" fmla="*/ 11728 h 584319"/>
              <a:gd name="connsiteX4" fmla="*/ 12192000 w 12192000"/>
              <a:gd name="connsiteY4" fmla="*/ 584319 h 584319"/>
              <a:gd name="connsiteX5" fmla="*/ 0 w 12192000"/>
              <a:gd name="connsiteY5" fmla="*/ 584319 h 584319"/>
              <a:gd name="connsiteX6" fmla="*/ 0 w 12192000"/>
              <a:gd name="connsiteY6" fmla="*/ 11728 h 584319"/>
              <a:gd name="connsiteX0" fmla="*/ 0 w 12192000"/>
              <a:gd name="connsiteY0" fmla="*/ 10941 h 583532"/>
              <a:gd name="connsiteX1" fmla="*/ 7515225 w 12192000"/>
              <a:gd name="connsiteY1" fmla="*/ 137941 h 583532"/>
              <a:gd name="connsiteX2" fmla="*/ 9753600 w 12192000"/>
              <a:gd name="connsiteY2" fmla="*/ 490366 h 583532"/>
              <a:gd name="connsiteX3" fmla="*/ 12192000 w 12192000"/>
              <a:gd name="connsiteY3" fmla="*/ 10941 h 583532"/>
              <a:gd name="connsiteX4" fmla="*/ 12192000 w 12192000"/>
              <a:gd name="connsiteY4" fmla="*/ 583532 h 583532"/>
              <a:gd name="connsiteX5" fmla="*/ 0 w 12192000"/>
              <a:gd name="connsiteY5" fmla="*/ 583532 h 583532"/>
              <a:gd name="connsiteX6" fmla="*/ 0 w 12192000"/>
              <a:gd name="connsiteY6" fmla="*/ 10941 h 583532"/>
              <a:gd name="connsiteX0" fmla="*/ 0 w 12192000"/>
              <a:gd name="connsiteY0" fmla="*/ 10941 h 583532"/>
              <a:gd name="connsiteX1" fmla="*/ 3746500 w 12192000"/>
              <a:gd name="connsiteY1" fmla="*/ 99840 h 583532"/>
              <a:gd name="connsiteX2" fmla="*/ 7515225 w 12192000"/>
              <a:gd name="connsiteY2" fmla="*/ 137941 h 583532"/>
              <a:gd name="connsiteX3" fmla="*/ 9753600 w 12192000"/>
              <a:gd name="connsiteY3" fmla="*/ 490366 h 583532"/>
              <a:gd name="connsiteX4" fmla="*/ 12192000 w 12192000"/>
              <a:gd name="connsiteY4" fmla="*/ 10941 h 583532"/>
              <a:gd name="connsiteX5" fmla="*/ 12192000 w 12192000"/>
              <a:gd name="connsiteY5" fmla="*/ 583532 h 583532"/>
              <a:gd name="connsiteX6" fmla="*/ 0 w 12192000"/>
              <a:gd name="connsiteY6" fmla="*/ 583532 h 583532"/>
              <a:gd name="connsiteX7" fmla="*/ 0 w 12192000"/>
              <a:gd name="connsiteY7" fmla="*/ 10941 h 583532"/>
              <a:gd name="connsiteX0" fmla="*/ 0 w 12192000"/>
              <a:gd name="connsiteY0" fmla="*/ 10941 h 607840"/>
              <a:gd name="connsiteX1" fmla="*/ 3771900 w 12192000"/>
              <a:gd name="connsiteY1" fmla="*/ 607840 h 607840"/>
              <a:gd name="connsiteX2" fmla="*/ 7515225 w 12192000"/>
              <a:gd name="connsiteY2" fmla="*/ 137941 h 607840"/>
              <a:gd name="connsiteX3" fmla="*/ 9753600 w 12192000"/>
              <a:gd name="connsiteY3" fmla="*/ 490366 h 607840"/>
              <a:gd name="connsiteX4" fmla="*/ 12192000 w 12192000"/>
              <a:gd name="connsiteY4" fmla="*/ 10941 h 607840"/>
              <a:gd name="connsiteX5" fmla="*/ 12192000 w 12192000"/>
              <a:gd name="connsiteY5" fmla="*/ 583532 h 607840"/>
              <a:gd name="connsiteX6" fmla="*/ 0 w 12192000"/>
              <a:gd name="connsiteY6" fmla="*/ 583532 h 607840"/>
              <a:gd name="connsiteX7" fmla="*/ 0 w 12192000"/>
              <a:gd name="connsiteY7" fmla="*/ 10941 h 607840"/>
              <a:gd name="connsiteX0" fmla="*/ 0 w 12192000"/>
              <a:gd name="connsiteY0" fmla="*/ 10941 h 608531"/>
              <a:gd name="connsiteX1" fmla="*/ 3771900 w 12192000"/>
              <a:gd name="connsiteY1" fmla="*/ 607840 h 608531"/>
              <a:gd name="connsiteX2" fmla="*/ 7515225 w 12192000"/>
              <a:gd name="connsiteY2" fmla="*/ 137941 h 608531"/>
              <a:gd name="connsiteX3" fmla="*/ 9753600 w 12192000"/>
              <a:gd name="connsiteY3" fmla="*/ 490366 h 608531"/>
              <a:gd name="connsiteX4" fmla="*/ 12192000 w 12192000"/>
              <a:gd name="connsiteY4" fmla="*/ 10941 h 608531"/>
              <a:gd name="connsiteX5" fmla="*/ 12192000 w 12192000"/>
              <a:gd name="connsiteY5" fmla="*/ 583532 h 608531"/>
              <a:gd name="connsiteX6" fmla="*/ 0 w 12192000"/>
              <a:gd name="connsiteY6" fmla="*/ 583532 h 608531"/>
              <a:gd name="connsiteX7" fmla="*/ 0 w 12192000"/>
              <a:gd name="connsiteY7" fmla="*/ 10941 h 608531"/>
              <a:gd name="connsiteX0" fmla="*/ 0 w 12192000"/>
              <a:gd name="connsiteY0" fmla="*/ 10941 h 671951"/>
              <a:gd name="connsiteX1" fmla="*/ 3784600 w 12192000"/>
              <a:gd name="connsiteY1" fmla="*/ 671340 h 671951"/>
              <a:gd name="connsiteX2" fmla="*/ 7515225 w 12192000"/>
              <a:gd name="connsiteY2" fmla="*/ 137941 h 671951"/>
              <a:gd name="connsiteX3" fmla="*/ 9753600 w 12192000"/>
              <a:gd name="connsiteY3" fmla="*/ 490366 h 671951"/>
              <a:gd name="connsiteX4" fmla="*/ 12192000 w 12192000"/>
              <a:gd name="connsiteY4" fmla="*/ 10941 h 671951"/>
              <a:gd name="connsiteX5" fmla="*/ 12192000 w 12192000"/>
              <a:gd name="connsiteY5" fmla="*/ 583532 h 671951"/>
              <a:gd name="connsiteX6" fmla="*/ 0 w 12192000"/>
              <a:gd name="connsiteY6" fmla="*/ 583532 h 671951"/>
              <a:gd name="connsiteX7" fmla="*/ 0 w 12192000"/>
              <a:gd name="connsiteY7" fmla="*/ 10941 h 671951"/>
              <a:gd name="connsiteX0" fmla="*/ 0 w 12192000"/>
              <a:gd name="connsiteY0" fmla="*/ 10797 h 671402"/>
              <a:gd name="connsiteX1" fmla="*/ 3784600 w 12192000"/>
              <a:gd name="connsiteY1" fmla="*/ 671196 h 671402"/>
              <a:gd name="connsiteX2" fmla="*/ 7286625 w 12192000"/>
              <a:gd name="connsiteY2" fmla="*/ 86997 h 671402"/>
              <a:gd name="connsiteX3" fmla="*/ 9753600 w 12192000"/>
              <a:gd name="connsiteY3" fmla="*/ 490222 h 671402"/>
              <a:gd name="connsiteX4" fmla="*/ 12192000 w 12192000"/>
              <a:gd name="connsiteY4" fmla="*/ 10797 h 671402"/>
              <a:gd name="connsiteX5" fmla="*/ 12192000 w 12192000"/>
              <a:gd name="connsiteY5" fmla="*/ 583388 h 671402"/>
              <a:gd name="connsiteX6" fmla="*/ 0 w 12192000"/>
              <a:gd name="connsiteY6" fmla="*/ 583388 h 671402"/>
              <a:gd name="connsiteX7" fmla="*/ 0 w 12192000"/>
              <a:gd name="connsiteY7" fmla="*/ 10797 h 671402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86026 h 658617"/>
              <a:gd name="connsiteX1" fmla="*/ 3835400 w 12192000"/>
              <a:gd name="connsiteY1" fmla="*/ 530525 h 658617"/>
              <a:gd name="connsiteX2" fmla="*/ 7286625 w 12192000"/>
              <a:gd name="connsiteY2" fmla="*/ 162226 h 658617"/>
              <a:gd name="connsiteX3" fmla="*/ 9753600 w 12192000"/>
              <a:gd name="connsiteY3" fmla="*/ 565451 h 658617"/>
              <a:gd name="connsiteX4" fmla="*/ 12192000 w 12192000"/>
              <a:gd name="connsiteY4" fmla="*/ 301926 h 658617"/>
              <a:gd name="connsiteX5" fmla="*/ 12192000 w 12192000"/>
              <a:gd name="connsiteY5" fmla="*/ 658617 h 658617"/>
              <a:gd name="connsiteX6" fmla="*/ 0 w 12192000"/>
              <a:gd name="connsiteY6" fmla="*/ 658617 h 658617"/>
              <a:gd name="connsiteX7" fmla="*/ 0 w 12192000"/>
              <a:gd name="connsiteY7" fmla="*/ 86026 h 658617"/>
              <a:gd name="connsiteX0" fmla="*/ 0 w 12192000"/>
              <a:gd name="connsiteY0" fmla="*/ 79968 h 652559"/>
              <a:gd name="connsiteX1" fmla="*/ 3835400 w 12192000"/>
              <a:gd name="connsiteY1" fmla="*/ 600667 h 652559"/>
              <a:gd name="connsiteX2" fmla="*/ 7286625 w 12192000"/>
              <a:gd name="connsiteY2" fmla="*/ 156168 h 652559"/>
              <a:gd name="connsiteX3" fmla="*/ 9753600 w 12192000"/>
              <a:gd name="connsiteY3" fmla="*/ 559393 h 652559"/>
              <a:gd name="connsiteX4" fmla="*/ 12192000 w 12192000"/>
              <a:gd name="connsiteY4" fmla="*/ 295868 h 652559"/>
              <a:gd name="connsiteX5" fmla="*/ 12192000 w 12192000"/>
              <a:gd name="connsiteY5" fmla="*/ 652559 h 652559"/>
              <a:gd name="connsiteX6" fmla="*/ 0 w 12192000"/>
              <a:gd name="connsiteY6" fmla="*/ 652559 h 652559"/>
              <a:gd name="connsiteX7" fmla="*/ 0 w 12192000"/>
              <a:gd name="connsiteY7" fmla="*/ 79968 h 652559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53600 w 12192000"/>
              <a:gd name="connsiteY3" fmla="*/ 5583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1544">
                <a:moveTo>
                  <a:pt x="0" y="78953"/>
                </a:moveTo>
                <a:cubicBezTo>
                  <a:pt x="755650" y="-259896"/>
                  <a:pt x="2620963" y="601769"/>
                  <a:pt x="3835400" y="599652"/>
                </a:cubicBezTo>
                <a:cubicBezTo>
                  <a:pt x="5049837" y="597535"/>
                  <a:pt x="6289675" y="85832"/>
                  <a:pt x="7286625" y="66253"/>
                </a:cubicBezTo>
                <a:cubicBezTo>
                  <a:pt x="8912225" y="146157"/>
                  <a:pt x="8923337" y="418678"/>
                  <a:pt x="9740900" y="456778"/>
                </a:cubicBezTo>
                <a:cubicBezTo>
                  <a:pt x="10558463" y="494878"/>
                  <a:pt x="10968038" y="-231850"/>
                  <a:pt x="12192000" y="294853"/>
                </a:cubicBezTo>
                <a:lnTo>
                  <a:pt x="12192000" y="651544"/>
                </a:lnTo>
                <a:lnTo>
                  <a:pt x="0" y="651544"/>
                </a:lnTo>
                <a:lnTo>
                  <a:pt x="0" y="78953"/>
                </a:lnTo>
                <a:close/>
              </a:path>
            </a:pathLst>
          </a:custGeom>
          <a:solidFill>
            <a:srgbClr val="FCD2D4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28">
            <a:extLst>
              <a:ext uri="{FF2B5EF4-FFF2-40B4-BE49-F238E27FC236}">
                <a16:creationId xmlns:a16="http://schemas.microsoft.com/office/drawing/2014/main" xmlns="" id="{25065DF6-9176-4024-97BE-14F47F061B1D}"/>
              </a:ext>
            </a:extLst>
          </p:cNvPr>
          <p:cNvSpPr/>
          <p:nvPr userDrawn="1"/>
        </p:nvSpPr>
        <p:spPr>
          <a:xfrm>
            <a:off x="-12700" y="6132724"/>
            <a:ext cx="12204700" cy="725277"/>
          </a:xfrm>
          <a:custGeom>
            <a:avLst/>
            <a:gdLst>
              <a:gd name="connsiteX0" fmla="*/ 0 w 12192000"/>
              <a:gd name="connsiteY0" fmla="*/ 0 h 673100"/>
              <a:gd name="connsiteX1" fmla="*/ 12192000 w 12192000"/>
              <a:gd name="connsiteY1" fmla="*/ 0 h 673100"/>
              <a:gd name="connsiteX2" fmla="*/ 12192000 w 12192000"/>
              <a:gd name="connsiteY2" fmla="*/ 673100 h 673100"/>
              <a:gd name="connsiteX3" fmla="*/ 0 w 12192000"/>
              <a:gd name="connsiteY3" fmla="*/ 673100 h 673100"/>
              <a:gd name="connsiteX4" fmla="*/ 0 w 12192000"/>
              <a:gd name="connsiteY4" fmla="*/ 0 h 673100"/>
              <a:gd name="connsiteX0" fmla="*/ 0 w 12192000"/>
              <a:gd name="connsiteY0" fmla="*/ 12700 h 685800"/>
              <a:gd name="connsiteX1" fmla="*/ 8483600 w 12192000"/>
              <a:gd name="connsiteY1" fmla="*/ 0 h 685800"/>
              <a:gd name="connsiteX2" fmla="*/ 12192000 w 12192000"/>
              <a:gd name="connsiteY2" fmla="*/ 12700 h 685800"/>
              <a:gd name="connsiteX3" fmla="*/ 12192000 w 12192000"/>
              <a:gd name="connsiteY3" fmla="*/ 685800 h 685800"/>
              <a:gd name="connsiteX4" fmla="*/ 0 w 12192000"/>
              <a:gd name="connsiteY4" fmla="*/ 685800 h 685800"/>
              <a:gd name="connsiteX5" fmla="*/ 0 w 12192000"/>
              <a:gd name="connsiteY5" fmla="*/ 12700 h 685800"/>
              <a:gd name="connsiteX0" fmla="*/ 0 w 12192000"/>
              <a:gd name="connsiteY0" fmla="*/ 54315 h 727415"/>
              <a:gd name="connsiteX1" fmla="*/ 8483600 w 12192000"/>
              <a:gd name="connsiteY1" fmla="*/ 41615 h 727415"/>
              <a:gd name="connsiteX2" fmla="*/ 12192000 w 12192000"/>
              <a:gd name="connsiteY2" fmla="*/ 54315 h 727415"/>
              <a:gd name="connsiteX3" fmla="*/ 12192000 w 12192000"/>
              <a:gd name="connsiteY3" fmla="*/ 727415 h 727415"/>
              <a:gd name="connsiteX4" fmla="*/ 0 w 12192000"/>
              <a:gd name="connsiteY4" fmla="*/ 727415 h 727415"/>
              <a:gd name="connsiteX5" fmla="*/ 0 w 12192000"/>
              <a:gd name="connsiteY5" fmla="*/ 54315 h 727415"/>
              <a:gd name="connsiteX0" fmla="*/ 0 w 12192000"/>
              <a:gd name="connsiteY0" fmla="*/ 11510 h 684610"/>
              <a:gd name="connsiteX1" fmla="*/ 8496300 w 12192000"/>
              <a:gd name="connsiteY1" fmla="*/ 671910 h 684610"/>
              <a:gd name="connsiteX2" fmla="*/ 12192000 w 12192000"/>
              <a:gd name="connsiteY2" fmla="*/ 11510 h 684610"/>
              <a:gd name="connsiteX3" fmla="*/ 12192000 w 12192000"/>
              <a:gd name="connsiteY3" fmla="*/ 684610 h 684610"/>
              <a:gd name="connsiteX4" fmla="*/ 0 w 12192000"/>
              <a:gd name="connsiteY4" fmla="*/ 684610 h 684610"/>
              <a:gd name="connsiteX5" fmla="*/ 0 w 12192000"/>
              <a:gd name="connsiteY5" fmla="*/ 11510 h 684610"/>
              <a:gd name="connsiteX0" fmla="*/ 0 w 12192000"/>
              <a:gd name="connsiteY0" fmla="*/ 51896 h 724996"/>
              <a:gd name="connsiteX1" fmla="*/ 8496300 w 12192000"/>
              <a:gd name="connsiteY1" fmla="*/ 712296 h 724996"/>
              <a:gd name="connsiteX2" fmla="*/ 12192000 w 12192000"/>
              <a:gd name="connsiteY2" fmla="*/ 51896 h 724996"/>
              <a:gd name="connsiteX3" fmla="*/ 12192000 w 12192000"/>
              <a:gd name="connsiteY3" fmla="*/ 724996 h 724996"/>
              <a:gd name="connsiteX4" fmla="*/ 0 w 12192000"/>
              <a:gd name="connsiteY4" fmla="*/ 724996 h 724996"/>
              <a:gd name="connsiteX5" fmla="*/ 0 w 12192000"/>
              <a:gd name="connsiteY5" fmla="*/ 51896 h 724996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5653 h 739014"/>
              <a:gd name="connsiteX1" fmla="*/ 2616200 w 12192000"/>
              <a:gd name="connsiteY1" fmla="*/ 538253 h 739014"/>
              <a:gd name="connsiteX2" fmla="*/ 8496300 w 12192000"/>
              <a:gd name="connsiteY2" fmla="*/ 716053 h 739014"/>
              <a:gd name="connsiteX3" fmla="*/ 12192000 w 12192000"/>
              <a:gd name="connsiteY3" fmla="*/ 55653 h 739014"/>
              <a:gd name="connsiteX4" fmla="*/ 12192000 w 12192000"/>
              <a:gd name="connsiteY4" fmla="*/ 728753 h 739014"/>
              <a:gd name="connsiteX5" fmla="*/ 0 w 12192000"/>
              <a:gd name="connsiteY5" fmla="*/ 728753 h 739014"/>
              <a:gd name="connsiteX6" fmla="*/ 0 w 12192000"/>
              <a:gd name="connsiteY6" fmla="*/ 55653 h 739014"/>
              <a:gd name="connsiteX0" fmla="*/ 0 w 12192000"/>
              <a:gd name="connsiteY0" fmla="*/ 56837 h 760353"/>
              <a:gd name="connsiteX1" fmla="*/ 2616200 w 12192000"/>
              <a:gd name="connsiteY1" fmla="*/ 539437 h 760353"/>
              <a:gd name="connsiteX2" fmla="*/ 4533900 w 12192000"/>
              <a:gd name="connsiteY2" fmla="*/ 679137 h 760353"/>
              <a:gd name="connsiteX3" fmla="*/ 8496300 w 12192000"/>
              <a:gd name="connsiteY3" fmla="*/ 717237 h 760353"/>
              <a:gd name="connsiteX4" fmla="*/ 12192000 w 12192000"/>
              <a:gd name="connsiteY4" fmla="*/ 56837 h 760353"/>
              <a:gd name="connsiteX5" fmla="*/ 12192000 w 12192000"/>
              <a:gd name="connsiteY5" fmla="*/ 729937 h 760353"/>
              <a:gd name="connsiteX6" fmla="*/ 0 w 12192000"/>
              <a:gd name="connsiteY6" fmla="*/ 729937 h 760353"/>
              <a:gd name="connsiteX7" fmla="*/ 0 w 12192000"/>
              <a:gd name="connsiteY7" fmla="*/ 56837 h 760353"/>
              <a:gd name="connsiteX0" fmla="*/ 0 w 12192000"/>
              <a:gd name="connsiteY0" fmla="*/ 52648 h 725748"/>
              <a:gd name="connsiteX1" fmla="*/ 2616200 w 12192000"/>
              <a:gd name="connsiteY1" fmla="*/ 535248 h 725748"/>
              <a:gd name="connsiteX2" fmla="*/ 4610100 w 12192000"/>
              <a:gd name="connsiteY2" fmla="*/ 154248 h 725748"/>
              <a:gd name="connsiteX3" fmla="*/ 8496300 w 12192000"/>
              <a:gd name="connsiteY3" fmla="*/ 713048 h 725748"/>
              <a:gd name="connsiteX4" fmla="*/ 12192000 w 12192000"/>
              <a:gd name="connsiteY4" fmla="*/ 52648 h 725748"/>
              <a:gd name="connsiteX5" fmla="*/ 12192000 w 12192000"/>
              <a:gd name="connsiteY5" fmla="*/ 725748 h 725748"/>
              <a:gd name="connsiteX6" fmla="*/ 0 w 12192000"/>
              <a:gd name="connsiteY6" fmla="*/ 725748 h 725748"/>
              <a:gd name="connsiteX7" fmla="*/ 0 w 12192000"/>
              <a:gd name="connsiteY7" fmla="*/ 52648 h 725748"/>
              <a:gd name="connsiteX0" fmla="*/ 0 w 12192000"/>
              <a:gd name="connsiteY0" fmla="*/ 52177 h 725277"/>
              <a:gd name="connsiteX1" fmla="*/ 2616200 w 12192000"/>
              <a:gd name="connsiteY1" fmla="*/ 534777 h 725277"/>
              <a:gd name="connsiteX2" fmla="*/ 5080000 w 12192000"/>
              <a:gd name="connsiteY2" fmla="*/ 90277 h 725277"/>
              <a:gd name="connsiteX3" fmla="*/ 8496300 w 12192000"/>
              <a:gd name="connsiteY3" fmla="*/ 712577 h 725277"/>
              <a:gd name="connsiteX4" fmla="*/ 12192000 w 12192000"/>
              <a:gd name="connsiteY4" fmla="*/ 52177 h 725277"/>
              <a:gd name="connsiteX5" fmla="*/ 12192000 w 12192000"/>
              <a:gd name="connsiteY5" fmla="*/ 725277 h 725277"/>
              <a:gd name="connsiteX6" fmla="*/ 0 w 12192000"/>
              <a:gd name="connsiteY6" fmla="*/ 725277 h 725277"/>
              <a:gd name="connsiteX7" fmla="*/ 0 w 12192000"/>
              <a:gd name="connsiteY7" fmla="*/ 52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725277">
                <a:moveTo>
                  <a:pt x="0" y="306177"/>
                </a:moveTo>
                <a:cubicBezTo>
                  <a:pt x="1248833" y="-250506"/>
                  <a:pt x="1780117" y="570760"/>
                  <a:pt x="2628900" y="534777"/>
                </a:cubicBezTo>
                <a:cubicBezTo>
                  <a:pt x="3477683" y="498794"/>
                  <a:pt x="4112683" y="60644"/>
                  <a:pt x="5092700" y="90277"/>
                </a:cubicBezTo>
                <a:cubicBezTo>
                  <a:pt x="6072717" y="119910"/>
                  <a:pt x="7323667" y="718927"/>
                  <a:pt x="8509000" y="712577"/>
                </a:cubicBezTo>
                <a:cubicBezTo>
                  <a:pt x="9694333" y="706227"/>
                  <a:pt x="11027833" y="-227223"/>
                  <a:pt x="12204700" y="52177"/>
                </a:cubicBezTo>
                <a:lnTo>
                  <a:pt x="12204700" y="725277"/>
                </a:lnTo>
                <a:lnTo>
                  <a:pt x="12700" y="725277"/>
                </a:lnTo>
                <a:lnTo>
                  <a:pt x="0" y="306177"/>
                </a:lnTo>
                <a:close/>
              </a:path>
            </a:pathLst>
          </a:custGeom>
          <a:solidFill>
            <a:srgbClr val="FCD2D4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A25E907-927D-CF4A-C306-E6C1B4194397}"/>
              </a:ext>
            </a:extLst>
          </p:cNvPr>
          <p:cNvSpPr/>
          <p:nvPr userDrawn="1"/>
        </p:nvSpPr>
        <p:spPr>
          <a:xfrm>
            <a:off x="417443" y="325771"/>
            <a:ext cx="11517106" cy="636934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4D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8598146-3B61-E214-9E68-DB4B7B39D1C7}"/>
              </a:ext>
            </a:extLst>
          </p:cNvPr>
          <p:cNvGrpSpPr/>
          <p:nvPr userDrawn="1"/>
        </p:nvGrpSpPr>
        <p:grpSpPr>
          <a:xfrm>
            <a:off x="146326" y="6054902"/>
            <a:ext cx="12315825" cy="762002"/>
            <a:chOff x="0" y="6095999"/>
            <a:chExt cx="12315825" cy="762002"/>
          </a:xfrm>
        </p:grpSpPr>
        <p:sp>
          <p:nvSpPr>
            <p:cNvPr id="2" name="矩形 28">
              <a:extLst>
                <a:ext uri="{FF2B5EF4-FFF2-40B4-BE49-F238E27FC236}">
                  <a16:creationId xmlns:a16="http://schemas.microsoft.com/office/drawing/2014/main" xmlns="" id="{415D3F19-A77B-B644-7C94-4857962A919C}"/>
                </a:ext>
              </a:extLst>
            </p:cNvPr>
            <p:cNvSpPr/>
            <p:nvPr userDrawn="1"/>
          </p:nvSpPr>
          <p:spPr>
            <a:xfrm>
              <a:off x="111125" y="6132724"/>
              <a:ext cx="12204700" cy="725277"/>
            </a:xfrm>
            <a:custGeom>
              <a:avLst/>
              <a:gdLst>
                <a:gd name="connsiteX0" fmla="*/ 0 w 12192000"/>
                <a:gd name="connsiteY0" fmla="*/ 0 h 673100"/>
                <a:gd name="connsiteX1" fmla="*/ 12192000 w 12192000"/>
                <a:gd name="connsiteY1" fmla="*/ 0 h 673100"/>
                <a:gd name="connsiteX2" fmla="*/ 12192000 w 12192000"/>
                <a:gd name="connsiteY2" fmla="*/ 673100 h 673100"/>
                <a:gd name="connsiteX3" fmla="*/ 0 w 12192000"/>
                <a:gd name="connsiteY3" fmla="*/ 673100 h 673100"/>
                <a:gd name="connsiteX4" fmla="*/ 0 w 12192000"/>
                <a:gd name="connsiteY4" fmla="*/ 0 h 673100"/>
                <a:gd name="connsiteX0" fmla="*/ 0 w 12192000"/>
                <a:gd name="connsiteY0" fmla="*/ 12700 h 685800"/>
                <a:gd name="connsiteX1" fmla="*/ 8483600 w 12192000"/>
                <a:gd name="connsiteY1" fmla="*/ 0 h 685800"/>
                <a:gd name="connsiteX2" fmla="*/ 12192000 w 12192000"/>
                <a:gd name="connsiteY2" fmla="*/ 12700 h 685800"/>
                <a:gd name="connsiteX3" fmla="*/ 12192000 w 12192000"/>
                <a:gd name="connsiteY3" fmla="*/ 685800 h 685800"/>
                <a:gd name="connsiteX4" fmla="*/ 0 w 12192000"/>
                <a:gd name="connsiteY4" fmla="*/ 685800 h 685800"/>
                <a:gd name="connsiteX5" fmla="*/ 0 w 12192000"/>
                <a:gd name="connsiteY5" fmla="*/ 12700 h 685800"/>
                <a:gd name="connsiteX0" fmla="*/ 0 w 12192000"/>
                <a:gd name="connsiteY0" fmla="*/ 54315 h 727415"/>
                <a:gd name="connsiteX1" fmla="*/ 8483600 w 12192000"/>
                <a:gd name="connsiteY1" fmla="*/ 41615 h 727415"/>
                <a:gd name="connsiteX2" fmla="*/ 12192000 w 12192000"/>
                <a:gd name="connsiteY2" fmla="*/ 54315 h 727415"/>
                <a:gd name="connsiteX3" fmla="*/ 12192000 w 12192000"/>
                <a:gd name="connsiteY3" fmla="*/ 727415 h 727415"/>
                <a:gd name="connsiteX4" fmla="*/ 0 w 12192000"/>
                <a:gd name="connsiteY4" fmla="*/ 727415 h 727415"/>
                <a:gd name="connsiteX5" fmla="*/ 0 w 12192000"/>
                <a:gd name="connsiteY5" fmla="*/ 54315 h 727415"/>
                <a:gd name="connsiteX0" fmla="*/ 0 w 12192000"/>
                <a:gd name="connsiteY0" fmla="*/ 11510 h 684610"/>
                <a:gd name="connsiteX1" fmla="*/ 8496300 w 12192000"/>
                <a:gd name="connsiteY1" fmla="*/ 671910 h 684610"/>
                <a:gd name="connsiteX2" fmla="*/ 12192000 w 12192000"/>
                <a:gd name="connsiteY2" fmla="*/ 11510 h 684610"/>
                <a:gd name="connsiteX3" fmla="*/ 12192000 w 12192000"/>
                <a:gd name="connsiteY3" fmla="*/ 684610 h 684610"/>
                <a:gd name="connsiteX4" fmla="*/ 0 w 12192000"/>
                <a:gd name="connsiteY4" fmla="*/ 684610 h 684610"/>
                <a:gd name="connsiteX5" fmla="*/ 0 w 12192000"/>
                <a:gd name="connsiteY5" fmla="*/ 11510 h 684610"/>
                <a:gd name="connsiteX0" fmla="*/ 0 w 12192000"/>
                <a:gd name="connsiteY0" fmla="*/ 51896 h 724996"/>
                <a:gd name="connsiteX1" fmla="*/ 8496300 w 12192000"/>
                <a:gd name="connsiteY1" fmla="*/ 712296 h 724996"/>
                <a:gd name="connsiteX2" fmla="*/ 12192000 w 12192000"/>
                <a:gd name="connsiteY2" fmla="*/ 51896 h 724996"/>
                <a:gd name="connsiteX3" fmla="*/ 12192000 w 12192000"/>
                <a:gd name="connsiteY3" fmla="*/ 724996 h 724996"/>
                <a:gd name="connsiteX4" fmla="*/ 0 w 12192000"/>
                <a:gd name="connsiteY4" fmla="*/ 724996 h 724996"/>
                <a:gd name="connsiteX5" fmla="*/ 0 w 12192000"/>
                <a:gd name="connsiteY5" fmla="*/ 51896 h 724996"/>
                <a:gd name="connsiteX0" fmla="*/ 0 w 12192000"/>
                <a:gd name="connsiteY0" fmla="*/ 53030 h 726130"/>
                <a:gd name="connsiteX1" fmla="*/ 2540000 w 12192000"/>
                <a:gd name="connsiteY1" fmla="*/ 205430 h 726130"/>
                <a:gd name="connsiteX2" fmla="*/ 8496300 w 12192000"/>
                <a:gd name="connsiteY2" fmla="*/ 713430 h 726130"/>
                <a:gd name="connsiteX3" fmla="*/ 12192000 w 12192000"/>
                <a:gd name="connsiteY3" fmla="*/ 53030 h 726130"/>
                <a:gd name="connsiteX4" fmla="*/ 12192000 w 12192000"/>
                <a:gd name="connsiteY4" fmla="*/ 726130 h 726130"/>
                <a:gd name="connsiteX5" fmla="*/ 0 w 12192000"/>
                <a:gd name="connsiteY5" fmla="*/ 726130 h 726130"/>
                <a:gd name="connsiteX6" fmla="*/ 0 w 12192000"/>
                <a:gd name="connsiteY6" fmla="*/ 53030 h 726130"/>
                <a:gd name="connsiteX0" fmla="*/ 0 w 12192000"/>
                <a:gd name="connsiteY0" fmla="*/ 53030 h 726130"/>
                <a:gd name="connsiteX1" fmla="*/ 2540000 w 12192000"/>
                <a:gd name="connsiteY1" fmla="*/ 205430 h 726130"/>
                <a:gd name="connsiteX2" fmla="*/ 8496300 w 12192000"/>
                <a:gd name="connsiteY2" fmla="*/ 713430 h 726130"/>
                <a:gd name="connsiteX3" fmla="*/ 12192000 w 12192000"/>
                <a:gd name="connsiteY3" fmla="*/ 53030 h 726130"/>
                <a:gd name="connsiteX4" fmla="*/ 12192000 w 12192000"/>
                <a:gd name="connsiteY4" fmla="*/ 726130 h 726130"/>
                <a:gd name="connsiteX5" fmla="*/ 0 w 12192000"/>
                <a:gd name="connsiteY5" fmla="*/ 726130 h 726130"/>
                <a:gd name="connsiteX6" fmla="*/ 0 w 12192000"/>
                <a:gd name="connsiteY6" fmla="*/ 53030 h 726130"/>
                <a:gd name="connsiteX0" fmla="*/ 0 w 12192000"/>
                <a:gd name="connsiteY0" fmla="*/ 55653 h 739014"/>
                <a:gd name="connsiteX1" fmla="*/ 2616200 w 12192000"/>
                <a:gd name="connsiteY1" fmla="*/ 538253 h 739014"/>
                <a:gd name="connsiteX2" fmla="*/ 8496300 w 12192000"/>
                <a:gd name="connsiteY2" fmla="*/ 716053 h 739014"/>
                <a:gd name="connsiteX3" fmla="*/ 12192000 w 12192000"/>
                <a:gd name="connsiteY3" fmla="*/ 55653 h 739014"/>
                <a:gd name="connsiteX4" fmla="*/ 12192000 w 12192000"/>
                <a:gd name="connsiteY4" fmla="*/ 728753 h 739014"/>
                <a:gd name="connsiteX5" fmla="*/ 0 w 12192000"/>
                <a:gd name="connsiteY5" fmla="*/ 728753 h 739014"/>
                <a:gd name="connsiteX6" fmla="*/ 0 w 12192000"/>
                <a:gd name="connsiteY6" fmla="*/ 55653 h 739014"/>
                <a:gd name="connsiteX0" fmla="*/ 0 w 12192000"/>
                <a:gd name="connsiteY0" fmla="*/ 56837 h 760353"/>
                <a:gd name="connsiteX1" fmla="*/ 2616200 w 12192000"/>
                <a:gd name="connsiteY1" fmla="*/ 539437 h 760353"/>
                <a:gd name="connsiteX2" fmla="*/ 4533900 w 12192000"/>
                <a:gd name="connsiteY2" fmla="*/ 679137 h 760353"/>
                <a:gd name="connsiteX3" fmla="*/ 8496300 w 12192000"/>
                <a:gd name="connsiteY3" fmla="*/ 717237 h 760353"/>
                <a:gd name="connsiteX4" fmla="*/ 12192000 w 12192000"/>
                <a:gd name="connsiteY4" fmla="*/ 56837 h 760353"/>
                <a:gd name="connsiteX5" fmla="*/ 12192000 w 12192000"/>
                <a:gd name="connsiteY5" fmla="*/ 729937 h 760353"/>
                <a:gd name="connsiteX6" fmla="*/ 0 w 12192000"/>
                <a:gd name="connsiteY6" fmla="*/ 729937 h 760353"/>
                <a:gd name="connsiteX7" fmla="*/ 0 w 12192000"/>
                <a:gd name="connsiteY7" fmla="*/ 56837 h 760353"/>
                <a:gd name="connsiteX0" fmla="*/ 0 w 12192000"/>
                <a:gd name="connsiteY0" fmla="*/ 52648 h 725748"/>
                <a:gd name="connsiteX1" fmla="*/ 2616200 w 12192000"/>
                <a:gd name="connsiteY1" fmla="*/ 535248 h 725748"/>
                <a:gd name="connsiteX2" fmla="*/ 4610100 w 12192000"/>
                <a:gd name="connsiteY2" fmla="*/ 154248 h 725748"/>
                <a:gd name="connsiteX3" fmla="*/ 8496300 w 12192000"/>
                <a:gd name="connsiteY3" fmla="*/ 713048 h 725748"/>
                <a:gd name="connsiteX4" fmla="*/ 12192000 w 12192000"/>
                <a:gd name="connsiteY4" fmla="*/ 52648 h 725748"/>
                <a:gd name="connsiteX5" fmla="*/ 12192000 w 12192000"/>
                <a:gd name="connsiteY5" fmla="*/ 725748 h 725748"/>
                <a:gd name="connsiteX6" fmla="*/ 0 w 12192000"/>
                <a:gd name="connsiteY6" fmla="*/ 725748 h 725748"/>
                <a:gd name="connsiteX7" fmla="*/ 0 w 12192000"/>
                <a:gd name="connsiteY7" fmla="*/ 52648 h 725748"/>
                <a:gd name="connsiteX0" fmla="*/ 0 w 12192000"/>
                <a:gd name="connsiteY0" fmla="*/ 52177 h 725277"/>
                <a:gd name="connsiteX1" fmla="*/ 2616200 w 12192000"/>
                <a:gd name="connsiteY1" fmla="*/ 534777 h 725277"/>
                <a:gd name="connsiteX2" fmla="*/ 5080000 w 12192000"/>
                <a:gd name="connsiteY2" fmla="*/ 90277 h 725277"/>
                <a:gd name="connsiteX3" fmla="*/ 8496300 w 12192000"/>
                <a:gd name="connsiteY3" fmla="*/ 712577 h 725277"/>
                <a:gd name="connsiteX4" fmla="*/ 12192000 w 12192000"/>
                <a:gd name="connsiteY4" fmla="*/ 52177 h 725277"/>
                <a:gd name="connsiteX5" fmla="*/ 12192000 w 12192000"/>
                <a:gd name="connsiteY5" fmla="*/ 725277 h 725277"/>
                <a:gd name="connsiteX6" fmla="*/ 0 w 12192000"/>
                <a:gd name="connsiteY6" fmla="*/ 725277 h 725277"/>
                <a:gd name="connsiteX7" fmla="*/ 0 w 12192000"/>
                <a:gd name="connsiteY7" fmla="*/ 52177 h 725277"/>
                <a:gd name="connsiteX0" fmla="*/ 0 w 12204700"/>
                <a:gd name="connsiteY0" fmla="*/ 306177 h 725277"/>
                <a:gd name="connsiteX1" fmla="*/ 2628900 w 12204700"/>
                <a:gd name="connsiteY1" fmla="*/ 534777 h 725277"/>
                <a:gd name="connsiteX2" fmla="*/ 5092700 w 12204700"/>
                <a:gd name="connsiteY2" fmla="*/ 90277 h 725277"/>
                <a:gd name="connsiteX3" fmla="*/ 8509000 w 12204700"/>
                <a:gd name="connsiteY3" fmla="*/ 712577 h 725277"/>
                <a:gd name="connsiteX4" fmla="*/ 12204700 w 12204700"/>
                <a:gd name="connsiteY4" fmla="*/ 52177 h 725277"/>
                <a:gd name="connsiteX5" fmla="*/ 12204700 w 12204700"/>
                <a:gd name="connsiteY5" fmla="*/ 725277 h 725277"/>
                <a:gd name="connsiteX6" fmla="*/ 12700 w 12204700"/>
                <a:gd name="connsiteY6" fmla="*/ 725277 h 725277"/>
                <a:gd name="connsiteX7" fmla="*/ 0 w 12204700"/>
                <a:gd name="connsiteY7" fmla="*/ 306177 h 725277"/>
                <a:gd name="connsiteX0" fmla="*/ 0 w 12204700"/>
                <a:gd name="connsiteY0" fmla="*/ 306177 h 725277"/>
                <a:gd name="connsiteX1" fmla="*/ 2628900 w 12204700"/>
                <a:gd name="connsiteY1" fmla="*/ 534777 h 725277"/>
                <a:gd name="connsiteX2" fmla="*/ 5092700 w 12204700"/>
                <a:gd name="connsiteY2" fmla="*/ 90277 h 725277"/>
                <a:gd name="connsiteX3" fmla="*/ 8509000 w 12204700"/>
                <a:gd name="connsiteY3" fmla="*/ 712577 h 725277"/>
                <a:gd name="connsiteX4" fmla="*/ 12204700 w 12204700"/>
                <a:gd name="connsiteY4" fmla="*/ 52177 h 725277"/>
                <a:gd name="connsiteX5" fmla="*/ 12204700 w 12204700"/>
                <a:gd name="connsiteY5" fmla="*/ 725277 h 725277"/>
                <a:gd name="connsiteX6" fmla="*/ 12700 w 12204700"/>
                <a:gd name="connsiteY6" fmla="*/ 725277 h 725277"/>
                <a:gd name="connsiteX7" fmla="*/ 0 w 12204700"/>
                <a:gd name="connsiteY7" fmla="*/ 306177 h 725277"/>
                <a:gd name="connsiteX0" fmla="*/ 0 w 12204700"/>
                <a:gd name="connsiteY0" fmla="*/ 306177 h 725277"/>
                <a:gd name="connsiteX1" fmla="*/ 2628900 w 12204700"/>
                <a:gd name="connsiteY1" fmla="*/ 534777 h 725277"/>
                <a:gd name="connsiteX2" fmla="*/ 5092700 w 12204700"/>
                <a:gd name="connsiteY2" fmla="*/ 90277 h 725277"/>
                <a:gd name="connsiteX3" fmla="*/ 8509000 w 12204700"/>
                <a:gd name="connsiteY3" fmla="*/ 712577 h 725277"/>
                <a:gd name="connsiteX4" fmla="*/ 12204700 w 12204700"/>
                <a:gd name="connsiteY4" fmla="*/ 52177 h 725277"/>
                <a:gd name="connsiteX5" fmla="*/ 12204700 w 12204700"/>
                <a:gd name="connsiteY5" fmla="*/ 725277 h 725277"/>
                <a:gd name="connsiteX6" fmla="*/ 12700 w 12204700"/>
                <a:gd name="connsiteY6" fmla="*/ 725277 h 725277"/>
                <a:gd name="connsiteX7" fmla="*/ 0 w 12204700"/>
                <a:gd name="connsiteY7" fmla="*/ 306177 h 725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04700" h="725277">
                  <a:moveTo>
                    <a:pt x="0" y="306177"/>
                  </a:moveTo>
                  <a:cubicBezTo>
                    <a:pt x="1248833" y="-250506"/>
                    <a:pt x="1780117" y="570760"/>
                    <a:pt x="2628900" y="534777"/>
                  </a:cubicBezTo>
                  <a:cubicBezTo>
                    <a:pt x="3477683" y="498794"/>
                    <a:pt x="4112683" y="60644"/>
                    <a:pt x="5092700" y="90277"/>
                  </a:cubicBezTo>
                  <a:cubicBezTo>
                    <a:pt x="6072717" y="119910"/>
                    <a:pt x="7323667" y="718927"/>
                    <a:pt x="8509000" y="712577"/>
                  </a:cubicBezTo>
                  <a:cubicBezTo>
                    <a:pt x="9694333" y="706227"/>
                    <a:pt x="11027833" y="-227223"/>
                    <a:pt x="12204700" y="52177"/>
                  </a:cubicBezTo>
                  <a:lnTo>
                    <a:pt x="12204700" y="725277"/>
                  </a:lnTo>
                  <a:lnTo>
                    <a:pt x="12700" y="725277"/>
                  </a:lnTo>
                  <a:lnTo>
                    <a:pt x="0" y="306177"/>
                  </a:lnTo>
                  <a:close/>
                </a:path>
              </a:pathLst>
            </a:custGeom>
            <a:solidFill>
              <a:srgbClr val="FCD2D4"/>
            </a:solidFill>
            <a:ln>
              <a:noFill/>
            </a:ln>
            <a:effectLst>
              <a:outerShdw blurRad="50800" dist="38100" dir="16200000" rotWithShape="0">
                <a:srgbClr val="D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1">
              <a:extLst>
                <a:ext uri="{FF2B5EF4-FFF2-40B4-BE49-F238E27FC236}">
                  <a16:creationId xmlns:a16="http://schemas.microsoft.com/office/drawing/2014/main" xmlns="" id="{E3B9519F-4DC4-DA26-3F31-427E7AED23F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b="1314"/>
            <a:stretch/>
          </p:blipFill>
          <p:spPr>
            <a:xfrm>
              <a:off x="0" y="6095999"/>
              <a:ext cx="12192000" cy="762001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30084CD-2151-B151-9F72-10A798D80D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1BDA1CB-6B93-F056-475C-B922A5317F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CC66061-9ACD-5B6C-13B6-253B276317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0E285FE-E0B5-E3A9-1001-19D8545AE4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6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19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3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5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01169F-FD90-F821-4A98-69A6487CF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F174C6-1541-52CC-9A5F-C51ABD1582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EDF6AF-CAD1-2EC2-1214-8569DCDBC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1ED-33D3-46AE-98ED-BAB29C71A79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B34DCC-0E08-E9E5-ADF5-6363C9A5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0F9DFB-F784-DAC4-03C5-94AFD3D3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B9F9-95AF-40E1-89D0-F4E86470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5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8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8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81505B-E625-2610-BB0B-AFE58797D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B05CABD-E04A-C141-0A45-1BF70ED22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602115-9244-F404-C75B-9CCE336F5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1ED-33D3-46AE-98ED-BAB29C71A79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327A553-A3AC-5AD6-751B-6755AC363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B18AC4-1221-A922-AAA8-5E48CF6C4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B9F9-95AF-40E1-89D0-F4E86470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5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36EBEB-7F28-1008-084C-73DCCE358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55A243-7696-D647-3717-275399064C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EBEF0ED-641E-646B-120F-0677D2605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AA5770-C735-6041-698E-379E28EB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1ED-33D3-46AE-98ED-BAB29C71A79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0CF2772-7F1C-685A-84B9-FB2F52033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D97903-1CCA-0413-A54B-351AD99AA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B9F9-95AF-40E1-89D0-F4E86470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8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EB1BF8-C53C-3295-4646-F8B2BAA55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E5C399-D406-769F-AE52-83D9195CE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D090E15-03CE-5A80-A208-C36177306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4510A3D-63A0-8E92-1C7F-6E2DB1D360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8CBBFE7-4859-B9B2-13D9-161136E40D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9972368-26F1-6E75-6035-16B99BE2A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1ED-33D3-46AE-98ED-BAB29C71A79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D37427A-C468-9B6B-9E08-BD05AE2E5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ABF2E95-8E39-C357-6812-6EEDCA3E0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B9F9-95AF-40E1-89D0-F4E86470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2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56AE7B-1A44-930F-E6ED-885EF72B6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E3BCB6E-0598-47DA-29DE-0CCDF5036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1ED-33D3-46AE-98ED-BAB29C71A79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7B5B9AC-AD7A-AF41-1B6A-3FE005DCD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D72D91-2499-B996-4AD8-D8C364A49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B9F9-95AF-40E1-89D0-F4E86470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4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134BAB6-CB8C-E6A5-A28F-69AD11834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1ED-33D3-46AE-98ED-BAB29C71A79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C03F11E-0B60-1E77-4C32-7699FD8BB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2A7DB13-6987-8FF0-867A-21C788DDC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B9F9-95AF-40E1-89D0-F4E86470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0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6D52E9-8931-B775-FCF4-D0D517AD7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CFCBFB-3E90-6E4D-9542-EA73A3C36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A7A7542-DD7E-F8B3-9D22-054FEBD58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1B912F-1D13-7703-A38C-1A12F8068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1ED-33D3-46AE-98ED-BAB29C71A79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2E3568-D6A9-C3DF-2ABB-369D9376C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E18907D-D464-B897-FB20-000D6B70B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B9F9-95AF-40E1-89D0-F4E86470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0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34AAFF-46A1-327F-07D1-A4AA72C99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7986981-080D-925D-4157-24A02A638C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E73A729-C0D9-AD57-C945-873286C0F8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2C3EEE-32A9-D19A-7EDD-7B7E5B7FC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901ED-33D3-46AE-98ED-BAB29C71A79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1BB3A1-777C-EC5A-E524-886BA800A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DE78100-6E37-3CCB-3C3A-B3FBC4E1B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0B9F9-95AF-40E1-89D0-F4E86470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3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BE4B7E4-4703-F97E-1922-2C9A5026F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0A2E06-6F76-1578-36C2-03CB3640E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E81D6A-BCB8-FEF6-911D-F5240DF934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901ED-33D3-46AE-98ED-BAB29C71A79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F0A93F-94F1-BEC6-E1B6-71B5154C3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9A26FD-E1BE-3174-F40E-77E182656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0B9F9-95AF-40E1-89D0-F4E864709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6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068C75-F71F-D3AF-A495-AA0A2DF54E7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3736968-EFDC-3807-E8DC-3A32F7145A8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D596ED-2313-FFCE-E7CC-043126B670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3EB45C0-FA7B-473D-3A91-D191DFA9B22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57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09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48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.mp3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18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26.emf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5" Type="http://schemas.openxmlformats.org/officeDocument/2006/relationships/image" Target="../media/image20.png"/><Relationship Id="rId23" Type="http://schemas.openxmlformats.org/officeDocument/2006/relationships/audio" Target="../media/audio4.wav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23.emf"/><Relationship Id="rId14" Type="http://schemas.openxmlformats.org/officeDocument/2006/relationships/image" Target="../media/image28.png"/><Relationship Id="rId22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18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26.emf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5" Type="http://schemas.openxmlformats.org/officeDocument/2006/relationships/image" Target="../media/image20.png"/><Relationship Id="rId23" Type="http://schemas.openxmlformats.org/officeDocument/2006/relationships/audio" Target="../media/audio4.wav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23.emf"/><Relationship Id="rId14" Type="http://schemas.openxmlformats.org/officeDocument/2006/relationships/image" Target="../media/image28.png"/><Relationship Id="rId22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18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26.emf"/><Relationship Id="rId17" Type="http://schemas.openxmlformats.org/officeDocument/2006/relationships/image" Target="../media/image30.png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5.png"/><Relationship Id="rId5" Type="http://schemas.openxmlformats.org/officeDocument/2006/relationships/audio" Target="../media/audio2.wav"/><Relationship Id="rId15" Type="http://schemas.openxmlformats.org/officeDocument/2006/relationships/image" Target="../media/image20.png"/><Relationship Id="rId23" Type="http://schemas.openxmlformats.org/officeDocument/2006/relationships/audio" Target="../media/audio4.wav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23.emf"/><Relationship Id="rId14" Type="http://schemas.openxmlformats.org/officeDocument/2006/relationships/image" Target="../media/image28.png"/><Relationship Id="rId22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3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52D080EC-8DAE-4C2B-8156-58C93D2CC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-12725"/>
            <a:ext cx="12192000" cy="685799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62CF230E-FE0B-4FE4-88FA-E85C1FD124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9350866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xmlns="" id="{EFC59F32-EBEA-41CB-AF62-C2A5C5536C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45" b="9708"/>
          <a:stretch>
            <a:fillRect/>
          </a:stretch>
        </p:blipFill>
        <p:spPr>
          <a:xfrm rot="1285440">
            <a:off x="934456" y="1747911"/>
            <a:ext cx="916726" cy="2481027"/>
          </a:xfrm>
          <a:custGeom>
            <a:avLst/>
            <a:gdLst>
              <a:gd name="connsiteX0" fmla="*/ 0 w 1145796"/>
              <a:gd name="connsiteY0" fmla="*/ 0 h 3100983"/>
              <a:gd name="connsiteX1" fmla="*/ 1145796 w 1145796"/>
              <a:gd name="connsiteY1" fmla="*/ 0 h 3100983"/>
              <a:gd name="connsiteX2" fmla="*/ 1145796 w 1145796"/>
              <a:gd name="connsiteY2" fmla="*/ 3100983 h 3100983"/>
              <a:gd name="connsiteX3" fmla="*/ 0 w 1145796"/>
              <a:gd name="connsiteY3" fmla="*/ 3100983 h 3100983"/>
              <a:gd name="connsiteX4" fmla="*/ 0 w 1145796"/>
              <a:gd name="connsiteY4" fmla="*/ 0 h 310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796" h="3100983">
                <a:moveTo>
                  <a:pt x="0" y="0"/>
                </a:moveTo>
                <a:lnTo>
                  <a:pt x="1145796" y="0"/>
                </a:lnTo>
                <a:lnTo>
                  <a:pt x="1145796" y="3100983"/>
                </a:lnTo>
                <a:lnTo>
                  <a:pt x="0" y="310098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xmlns="" id="{ABB79EBA-E0FC-4CEF-9175-99F46288E5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3" t="67305" r="28223" b="10866"/>
          <a:stretch>
            <a:fillRect/>
          </a:stretch>
        </p:blipFill>
        <p:spPr>
          <a:xfrm>
            <a:off x="7624364" y="4801806"/>
            <a:ext cx="600698" cy="749694"/>
          </a:xfrm>
          <a:custGeom>
            <a:avLst/>
            <a:gdLst>
              <a:gd name="connsiteX0" fmla="*/ 0 w 600698"/>
              <a:gd name="connsiteY0" fmla="*/ 0 h 749694"/>
              <a:gd name="connsiteX1" fmla="*/ 600698 w 600698"/>
              <a:gd name="connsiteY1" fmla="*/ 0 h 749694"/>
              <a:gd name="connsiteX2" fmla="*/ 600698 w 600698"/>
              <a:gd name="connsiteY2" fmla="*/ 749694 h 749694"/>
              <a:gd name="connsiteX3" fmla="*/ 0 w 600698"/>
              <a:gd name="connsiteY3" fmla="*/ 749694 h 749694"/>
              <a:gd name="connsiteX4" fmla="*/ 0 w 600698"/>
              <a:gd name="connsiteY4" fmla="*/ 0 h 74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698" h="749694">
                <a:moveTo>
                  <a:pt x="0" y="0"/>
                </a:moveTo>
                <a:lnTo>
                  <a:pt x="600698" y="0"/>
                </a:lnTo>
                <a:lnTo>
                  <a:pt x="600698" y="749694"/>
                </a:lnTo>
                <a:lnTo>
                  <a:pt x="0" y="7496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xmlns="" id="{2F4124C4-FA8C-4ACA-9FF9-0DCA360C27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1" t="85499" r="7575"/>
          <a:stretch>
            <a:fillRect/>
          </a:stretch>
        </p:blipFill>
        <p:spPr>
          <a:xfrm>
            <a:off x="1092470" y="4990015"/>
            <a:ext cx="600698" cy="498019"/>
          </a:xfrm>
          <a:custGeom>
            <a:avLst/>
            <a:gdLst>
              <a:gd name="connsiteX0" fmla="*/ 0 w 600698"/>
              <a:gd name="connsiteY0" fmla="*/ 0 h 498019"/>
              <a:gd name="connsiteX1" fmla="*/ 600698 w 600698"/>
              <a:gd name="connsiteY1" fmla="*/ 0 h 498019"/>
              <a:gd name="connsiteX2" fmla="*/ 600698 w 600698"/>
              <a:gd name="connsiteY2" fmla="*/ 498019 h 498019"/>
              <a:gd name="connsiteX3" fmla="*/ 0 w 600698"/>
              <a:gd name="connsiteY3" fmla="*/ 498019 h 498019"/>
              <a:gd name="connsiteX4" fmla="*/ 0 w 600698"/>
              <a:gd name="connsiteY4" fmla="*/ 0 h 498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698" h="498019">
                <a:moveTo>
                  <a:pt x="0" y="0"/>
                </a:moveTo>
                <a:lnTo>
                  <a:pt x="600698" y="0"/>
                </a:lnTo>
                <a:lnTo>
                  <a:pt x="600698" y="498019"/>
                </a:lnTo>
                <a:lnTo>
                  <a:pt x="0" y="498019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F429BB19-2919-42EE-905C-597BB55462AB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1A7729BA-2367-41A5-BB4E-76AC7D5366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356727" cy="260918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012F9B4E-D32C-4E95-932A-6674CEEC18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28" y="3733774"/>
            <a:ext cx="6246000" cy="181678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D2B7E57-41DD-CEE3-E992-03CF07583575}"/>
              </a:ext>
            </a:extLst>
          </p:cNvPr>
          <p:cNvGrpSpPr/>
          <p:nvPr/>
        </p:nvGrpSpPr>
        <p:grpSpPr>
          <a:xfrm>
            <a:off x="4170897" y="714696"/>
            <a:ext cx="3237816" cy="910728"/>
            <a:chOff x="3141233" y="4013196"/>
            <a:chExt cx="3237816" cy="910728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xmlns="" id="{E8052113-0195-4FFA-9E98-E3F99488D829}"/>
                </a:ext>
              </a:extLst>
            </p:cNvPr>
            <p:cNvGrpSpPr/>
            <p:nvPr/>
          </p:nvGrpSpPr>
          <p:grpSpPr>
            <a:xfrm>
              <a:off x="3141233" y="4013196"/>
              <a:ext cx="3237816" cy="910728"/>
              <a:chOff x="3447142" y="4013196"/>
              <a:chExt cx="5297714" cy="910728"/>
            </a:xfrm>
          </p:grpSpPr>
          <p:sp>
            <p:nvSpPr>
              <p:cNvPr id="45" name="矩形: 圆角 44">
                <a:extLst>
                  <a:ext uri="{FF2B5EF4-FFF2-40B4-BE49-F238E27FC236}">
                    <a16:creationId xmlns:a16="http://schemas.microsoft.com/office/drawing/2014/main" xmlns="" id="{B98BC54A-9238-4D36-9900-06545132DEE5}"/>
                  </a:ext>
                </a:extLst>
              </p:cNvPr>
              <p:cNvSpPr/>
              <p:nvPr/>
            </p:nvSpPr>
            <p:spPr>
              <a:xfrm>
                <a:off x="3604981" y="4135813"/>
                <a:ext cx="4982037" cy="665495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DF5F5F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矩形: 圆角 45">
                <a:extLst>
                  <a:ext uri="{FF2B5EF4-FFF2-40B4-BE49-F238E27FC236}">
                    <a16:creationId xmlns:a16="http://schemas.microsoft.com/office/drawing/2014/main" xmlns="" id="{186E8287-2414-41A6-8A97-03356AA846B8}"/>
                  </a:ext>
                </a:extLst>
              </p:cNvPr>
              <p:cNvSpPr/>
              <p:nvPr/>
            </p:nvSpPr>
            <p:spPr>
              <a:xfrm>
                <a:off x="3447142" y="4013196"/>
                <a:ext cx="5297714" cy="910728"/>
              </a:xfrm>
              <a:prstGeom prst="roundRect">
                <a:avLst>
                  <a:gd name="adj" fmla="val 50000"/>
                </a:avLst>
              </a:prstGeom>
              <a:noFill/>
              <a:ln w="63500" cap="rnd">
                <a:solidFill>
                  <a:schemeClr val="bg1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xmlns="" id="{719ABB6C-EE90-4D15-B846-B9E29334F0E3}"/>
                </a:ext>
              </a:extLst>
            </p:cNvPr>
            <p:cNvSpPr txBox="1"/>
            <p:nvPr/>
          </p:nvSpPr>
          <p:spPr>
            <a:xfrm>
              <a:off x="3237700" y="4083839"/>
              <a:ext cx="299672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15A6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75" name="矩形 28">
            <a:extLst>
              <a:ext uri="{FF2B5EF4-FFF2-40B4-BE49-F238E27FC236}">
                <a16:creationId xmlns:a16="http://schemas.microsoft.com/office/drawing/2014/main" xmlns="" id="{CB85E550-727C-4BAD-A463-8E5BA4969CA7}"/>
              </a:ext>
            </a:extLst>
          </p:cNvPr>
          <p:cNvSpPr/>
          <p:nvPr/>
        </p:nvSpPr>
        <p:spPr>
          <a:xfrm>
            <a:off x="-12700" y="5626468"/>
            <a:ext cx="12204700" cy="1204888"/>
          </a:xfrm>
          <a:custGeom>
            <a:avLst/>
            <a:gdLst>
              <a:gd name="connsiteX0" fmla="*/ 0 w 12192000"/>
              <a:gd name="connsiteY0" fmla="*/ 0 h 673100"/>
              <a:gd name="connsiteX1" fmla="*/ 12192000 w 12192000"/>
              <a:gd name="connsiteY1" fmla="*/ 0 h 673100"/>
              <a:gd name="connsiteX2" fmla="*/ 12192000 w 12192000"/>
              <a:gd name="connsiteY2" fmla="*/ 673100 h 673100"/>
              <a:gd name="connsiteX3" fmla="*/ 0 w 12192000"/>
              <a:gd name="connsiteY3" fmla="*/ 673100 h 673100"/>
              <a:gd name="connsiteX4" fmla="*/ 0 w 12192000"/>
              <a:gd name="connsiteY4" fmla="*/ 0 h 673100"/>
              <a:gd name="connsiteX0" fmla="*/ 0 w 12192000"/>
              <a:gd name="connsiteY0" fmla="*/ 12700 h 685800"/>
              <a:gd name="connsiteX1" fmla="*/ 8483600 w 12192000"/>
              <a:gd name="connsiteY1" fmla="*/ 0 h 685800"/>
              <a:gd name="connsiteX2" fmla="*/ 12192000 w 12192000"/>
              <a:gd name="connsiteY2" fmla="*/ 12700 h 685800"/>
              <a:gd name="connsiteX3" fmla="*/ 12192000 w 12192000"/>
              <a:gd name="connsiteY3" fmla="*/ 685800 h 685800"/>
              <a:gd name="connsiteX4" fmla="*/ 0 w 12192000"/>
              <a:gd name="connsiteY4" fmla="*/ 685800 h 685800"/>
              <a:gd name="connsiteX5" fmla="*/ 0 w 12192000"/>
              <a:gd name="connsiteY5" fmla="*/ 12700 h 685800"/>
              <a:gd name="connsiteX0" fmla="*/ 0 w 12192000"/>
              <a:gd name="connsiteY0" fmla="*/ 54315 h 727415"/>
              <a:gd name="connsiteX1" fmla="*/ 8483600 w 12192000"/>
              <a:gd name="connsiteY1" fmla="*/ 41615 h 727415"/>
              <a:gd name="connsiteX2" fmla="*/ 12192000 w 12192000"/>
              <a:gd name="connsiteY2" fmla="*/ 54315 h 727415"/>
              <a:gd name="connsiteX3" fmla="*/ 12192000 w 12192000"/>
              <a:gd name="connsiteY3" fmla="*/ 727415 h 727415"/>
              <a:gd name="connsiteX4" fmla="*/ 0 w 12192000"/>
              <a:gd name="connsiteY4" fmla="*/ 727415 h 727415"/>
              <a:gd name="connsiteX5" fmla="*/ 0 w 12192000"/>
              <a:gd name="connsiteY5" fmla="*/ 54315 h 727415"/>
              <a:gd name="connsiteX0" fmla="*/ 0 w 12192000"/>
              <a:gd name="connsiteY0" fmla="*/ 11510 h 684610"/>
              <a:gd name="connsiteX1" fmla="*/ 8496300 w 12192000"/>
              <a:gd name="connsiteY1" fmla="*/ 671910 h 684610"/>
              <a:gd name="connsiteX2" fmla="*/ 12192000 w 12192000"/>
              <a:gd name="connsiteY2" fmla="*/ 11510 h 684610"/>
              <a:gd name="connsiteX3" fmla="*/ 12192000 w 12192000"/>
              <a:gd name="connsiteY3" fmla="*/ 684610 h 684610"/>
              <a:gd name="connsiteX4" fmla="*/ 0 w 12192000"/>
              <a:gd name="connsiteY4" fmla="*/ 684610 h 684610"/>
              <a:gd name="connsiteX5" fmla="*/ 0 w 12192000"/>
              <a:gd name="connsiteY5" fmla="*/ 11510 h 684610"/>
              <a:gd name="connsiteX0" fmla="*/ 0 w 12192000"/>
              <a:gd name="connsiteY0" fmla="*/ 51896 h 724996"/>
              <a:gd name="connsiteX1" fmla="*/ 8496300 w 12192000"/>
              <a:gd name="connsiteY1" fmla="*/ 712296 h 724996"/>
              <a:gd name="connsiteX2" fmla="*/ 12192000 w 12192000"/>
              <a:gd name="connsiteY2" fmla="*/ 51896 h 724996"/>
              <a:gd name="connsiteX3" fmla="*/ 12192000 w 12192000"/>
              <a:gd name="connsiteY3" fmla="*/ 724996 h 724996"/>
              <a:gd name="connsiteX4" fmla="*/ 0 w 12192000"/>
              <a:gd name="connsiteY4" fmla="*/ 724996 h 724996"/>
              <a:gd name="connsiteX5" fmla="*/ 0 w 12192000"/>
              <a:gd name="connsiteY5" fmla="*/ 51896 h 724996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5653 h 739014"/>
              <a:gd name="connsiteX1" fmla="*/ 2616200 w 12192000"/>
              <a:gd name="connsiteY1" fmla="*/ 538253 h 739014"/>
              <a:gd name="connsiteX2" fmla="*/ 8496300 w 12192000"/>
              <a:gd name="connsiteY2" fmla="*/ 716053 h 739014"/>
              <a:gd name="connsiteX3" fmla="*/ 12192000 w 12192000"/>
              <a:gd name="connsiteY3" fmla="*/ 55653 h 739014"/>
              <a:gd name="connsiteX4" fmla="*/ 12192000 w 12192000"/>
              <a:gd name="connsiteY4" fmla="*/ 728753 h 739014"/>
              <a:gd name="connsiteX5" fmla="*/ 0 w 12192000"/>
              <a:gd name="connsiteY5" fmla="*/ 728753 h 739014"/>
              <a:gd name="connsiteX6" fmla="*/ 0 w 12192000"/>
              <a:gd name="connsiteY6" fmla="*/ 55653 h 739014"/>
              <a:gd name="connsiteX0" fmla="*/ 0 w 12192000"/>
              <a:gd name="connsiteY0" fmla="*/ 56837 h 760353"/>
              <a:gd name="connsiteX1" fmla="*/ 2616200 w 12192000"/>
              <a:gd name="connsiteY1" fmla="*/ 539437 h 760353"/>
              <a:gd name="connsiteX2" fmla="*/ 4533900 w 12192000"/>
              <a:gd name="connsiteY2" fmla="*/ 679137 h 760353"/>
              <a:gd name="connsiteX3" fmla="*/ 8496300 w 12192000"/>
              <a:gd name="connsiteY3" fmla="*/ 717237 h 760353"/>
              <a:gd name="connsiteX4" fmla="*/ 12192000 w 12192000"/>
              <a:gd name="connsiteY4" fmla="*/ 56837 h 760353"/>
              <a:gd name="connsiteX5" fmla="*/ 12192000 w 12192000"/>
              <a:gd name="connsiteY5" fmla="*/ 729937 h 760353"/>
              <a:gd name="connsiteX6" fmla="*/ 0 w 12192000"/>
              <a:gd name="connsiteY6" fmla="*/ 729937 h 760353"/>
              <a:gd name="connsiteX7" fmla="*/ 0 w 12192000"/>
              <a:gd name="connsiteY7" fmla="*/ 56837 h 760353"/>
              <a:gd name="connsiteX0" fmla="*/ 0 w 12192000"/>
              <a:gd name="connsiteY0" fmla="*/ 52648 h 725748"/>
              <a:gd name="connsiteX1" fmla="*/ 2616200 w 12192000"/>
              <a:gd name="connsiteY1" fmla="*/ 535248 h 725748"/>
              <a:gd name="connsiteX2" fmla="*/ 4610100 w 12192000"/>
              <a:gd name="connsiteY2" fmla="*/ 154248 h 725748"/>
              <a:gd name="connsiteX3" fmla="*/ 8496300 w 12192000"/>
              <a:gd name="connsiteY3" fmla="*/ 713048 h 725748"/>
              <a:gd name="connsiteX4" fmla="*/ 12192000 w 12192000"/>
              <a:gd name="connsiteY4" fmla="*/ 52648 h 725748"/>
              <a:gd name="connsiteX5" fmla="*/ 12192000 w 12192000"/>
              <a:gd name="connsiteY5" fmla="*/ 725748 h 725748"/>
              <a:gd name="connsiteX6" fmla="*/ 0 w 12192000"/>
              <a:gd name="connsiteY6" fmla="*/ 725748 h 725748"/>
              <a:gd name="connsiteX7" fmla="*/ 0 w 12192000"/>
              <a:gd name="connsiteY7" fmla="*/ 52648 h 725748"/>
              <a:gd name="connsiteX0" fmla="*/ 0 w 12192000"/>
              <a:gd name="connsiteY0" fmla="*/ 52177 h 725277"/>
              <a:gd name="connsiteX1" fmla="*/ 2616200 w 12192000"/>
              <a:gd name="connsiteY1" fmla="*/ 534777 h 725277"/>
              <a:gd name="connsiteX2" fmla="*/ 5080000 w 12192000"/>
              <a:gd name="connsiteY2" fmla="*/ 90277 h 725277"/>
              <a:gd name="connsiteX3" fmla="*/ 8496300 w 12192000"/>
              <a:gd name="connsiteY3" fmla="*/ 712577 h 725277"/>
              <a:gd name="connsiteX4" fmla="*/ 12192000 w 12192000"/>
              <a:gd name="connsiteY4" fmla="*/ 52177 h 725277"/>
              <a:gd name="connsiteX5" fmla="*/ 12192000 w 12192000"/>
              <a:gd name="connsiteY5" fmla="*/ 725277 h 725277"/>
              <a:gd name="connsiteX6" fmla="*/ 0 w 12192000"/>
              <a:gd name="connsiteY6" fmla="*/ 725277 h 725277"/>
              <a:gd name="connsiteX7" fmla="*/ 0 w 12192000"/>
              <a:gd name="connsiteY7" fmla="*/ 52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725277">
                <a:moveTo>
                  <a:pt x="0" y="306177"/>
                </a:moveTo>
                <a:cubicBezTo>
                  <a:pt x="1248833" y="-250506"/>
                  <a:pt x="1780117" y="570760"/>
                  <a:pt x="2628900" y="534777"/>
                </a:cubicBezTo>
                <a:cubicBezTo>
                  <a:pt x="3477683" y="498794"/>
                  <a:pt x="4112683" y="60644"/>
                  <a:pt x="5092700" y="90277"/>
                </a:cubicBezTo>
                <a:cubicBezTo>
                  <a:pt x="6072717" y="119910"/>
                  <a:pt x="7323667" y="718927"/>
                  <a:pt x="8509000" y="712577"/>
                </a:cubicBezTo>
                <a:cubicBezTo>
                  <a:pt x="9694333" y="706227"/>
                  <a:pt x="11027833" y="-227223"/>
                  <a:pt x="12204700" y="52177"/>
                </a:cubicBezTo>
                <a:lnTo>
                  <a:pt x="12204700" y="725277"/>
                </a:lnTo>
                <a:lnTo>
                  <a:pt x="12700" y="725277"/>
                </a:lnTo>
                <a:lnTo>
                  <a:pt x="0" y="3061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811B3F1-AC1B-D8BA-0010-C3BA89A76B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60" y="2285999"/>
            <a:ext cx="4313597" cy="4037621"/>
          </a:xfrm>
          <a:prstGeom prst="rect">
            <a:avLst/>
          </a:prstGeom>
        </p:spPr>
      </p:pic>
      <p:sp>
        <p:nvSpPr>
          <p:cNvPr id="74" name="矩形 27">
            <a:extLst>
              <a:ext uri="{FF2B5EF4-FFF2-40B4-BE49-F238E27FC236}">
                <a16:creationId xmlns:a16="http://schemas.microsoft.com/office/drawing/2014/main" xmlns="" id="{AF1D8787-BC89-4033-8393-4CF917E58D74}"/>
              </a:ext>
            </a:extLst>
          </p:cNvPr>
          <p:cNvSpPr/>
          <p:nvPr/>
        </p:nvSpPr>
        <p:spPr>
          <a:xfrm>
            <a:off x="0" y="5772527"/>
            <a:ext cx="12192000" cy="1085472"/>
          </a:xfrm>
          <a:custGeom>
            <a:avLst/>
            <a:gdLst>
              <a:gd name="connsiteX0" fmla="*/ 0 w 12192000"/>
              <a:gd name="connsiteY0" fmla="*/ 0 h 572591"/>
              <a:gd name="connsiteX1" fmla="*/ 12192000 w 12192000"/>
              <a:gd name="connsiteY1" fmla="*/ 0 h 572591"/>
              <a:gd name="connsiteX2" fmla="*/ 12192000 w 12192000"/>
              <a:gd name="connsiteY2" fmla="*/ 572591 h 572591"/>
              <a:gd name="connsiteX3" fmla="*/ 0 w 12192000"/>
              <a:gd name="connsiteY3" fmla="*/ 572591 h 572591"/>
              <a:gd name="connsiteX4" fmla="*/ 0 w 12192000"/>
              <a:gd name="connsiteY4" fmla="*/ 0 h 572591"/>
              <a:gd name="connsiteX0" fmla="*/ 0 w 12192000"/>
              <a:gd name="connsiteY0" fmla="*/ 0 h 572591"/>
              <a:gd name="connsiteX1" fmla="*/ 9725025 w 12192000"/>
              <a:gd name="connsiteY1" fmla="*/ 3175 h 572591"/>
              <a:gd name="connsiteX2" fmla="*/ 12192000 w 12192000"/>
              <a:gd name="connsiteY2" fmla="*/ 0 h 572591"/>
              <a:gd name="connsiteX3" fmla="*/ 12192000 w 12192000"/>
              <a:gd name="connsiteY3" fmla="*/ 572591 h 572591"/>
              <a:gd name="connsiteX4" fmla="*/ 0 w 12192000"/>
              <a:gd name="connsiteY4" fmla="*/ 572591 h 572591"/>
              <a:gd name="connsiteX5" fmla="*/ 0 w 12192000"/>
              <a:gd name="connsiteY5" fmla="*/ 0 h 572591"/>
              <a:gd name="connsiteX0" fmla="*/ 0 w 12192000"/>
              <a:gd name="connsiteY0" fmla="*/ 41371 h 613962"/>
              <a:gd name="connsiteX1" fmla="*/ 9725025 w 12192000"/>
              <a:gd name="connsiteY1" fmla="*/ 44546 h 613962"/>
              <a:gd name="connsiteX2" fmla="*/ 12192000 w 12192000"/>
              <a:gd name="connsiteY2" fmla="*/ 41371 h 613962"/>
              <a:gd name="connsiteX3" fmla="*/ 12192000 w 12192000"/>
              <a:gd name="connsiteY3" fmla="*/ 613962 h 613962"/>
              <a:gd name="connsiteX4" fmla="*/ 0 w 12192000"/>
              <a:gd name="connsiteY4" fmla="*/ 613962 h 613962"/>
              <a:gd name="connsiteX5" fmla="*/ 0 w 12192000"/>
              <a:gd name="connsiteY5" fmla="*/ 41371 h 613962"/>
              <a:gd name="connsiteX0" fmla="*/ 0 w 12192000"/>
              <a:gd name="connsiteY0" fmla="*/ 10588 h 583179"/>
              <a:gd name="connsiteX1" fmla="*/ 9753600 w 12192000"/>
              <a:gd name="connsiteY1" fmla="*/ 490013 h 583179"/>
              <a:gd name="connsiteX2" fmla="*/ 12192000 w 12192000"/>
              <a:gd name="connsiteY2" fmla="*/ 10588 h 583179"/>
              <a:gd name="connsiteX3" fmla="*/ 12192000 w 12192000"/>
              <a:gd name="connsiteY3" fmla="*/ 583179 h 583179"/>
              <a:gd name="connsiteX4" fmla="*/ 0 w 12192000"/>
              <a:gd name="connsiteY4" fmla="*/ 583179 h 583179"/>
              <a:gd name="connsiteX5" fmla="*/ 0 w 12192000"/>
              <a:gd name="connsiteY5" fmla="*/ 10588 h 583179"/>
              <a:gd name="connsiteX0" fmla="*/ 0 w 12192000"/>
              <a:gd name="connsiteY0" fmla="*/ 11728 h 584319"/>
              <a:gd name="connsiteX1" fmla="*/ 7515225 w 12192000"/>
              <a:gd name="connsiteY1" fmla="*/ 395903 h 584319"/>
              <a:gd name="connsiteX2" fmla="*/ 9753600 w 12192000"/>
              <a:gd name="connsiteY2" fmla="*/ 491153 h 584319"/>
              <a:gd name="connsiteX3" fmla="*/ 12192000 w 12192000"/>
              <a:gd name="connsiteY3" fmla="*/ 11728 h 584319"/>
              <a:gd name="connsiteX4" fmla="*/ 12192000 w 12192000"/>
              <a:gd name="connsiteY4" fmla="*/ 584319 h 584319"/>
              <a:gd name="connsiteX5" fmla="*/ 0 w 12192000"/>
              <a:gd name="connsiteY5" fmla="*/ 584319 h 584319"/>
              <a:gd name="connsiteX6" fmla="*/ 0 w 12192000"/>
              <a:gd name="connsiteY6" fmla="*/ 11728 h 584319"/>
              <a:gd name="connsiteX0" fmla="*/ 0 w 12192000"/>
              <a:gd name="connsiteY0" fmla="*/ 10941 h 583532"/>
              <a:gd name="connsiteX1" fmla="*/ 7515225 w 12192000"/>
              <a:gd name="connsiteY1" fmla="*/ 137941 h 583532"/>
              <a:gd name="connsiteX2" fmla="*/ 9753600 w 12192000"/>
              <a:gd name="connsiteY2" fmla="*/ 490366 h 583532"/>
              <a:gd name="connsiteX3" fmla="*/ 12192000 w 12192000"/>
              <a:gd name="connsiteY3" fmla="*/ 10941 h 583532"/>
              <a:gd name="connsiteX4" fmla="*/ 12192000 w 12192000"/>
              <a:gd name="connsiteY4" fmla="*/ 583532 h 583532"/>
              <a:gd name="connsiteX5" fmla="*/ 0 w 12192000"/>
              <a:gd name="connsiteY5" fmla="*/ 583532 h 583532"/>
              <a:gd name="connsiteX6" fmla="*/ 0 w 12192000"/>
              <a:gd name="connsiteY6" fmla="*/ 10941 h 583532"/>
              <a:gd name="connsiteX0" fmla="*/ 0 w 12192000"/>
              <a:gd name="connsiteY0" fmla="*/ 10941 h 583532"/>
              <a:gd name="connsiteX1" fmla="*/ 3746500 w 12192000"/>
              <a:gd name="connsiteY1" fmla="*/ 99840 h 583532"/>
              <a:gd name="connsiteX2" fmla="*/ 7515225 w 12192000"/>
              <a:gd name="connsiteY2" fmla="*/ 137941 h 583532"/>
              <a:gd name="connsiteX3" fmla="*/ 9753600 w 12192000"/>
              <a:gd name="connsiteY3" fmla="*/ 490366 h 583532"/>
              <a:gd name="connsiteX4" fmla="*/ 12192000 w 12192000"/>
              <a:gd name="connsiteY4" fmla="*/ 10941 h 583532"/>
              <a:gd name="connsiteX5" fmla="*/ 12192000 w 12192000"/>
              <a:gd name="connsiteY5" fmla="*/ 583532 h 583532"/>
              <a:gd name="connsiteX6" fmla="*/ 0 w 12192000"/>
              <a:gd name="connsiteY6" fmla="*/ 583532 h 583532"/>
              <a:gd name="connsiteX7" fmla="*/ 0 w 12192000"/>
              <a:gd name="connsiteY7" fmla="*/ 10941 h 583532"/>
              <a:gd name="connsiteX0" fmla="*/ 0 w 12192000"/>
              <a:gd name="connsiteY0" fmla="*/ 10941 h 607840"/>
              <a:gd name="connsiteX1" fmla="*/ 3771900 w 12192000"/>
              <a:gd name="connsiteY1" fmla="*/ 607840 h 607840"/>
              <a:gd name="connsiteX2" fmla="*/ 7515225 w 12192000"/>
              <a:gd name="connsiteY2" fmla="*/ 137941 h 607840"/>
              <a:gd name="connsiteX3" fmla="*/ 9753600 w 12192000"/>
              <a:gd name="connsiteY3" fmla="*/ 490366 h 607840"/>
              <a:gd name="connsiteX4" fmla="*/ 12192000 w 12192000"/>
              <a:gd name="connsiteY4" fmla="*/ 10941 h 607840"/>
              <a:gd name="connsiteX5" fmla="*/ 12192000 w 12192000"/>
              <a:gd name="connsiteY5" fmla="*/ 583532 h 607840"/>
              <a:gd name="connsiteX6" fmla="*/ 0 w 12192000"/>
              <a:gd name="connsiteY6" fmla="*/ 583532 h 607840"/>
              <a:gd name="connsiteX7" fmla="*/ 0 w 12192000"/>
              <a:gd name="connsiteY7" fmla="*/ 10941 h 607840"/>
              <a:gd name="connsiteX0" fmla="*/ 0 w 12192000"/>
              <a:gd name="connsiteY0" fmla="*/ 10941 h 608531"/>
              <a:gd name="connsiteX1" fmla="*/ 3771900 w 12192000"/>
              <a:gd name="connsiteY1" fmla="*/ 607840 h 608531"/>
              <a:gd name="connsiteX2" fmla="*/ 7515225 w 12192000"/>
              <a:gd name="connsiteY2" fmla="*/ 137941 h 608531"/>
              <a:gd name="connsiteX3" fmla="*/ 9753600 w 12192000"/>
              <a:gd name="connsiteY3" fmla="*/ 490366 h 608531"/>
              <a:gd name="connsiteX4" fmla="*/ 12192000 w 12192000"/>
              <a:gd name="connsiteY4" fmla="*/ 10941 h 608531"/>
              <a:gd name="connsiteX5" fmla="*/ 12192000 w 12192000"/>
              <a:gd name="connsiteY5" fmla="*/ 583532 h 608531"/>
              <a:gd name="connsiteX6" fmla="*/ 0 w 12192000"/>
              <a:gd name="connsiteY6" fmla="*/ 583532 h 608531"/>
              <a:gd name="connsiteX7" fmla="*/ 0 w 12192000"/>
              <a:gd name="connsiteY7" fmla="*/ 10941 h 608531"/>
              <a:gd name="connsiteX0" fmla="*/ 0 w 12192000"/>
              <a:gd name="connsiteY0" fmla="*/ 10941 h 671951"/>
              <a:gd name="connsiteX1" fmla="*/ 3784600 w 12192000"/>
              <a:gd name="connsiteY1" fmla="*/ 671340 h 671951"/>
              <a:gd name="connsiteX2" fmla="*/ 7515225 w 12192000"/>
              <a:gd name="connsiteY2" fmla="*/ 137941 h 671951"/>
              <a:gd name="connsiteX3" fmla="*/ 9753600 w 12192000"/>
              <a:gd name="connsiteY3" fmla="*/ 490366 h 671951"/>
              <a:gd name="connsiteX4" fmla="*/ 12192000 w 12192000"/>
              <a:gd name="connsiteY4" fmla="*/ 10941 h 671951"/>
              <a:gd name="connsiteX5" fmla="*/ 12192000 w 12192000"/>
              <a:gd name="connsiteY5" fmla="*/ 583532 h 671951"/>
              <a:gd name="connsiteX6" fmla="*/ 0 w 12192000"/>
              <a:gd name="connsiteY6" fmla="*/ 583532 h 671951"/>
              <a:gd name="connsiteX7" fmla="*/ 0 w 12192000"/>
              <a:gd name="connsiteY7" fmla="*/ 10941 h 671951"/>
              <a:gd name="connsiteX0" fmla="*/ 0 w 12192000"/>
              <a:gd name="connsiteY0" fmla="*/ 10797 h 671402"/>
              <a:gd name="connsiteX1" fmla="*/ 3784600 w 12192000"/>
              <a:gd name="connsiteY1" fmla="*/ 671196 h 671402"/>
              <a:gd name="connsiteX2" fmla="*/ 7286625 w 12192000"/>
              <a:gd name="connsiteY2" fmla="*/ 86997 h 671402"/>
              <a:gd name="connsiteX3" fmla="*/ 9753600 w 12192000"/>
              <a:gd name="connsiteY3" fmla="*/ 490222 h 671402"/>
              <a:gd name="connsiteX4" fmla="*/ 12192000 w 12192000"/>
              <a:gd name="connsiteY4" fmla="*/ 10797 h 671402"/>
              <a:gd name="connsiteX5" fmla="*/ 12192000 w 12192000"/>
              <a:gd name="connsiteY5" fmla="*/ 583388 h 671402"/>
              <a:gd name="connsiteX6" fmla="*/ 0 w 12192000"/>
              <a:gd name="connsiteY6" fmla="*/ 583388 h 671402"/>
              <a:gd name="connsiteX7" fmla="*/ 0 w 12192000"/>
              <a:gd name="connsiteY7" fmla="*/ 10797 h 671402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86026 h 658617"/>
              <a:gd name="connsiteX1" fmla="*/ 3835400 w 12192000"/>
              <a:gd name="connsiteY1" fmla="*/ 530525 h 658617"/>
              <a:gd name="connsiteX2" fmla="*/ 7286625 w 12192000"/>
              <a:gd name="connsiteY2" fmla="*/ 162226 h 658617"/>
              <a:gd name="connsiteX3" fmla="*/ 9753600 w 12192000"/>
              <a:gd name="connsiteY3" fmla="*/ 565451 h 658617"/>
              <a:gd name="connsiteX4" fmla="*/ 12192000 w 12192000"/>
              <a:gd name="connsiteY4" fmla="*/ 301926 h 658617"/>
              <a:gd name="connsiteX5" fmla="*/ 12192000 w 12192000"/>
              <a:gd name="connsiteY5" fmla="*/ 658617 h 658617"/>
              <a:gd name="connsiteX6" fmla="*/ 0 w 12192000"/>
              <a:gd name="connsiteY6" fmla="*/ 658617 h 658617"/>
              <a:gd name="connsiteX7" fmla="*/ 0 w 12192000"/>
              <a:gd name="connsiteY7" fmla="*/ 86026 h 658617"/>
              <a:gd name="connsiteX0" fmla="*/ 0 w 12192000"/>
              <a:gd name="connsiteY0" fmla="*/ 79968 h 652559"/>
              <a:gd name="connsiteX1" fmla="*/ 3835400 w 12192000"/>
              <a:gd name="connsiteY1" fmla="*/ 600667 h 652559"/>
              <a:gd name="connsiteX2" fmla="*/ 7286625 w 12192000"/>
              <a:gd name="connsiteY2" fmla="*/ 156168 h 652559"/>
              <a:gd name="connsiteX3" fmla="*/ 9753600 w 12192000"/>
              <a:gd name="connsiteY3" fmla="*/ 559393 h 652559"/>
              <a:gd name="connsiteX4" fmla="*/ 12192000 w 12192000"/>
              <a:gd name="connsiteY4" fmla="*/ 295868 h 652559"/>
              <a:gd name="connsiteX5" fmla="*/ 12192000 w 12192000"/>
              <a:gd name="connsiteY5" fmla="*/ 652559 h 652559"/>
              <a:gd name="connsiteX6" fmla="*/ 0 w 12192000"/>
              <a:gd name="connsiteY6" fmla="*/ 652559 h 652559"/>
              <a:gd name="connsiteX7" fmla="*/ 0 w 12192000"/>
              <a:gd name="connsiteY7" fmla="*/ 79968 h 652559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53600 w 12192000"/>
              <a:gd name="connsiteY3" fmla="*/ 5583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867 h 651458"/>
              <a:gd name="connsiteX1" fmla="*/ 3835400 w 12192000"/>
              <a:gd name="connsiteY1" fmla="*/ 599566 h 651458"/>
              <a:gd name="connsiteX2" fmla="*/ 7413625 w 12192000"/>
              <a:gd name="connsiteY2" fmla="*/ 58522 h 651458"/>
              <a:gd name="connsiteX3" fmla="*/ 9740900 w 12192000"/>
              <a:gd name="connsiteY3" fmla="*/ 456692 h 651458"/>
              <a:gd name="connsiteX4" fmla="*/ 12192000 w 12192000"/>
              <a:gd name="connsiteY4" fmla="*/ 294767 h 651458"/>
              <a:gd name="connsiteX5" fmla="*/ 12192000 w 12192000"/>
              <a:gd name="connsiteY5" fmla="*/ 651458 h 651458"/>
              <a:gd name="connsiteX6" fmla="*/ 0 w 12192000"/>
              <a:gd name="connsiteY6" fmla="*/ 651458 h 651458"/>
              <a:gd name="connsiteX7" fmla="*/ 0 w 12192000"/>
              <a:gd name="connsiteY7" fmla="*/ 78867 h 651458"/>
              <a:gd name="connsiteX0" fmla="*/ 0 w 12192000"/>
              <a:gd name="connsiteY0" fmla="*/ 80803 h 653394"/>
              <a:gd name="connsiteX1" fmla="*/ 3835400 w 12192000"/>
              <a:gd name="connsiteY1" fmla="*/ 601502 h 653394"/>
              <a:gd name="connsiteX2" fmla="*/ 7489825 w 12192000"/>
              <a:gd name="connsiteY2" fmla="*/ 228641 h 653394"/>
              <a:gd name="connsiteX3" fmla="*/ 9740900 w 12192000"/>
              <a:gd name="connsiteY3" fmla="*/ 458628 h 653394"/>
              <a:gd name="connsiteX4" fmla="*/ 12192000 w 12192000"/>
              <a:gd name="connsiteY4" fmla="*/ 296703 h 653394"/>
              <a:gd name="connsiteX5" fmla="*/ 12192000 w 12192000"/>
              <a:gd name="connsiteY5" fmla="*/ 653394 h 653394"/>
              <a:gd name="connsiteX6" fmla="*/ 0 w 12192000"/>
              <a:gd name="connsiteY6" fmla="*/ 653394 h 653394"/>
              <a:gd name="connsiteX7" fmla="*/ 0 w 12192000"/>
              <a:gd name="connsiteY7" fmla="*/ 80803 h 653394"/>
              <a:gd name="connsiteX0" fmla="*/ 0 w 12192000"/>
              <a:gd name="connsiteY0" fmla="*/ 81896 h 654487"/>
              <a:gd name="connsiteX1" fmla="*/ 3835400 w 12192000"/>
              <a:gd name="connsiteY1" fmla="*/ 602595 h 654487"/>
              <a:gd name="connsiteX2" fmla="*/ 7477125 w 12192000"/>
              <a:gd name="connsiteY2" fmla="*/ 321471 h 654487"/>
              <a:gd name="connsiteX3" fmla="*/ 9740900 w 12192000"/>
              <a:gd name="connsiteY3" fmla="*/ 459721 h 654487"/>
              <a:gd name="connsiteX4" fmla="*/ 12192000 w 12192000"/>
              <a:gd name="connsiteY4" fmla="*/ 297796 h 654487"/>
              <a:gd name="connsiteX5" fmla="*/ 12192000 w 12192000"/>
              <a:gd name="connsiteY5" fmla="*/ 654487 h 654487"/>
              <a:gd name="connsiteX6" fmla="*/ 0 w 12192000"/>
              <a:gd name="connsiteY6" fmla="*/ 654487 h 654487"/>
              <a:gd name="connsiteX7" fmla="*/ 0 w 12192000"/>
              <a:gd name="connsiteY7" fmla="*/ 81896 h 654487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0804 h 653395"/>
              <a:gd name="connsiteX1" fmla="*/ 3835400 w 12192000"/>
              <a:gd name="connsiteY1" fmla="*/ 601503 h 653395"/>
              <a:gd name="connsiteX2" fmla="*/ 7400925 w 12192000"/>
              <a:gd name="connsiteY2" fmla="*/ 228642 h 653395"/>
              <a:gd name="connsiteX3" fmla="*/ 9740900 w 12192000"/>
              <a:gd name="connsiteY3" fmla="*/ 458629 h 653395"/>
              <a:gd name="connsiteX4" fmla="*/ 12192000 w 12192000"/>
              <a:gd name="connsiteY4" fmla="*/ 296704 h 653395"/>
              <a:gd name="connsiteX5" fmla="*/ 12192000 w 12192000"/>
              <a:gd name="connsiteY5" fmla="*/ 653395 h 653395"/>
              <a:gd name="connsiteX6" fmla="*/ 0 w 12192000"/>
              <a:gd name="connsiteY6" fmla="*/ 653395 h 653395"/>
              <a:gd name="connsiteX7" fmla="*/ 0 w 12192000"/>
              <a:gd name="connsiteY7" fmla="*/ 80804 h 65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3395">
                <a:moveTo>
                  <a:pt x="0" y="80804"/>
                </a:moveTo>
                <a:cubicBezTo>
                  <a:pt x="755650" y="-258045"/>
                  <a:pt x="2601913" y="576863"/>
                  <a:pt x="3835400" y="601503"/>
                </a:cubicBezTo>
                <a:cubicBezTo>
                  <a:pt x="5068887" y="626143"/>
                  <a:pt x="6423025" y="232829"/>
                  <a:pt x="7400925" y="228642"/>
                </a:cubicBezTo>
                <a:cubicBezTo>
                  <a:pt x="8378825" y="224455"/>
                  <a:pt x="8942388" y="447285"/>
                  <a:pt x="9740900" y="458629"/>
                </a:cubicBezTo>
                <a:cubicBezTo>
                  <a:pt x="10539412" y="469973"/>
                  <a:pt x="10968038" y="-229999"/>
                  <a:pt x="12192000" y="296704"/>
                </a:cubicBezTo>
                <a:lnTo>
                  <a:pt x="12192000" y="653395"/>
                </a:lnTo>
                <a:lnTo>
                  <a:pt x="0" y="653395"/>
                </a:lnTo>
                <a:lnTo>
                  <a:pt x="0" y="808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CE5D22AD-9637-4074-9801-2265333AED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31424" r="73420" b="43438"/>
          <a:stretch>
            <a:fillRect/>
          </a:stretch>
        </p:blipFill>
        <p:spPr>
          <a:xfrm>
            <a:off x="4233024" y="934858"/>
            <a:ext cx="848012" cy="619098"/>
          </a:xfrm>
          <a:custGeom>
            <a:avLst/>
            <a:gdLst>
              <a:gd name="connsiteX0" fmla="*/ 0 w 1138261"/>
              <a:gd name="connsiteY0" fmla="*/ 0 h 830997"/>
              <a:gd name="connsiteX1" fmla="*/ 1138261 w 1138261"/>
              <a:gd name="connsiteY1" fmla="*/ 0 h 830997"/>
              <a:gd name="connsiteX2" fmla="*/ 1138261 w 1138261"/>
              <a:gd name="connsiteY2" fmla="*/ 830997 h 830997"/>
              <a:gd name="connsiteX3" fmla="*/ 0 w 1138261"/>
              <a:gd name="connsiteY3" fmla="*/ 830997 h 830997"/>
              <a:gd name="connsiteX4" fmla="*/ 0 w 1138261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261" h="830997">
                <a:moveTo>
                  <a:pt x="0" y="0"/>
                </a:moveTo>
                <a:lnTo>
                  <a:pt x="1138261" y="0"/>
                </a:lnTo>
                <a:lnTo>
                  <a:pt x="1138261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图片 27">
            <a:extLst>
              <a:ext uri="{FF2B5EF4-FFF2-40B4-BE49-F238E27FC236}">
                <a16:creationId xmlns:a16="http://schemas.microsoft.com/office/drawing/2014/main" xmlns="" id="{3886F9F2-5556-901A-9049-19DE00F3B4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31424" r="73420" b="43438"/>
          <a:stretch>
            <a:fillRect/>
          </a:stretch>
        </p:blipFill>
        <p:spPr>
          <a:xfrm>
            <a:off x="6537598" y="945018"/>
            <a:ext cx="848012" cy="619098"/>
          </a:xfrm>
          <a:custGeom>
            <a:avLst/>
            <a:gdLst>
              <a:gd name="connsiteX0" fmla="*/ 0 w 1138261"/>
              <a:gd name="connsiteY0" fmla="*/ 0 h 830997"/>
              <a:gd name="connsiteX1" fmla="*/ 1138261 w 1138261"/>
              <a:gd name="connsiteY1" fmla="*/ 0 h 830997"/>
              <a:gd name="connsiteX2" fmla="*/ 1138261 w 1138261"/>
              <a:gd name="connsiteY2" fmla="*/ 830997 h 830997"/>
              <a:gd name="connsiteX3" fmla="*/ 0 w 1138261"/>
              <a:gd name="connsiteY3" fmla="*/ 830997 h 830997"/>
              <a:gd name="connsiteX4" fmla="*/ 0 w 1138261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261" h="830997">
                <a:moveTo>
                  <a:pt x="0" y="0"/>
                </a:moveTo>
                <a:lnTo>
                  <a:pt x="1138261" y="0"/>
                </a:lnTo>
                <a:lnTo>
                  <a:pt x="1138261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8EFD33D-0218-58AF-8198-297651B0B5B8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1B8C15AC-AC71-C597-B23E-5274218E4447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1E30546-2523-AE36-28CE-3539BB67B1B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FD58263-5F18-B921-6E51-BA8248575D1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6A3632C-BF09-6B90-C427-E525672A08B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2EAE4B6-3B22-A9ED-571A-615676B3C0C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5EB4080D-71CA-38CE-132D-57915775825E}"/>
              </a:ext>
            </a:extLst>
          </p:cNvPr>
          <p:cNvSpPr txBox="1">
            <a:spLocks/>
          </p:cNvSpPr>
          <p:nvPr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latin typeface="SVN-Ready" panose="02040603050506020204" pitchFamily="18" charset="0"/>
              </a:rPr>
              <a:t>Huyền</a:t>
            </a:r>
            <a:endParaRPr lang="en-US" sz="1600" b="0" dirty="0">
              <a:latin typeface="SVN-Ready" panose="020406030505060202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4D996D52-D546-DE9A-BA35-880631F17691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FB38C5E-F282-CC42-4AC0-238252B02B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C6F47B1-85CF-ABF7-BFEE-3FB8835F33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5408F8A-815D-C915-E80D-C2F137A419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2303" y="1862591"/>
            <a:ext cx="7279255" cy="3218967"/>
          </a:xfrm>
          <a:prstGeom prst="rect">
            <a:avLst/>
          </a:prstGeom>
        </p:spPr>
      </p:pic>
      <p:sp>
        <p:nvSpPr>
          <p:cNvPr id="20" name="文本框 26">
            <a:extLst>
              <a:ext uri="{FF2B5EF4-FFF2-40B4-BE49-F238E27FC236}">
                <a16:creationId xmlns:a16="http://schemas.microsoft.com/office/drawing/2014/main" xmlns="" id="{9F46B3C2-0DB0-2874-0189-A20AEF7AB4D3}"/>
              </a:ext>
            </a:extLst>
          </p:cNvPr>
          <p:cNvSpPr txBox="1"/>
          <p:nvPr/>
        </p:nvSpPr>
        <p:spPr>
          <a:xfrm>
            <a:off x="3964883" y="4931698"/>
            <a:ext cx="299672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600" normalizeH="0" baseline="0" noProof="0" dirty="0">
                <a:ln>
                  <a:noFill/>
                </a:ln>
                <a:solidFill>
                  <a:srgbClr val="F15A6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Trang 67</a:t>
            </a:r>
            <a:endParaRPr kumimoji="0" lang="zh-CN" altLang="en-US" sz="4400" b="0" i="0" u="none" strike="noStrike" kern="1200" cap="none" spc="600" normalizeH="0" baseline="0" noProof="0" dirty="0">
              <a:ln>
                <a:noFill/>
              </a:ln>
              <a:solidFill>
                <a:srgbClr val="F15A61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5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2DBF84-C337-2206-861C-F3BE9D14A0DB}"/>
              </a:ext>
            </a:extLst>
          </p:cNvPr>
          <p:cNvSpPr txBox="1"/>
          <p:nvPr/>
        </p:nvSpPr>
        <p:spPr>
          <a:xfrm>
            <a:off x="2916310" y="569044"/>
            <a:ext cx="8672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Toa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tàu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cuối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ghi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nào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?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28F0E92-61AA-1692-3229-CEE98A9C6A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"/>
          <a:stretch/>
        </p:blipFill>
        <p:spPr>
          <a:xfrm>
            <a:off x="541454" y="1511749"/>
            <a:ext cx="11392044" cy="196608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1F54753-983B-F554-ACE2-CD0ED7222802}"/>
              </a:ext>
            </a:extLst>
          </p:cNvPr>
          <p:cNvGrpSpPr/>
          <p:nvPr/>
        </p:nvGrpSpPr>
        <p:grpSpPr>
          <a:xfrm>
            <a:off x="6995659" y="2337674"/>
            <a:ext cx="1631575" cy="595554"/>
            <a:chOff x="4686098" y="4469220"/>
            <a:chExt cx="2185759" cy="59555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BECEA45-306C-839C-0EF5-29376E8413CE}"/>
                </a:ext>
              </a:extLst>
            </p:cNvPr>
            <p:cNvSpPr txBox="1"/>
            <p:nvPr/>
          </p:nvSpPr>
          <p:spPr>
            <a:xfrm>
              <a:off x="4686098" y="4469220"/>
              <a:ext cx="2185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 w="127000">
                    <a:solidFill>
                      <a:srgbClr val="E65A5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80 000</a:t>
              </a:r>
              <a:endParaRPr kumimoji="0" lang="vi-VN" sz="3200" b="1" i="0" u="none" strike="noStrike" kern="0" cap="none" spc="0" normalizeH="0" baseline="0" noProof="0" dirty="0">
                <a:ln w="127000">
                  <a:solidFill>
                    <a:srgbClr val="E65A5A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C48F1FD-B580-A173-52EF-63FD8C36B9DC}"/>
                </a:ext>
              </a:extLst>
            </p:cNvPr>
            <p:cNvSpPr txBox="1"/>
            <p:nvPr/>
          </p:nvSpPr>
          <p:spPr>
            <a:xfrm>
              <a:off x="4686098" y="4479999"/>
              <a:ext cx="2185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80 000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9F5E76D-FA71-409B-9E42-CD1DB8F0E512}"/>
              </a:ext>
            </a:extLst>
          </p:cNvPr>
          <p:cNvGrpSpPr/>
          <p:nvPr/>
        </p:nvGrpSpPr>
        <p:grpSpPr>
          <a:xfrm>
            <a:off x="8627481" y="2337674"/>
            <a:ext cx="1631575" cy="590165"/>
            <a:chOff x="4686098" y="4463830"/>
            <a:chExt cx="2185759" cy="59016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67E7AB18-6EA4-E2BB-9524-DCF11C295937}"/>
                </a:ext>
              </a:extLst>
            </p:cNvPr>
            <p:cNvSpPr txBox="1"/>
            <p:nvPr/>
          </p:nvSpPr>
          <p:spPr>
            <a:xfrm>
              <a:off x="4686098" y="4469220"/>
              <a:ext cx="2185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 w="127000">
                    <a:solidFill>
                      <a:srgbClr val="E65A5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90 000</a:t>
              </a:r>
              <a:endParaRPr kumimoji="0" lang="vi-VN" sz="3200" b="1" i="0" u="none" strike="noStrike" kern="0" cap="none" spc="0" normalizeH="0" baseline="0" noProof="0" dirty="0">
                <a:ln w="127000">
                  <a:solidFill>
                    <a:srgbClr val="E65A5A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6782515E-2200-6D5B-B416-7861E0A92ED7}"/>
                </a:ext>
              </a:extLst>
            </p:cNvPr>
            <p:cNvSpPr txBox="1"/>
            <p:nvPr/>
          </p:nvSpPr>
          <p:spPr>
            <a:xfrm>
              <a:off x="4686098" y="4463830"/>
              <a:ext cx="21857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90 000</a:t>
              </a:r>
              <a:endPara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362455AD-673C-30AE-E07C-5BAE3CB26D3C}"/>
              </a:ext>
            </a:extLst>
          </p:cNvPr>
          <p:cNvGrpSpPr/>
          <p:nvPr/>
        </p:nvGrpSpPr>
        <p:grpSpPr>
          <a:xfrm>
            <a:off x="10259549" y="2356537"/>
            <a:ext cx="2058096" cy="576691"/>
            <a:chOff x="4686098" y="4469220"/>
            <a:chExt cx="2185759" cy="52322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FDE5F39E-DCA5-B700-19C1-1B87501B34D0}"/>
                </a:ext>
              </a:extLst>
            </p:cNvPr>
            <p:cNvSpPr txBox="1"/>
            <p:nvPr/>
          </p:nvSpPr>
          <p:spPr>
            <a:xfrm>
              <a:off x="4686098" y="4469220"/>
              <a:ext cx="2185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 w="127000">
                    <a:solidFill>
                      <a:srgbClr val="E65A5A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100 000</a:t>
              </a:r>
              <a:endParaRPr kumimoji="0" lang="vi-VN" sz="2800" b="1" i="0" u="none" strike="noStrike" kern="0" cap="none" spc="0" normalizeH="0" baseline="0" noProof="0" dirty="0">
                <a:ln w="127000">
                  <a:solidFill>
                    <a:srgbClr val="E65A5A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8F7ED237-0705-2755-DFA7-5A9EDE8F7AB8}"/>
                </a:ext>
              </a:extLst>
            </p:cNvPr>
            <p:cNvSpPr txBox="1"/>
            <p:nvPr/>
          </p:nvSpPr>
          <p:spPr>
            <a:xfrm>
              <a:off x="4686098" y="4469220"/>
              <a:ext cx="17772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100 000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A002F2A-EC99-D38E-9004-06506D08B4C4}"/>
              </a:ext>
            </a:extLst>
          </p:cNvPr>
          <p:cNvSpPr txBox="1"/>
          <p:nvPr/>
        </p:nvSpPr>
        <p:spPr>
          <a:xfrm>
            <a:off x="1784280" y="4013284"/>
            <a:ext cx="8672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Vậy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 toa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tàu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cuối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cùng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ghi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 100 000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rgbClr val="EE003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06E7D70B-9586-2E65-8F20-46F8EA4CC425}"/>
              </a:ext>
            </a:extLst>
          </p:cNvPr>
          <p:cNvSpPr/>
          <p:nvPr/>
        </p:nvSpPr>
        <p:spPr>
          <a:xfrm>
            <a:off x="10091651" y="1935492"/>
            <a:ext cx="1841354" cy="1542339"/>
          </a:xfrm>
          <a:prstGeom prst="ellipse">
            <a:avLst/>
          </a:prstGeom>
          <a:noFill/>
          <a:ln w="57150">
            <a:solidFill>
              <a:srgbClr val="EE0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C45921-6CE5-1095-2F6F-D7225813A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897" y="396227"/>
            <a:ext cx="214597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7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2DBF84-C337-2206-861C-F3BE9D14A0DB}"/>
              </a:ext>
            </a:extLst>
          </p:cNvPr>
          <p:cNvSpPr txBox="1"/>
          <p:nvPr/>
        </p:nvSpPr>
        <p:spPr>
          <a:xfrm>
            <a:off x="2625663" y="424233"/>
            <a:ext cx="8672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Mỗi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ô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tô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sẽ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đến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chỗ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rửa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xe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ghi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biểu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thức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có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giá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trị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là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ghi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trên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ô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tô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đó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Tìm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chỗ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rửa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cho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mỗi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ô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tô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9CC949-7199-3F68-B6BE-D750E900C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1" r="3795"/>
          <a:stretch/>
        </p:blipFill>
        <p:spPr>
          <a:xfrm>
            <a:off x="1221459" y="2363225"/>
            <a:ext cx="10077179" cy="366731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27BDC973-E3B1-4374-1FDF-BDE2D9B25E5D}"/>
              </a:ext>
            </a:extLst>
          </p:cNvPr>
          <p:cNvCxnSpPr/>
          <p:nvPr/>
        </p:nvCxnSpPr>
        <p:spPr>
          <a:xfrm>
            <a:off x="2942705" y="4196881"/>
            <a:ext cx="2709950" cy="907134"/>
          </a:xfrm>
          <a:prstGeom prst="straightConnector1">
            <a:avLst/>
          </a:prstGeom>
          <a:ln w="57150">
            <a:solidFill>
              <a:srgbClr val="EE00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FABB222D-D8CF-F476-3F23-277B4E613629}"/>
              </a:ext>
            </a:extLst>
          </p:cNvPr>
          <p:cNvCxnSpPr>
            <a:cxnSpLocks/>
          </p:cNvCxnSpPr>
          <p:nvPr/>
        </p:nvCxnSpPr>
        <p:spPr>
          <a:xfrm flipH="1">
            <a:off x="4073236" y="4196881"/>
            <a:ext cx="2186812" cy="907134"/>
          </a:xfrm>
          <a:prstGeom prst="straightConnector1">
            <a:avLst/>
          </a:prstGeom>
          <a:ln w="57150">
            <a:solidFill>
              <a:srgbClr val="EE00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7EA05291-CEF8-2744-2602-2B9326485BB6}"/>
              </a:ext>
            </a:extLst>
          </p:cNvPr>
          <p:cNvCxnSpPr>
            <a:cxnSpLocks/>
          </p:cNvCxnSpPr>
          <p:nvPr/>
        </p:nvCxnSpPr>
        <p:spPr>
          <a:xfrm>
            <a:off x="9260378" y="3707476"/>
            <a:ext cx="0" cy="942972"/>
          </a:xfrm>
          <a:prstGeom prst="straightConnector1">
            <a:avLst/>
          </a:prstGeom>
          <a:ln w="57150">
            <a:solidFill>
              <a:srgbClr val="EE003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880022-7004-5551-48AB-4F001C9A99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71" y="619999"/>
            <a:ext cx="226181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5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0A99F9D-C21D-AFA8-C2BE-2782C827D7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5" t="4948" r="7682"/>
          <a:stretch/>
        </p:blipFill>
        <p:spPr>
          <a:xfrm>
            <a:off x="1548938" y="2205649"/>
            <a:ext cx="9094123" cy="40128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258CA62-59F5-75E1-67A9-F338B406128A}"/>
              </a:ext>
            </a:extLst>
          </p:cNvPr>
          <p:cNvSpPr txBox="1"/>
          <p:nvPr/>
        </p:nvSpPr>
        <p:spPr>
          <a:xfrm>
            <a:off x="2625663" y="424233"/>
            <a:ext cx="87324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Biết rằng bài hát có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74 381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lượt nghe. Nam và Việt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</a:rPr>
              <a:t>làm tròn số đến hàng nghìn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, ai đã làm tròn đúng?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A5103C4-F25D-55F6-08BE-32C835102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09" y="539612"/>
            <a:ext cx="224352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0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F400AC3-3FF7-173B-3DA7-EC50F54A0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023" y="670321"/>
            <a:ext cx="6943946" cy="55173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990292D-305B-DFBC-AF42-ADADEC8EA1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" r="23659"/>
          <a:stretch/>
        </p:blipFill>
        <p:spPr>
          <a:xfrm>
            <a:off x="593770" y="3569109"/>
            <a:ext cx="4372413" cy="25244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DC413A2-1011-BD81-5BDE-9C37B234EF4D}"/>
              </a:ext>
            </a:extLst>
          </p:cNvPr>
          <p:cNvSpPr txBox="1"/>
          <p:nvPr/>
        </p:nvSpPr>
        <p:spPr>
          <a:xfrm>
            <a:off x="1209368" y="570115"/>
            <a:ext cx="33331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àm tròn số đến hàng nghìn</a:t>
            </a:r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05BCE0E-E5D9-EA31-1BEE-5BAED526CEAC}"/>
              </a:ext>
            </a:extLst>
          </p:cNvPr>
          <p:cNvSpPr txBox="1"/>
          <p:nvPr/>
        </p:nvSpPr>
        <p:spPr>
          <a:xfrm>
            <a:off x="384712" y="1647333"/>
            <a:ext cx="22319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74 381</a:t>
            </a:r>
            <a:endParaRPr lang="en-US" sz="2400" dirty="0">
              <a:solidFill>
                <a:srgbClr val="EE003E"/>
              </a:solidFill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xmlns="" id="{6E72E8D2-BA83-4650-E324-24D59A63DC4C}"/>
              </a:ext>
            </a:extLst>
          </p:cNvPr>
          <p:cNvSpPr/>
          <p:nvPr/>
        </p:nvSpPr>
        <p:spPr>
          <a:xfrm>
            <a:off x="2546459" y="1894402"/>
            <a:ext cx="467033" cy="27530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64AE39E-2CFF-C272-07CF-E5D3250439CC}"/>
              </a:ext>
            </a:extLst>
          </p:cNvPr>
          <p:cNvSpPr txBox="1"/>
          <p:nvPr/>
        </p:nvSpPr>
        <p:spPr>
          <a:xfrm>
            <a:off x="2963155" y="1715246"/>
            <a:ext cx="22319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EE00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74 000</a:t>
            </a:r>
            <a:endParaRPr lang="en-US" sz="2400" dirty="0">
              <a:solidFill>
                <a:srgbClr val="EE003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BBBC7F1-E755-3EAE-40E9-127DC9672186}"/>
              </a:ext>
            </a:extLst>
          </p:cNvPr>
          <p:cNvSpPr txBox="1"/>
          <p:nvPr/>
        </p:nvSpPr>
        <p:spPr>
          <a:xfrm>
            <a:off x="879891" y="2484687"/>
            <a:ext cx="37805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Việt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đúng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332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72A8B4-CE6F-C289-0F56-5BAA0DEF11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"/>
          <a:stretch/>
        </p:blipFill>
        <p:spPr>
          <a:xfrm>
            <a:off x="1220508" y="1624562"/>
            <a:ext cx="10137648" cy="3968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A74BF8A-ABE7-9F30-6627-CAA514E9C2D7}"/>
              </a:ext>
            </a:extLst>
          </p:cNvPr>
          <p:cNvSpPr txBox="1"/>
          <p:nvPr/>
        </p:nvSpPr>
        <p:spPr>
          <a:xfrm>
            <a:off x="2625663" y="424233"/>
            <a:ext cx="8732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20 080,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52 080, 92 000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lên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con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735B682-95D2-3C54-6441-4BF5EB9316A1}"/>
              </a:ext>
            </a:extLst>
          </p:cNvPr>
          <p:cNvGrpSpPr/>
          <p:nvPr/>
        </p:nvGrpSpPr>
        <p:grpSpPr>
          <a:xfrm>
            <a:off x="3108960" y="5593483"/>
            <a:ext cx="5593734" cy="760506"/>
            <a:chOff x="4974336" y="5593483"/>
            <a:chExt cx="5593734" cy="760506"/>
          </a:xfrm>
        </p:grpSpPr>
        <p:sp>
          <p:nvSpPr>
            <p:cNvPr id="9" name="矩形: 圆角 9">
              <a:extLst>
                <a:ext uri="{FF2B5EF4-FFF2-40B4-BE49-F238E27FC236}">
                  <a16:creationId xmlns:a16="http://schemas.microsoft.com/office/drawing/2014/main" xmlns="" id="{2E3C69AA-6684-FA69-F0BD-867AE0AB6750}"/>
                </a:ext>
              </a:extLst>
            </p:cNvPr>
            <p:cNvSpPr/>
            <p:nvPr/>
          </p:nvSpPr>
          <p:spPr>
            <a:xfrm>
              <a:off x="4974336" y="5593483"/>
              <a:ext cx="5593734" cy="760506"/>
            </a:xfrm>
            <a:prstGeom prst="roundRect">
              <a:avLst>
                <a:gd name="adj" fmla="val 50000"/>
              </a:avLst>
            </a:prstGeom>
            <a:solidFill>
              <a:srgbClr val="FD6262"/>
            </a:solidFill>
            <a:ln>
              <a:noFill/>
            </a:ln>
            <a:effectLst>
              <a:outerShdw blurRad="50800" dist="38100" dir="2700000" algn="tl" rotWithShape="0">
                <a:srgbClr val="D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6B13F4C-6AAA-32AF-DF9C-4D98271988A2}"/>
                </a:ext>
              </a:extLst>
            </p:cNvPr>
            <p:cNvSpPr txBox="1"/>
            <p:nvPr/>
          </p:nvSpPr>
          <p:spPr>
            <a:xfrm>
              <a:off x="5303520" y="5643334"/>
              <a:ext cx="505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Mỗi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bạn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đã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nào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B99FBC-3DB1-430D-9CAF-D403CE3CA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544" y="398081"/>
            <a:ext cx="227400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9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72A8B4-CE6F-C289-0F56-5BAA0DEF11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"/>
          <a:stretch/>
        </p:blipFill>
        <p:spPr>
          <a:xfrm>
            <a:off x="893362" y="1500962"/>
            <a:ext cx="11039175" cy="43218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A74BF8A-ABE7-9F30-6627-CAA514E9C2D7}"/>
              </a:ext>
            </a:extLst>
          </p:cNvPr>
          <p:cNvSpPr txBox="1"/>
          <p:nvPr/>
        </p:nvSpPr>
        <p:spPr>
          <a:xfrm>
            <a:off x="2625663" y="424233"/>
            <a:ext cx="8732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20 080,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52 080, 92 000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lên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con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735B682-95D2-3C54-6441-4BF5EB9316A1}"/>
              </a:ext>
            </a:extLst>
          </p:cNvPr>
          <p:cNvGrpSpPr/>
          <p:nvPr/>
        </p:nvGrpSpPr>
        <p:grpSpPr>
          <a:xfrm>
            <a:off x="3171714" y="5699233"/>
            <a:ext cx="5382087" cy="646332"/>
            <a:chOff x="4974336" y="4907385"/>
            <a:chExt cx="5382087" cy="646332"/>
          </a:xfrm>
        </p:grpSpPr>
        <p:sp>
          <p:nvSpPr>
            <p:cNvPr id="9" name="矩形: 圆角 9">
              <a:extLst>
                <a:ext uri="{FF2B5EF4-FFF2-40B4-BE49-F238E27FC236}">
                  <a16:creationId xmlns:a16="http://schemas.microsoft.com/office/drawing/2014/main" xmlns="" id="{2E3C69AA-6684-FA69-F0BD-867AE0AB6750}"/>
                </a:ext>
              </a:extLst>
            </p:cNvPr>
            <p:cNvSpPr/>
            <p:nvPr/>
          </p:nvSpPr>
          <p:spPr>
            <a:xfrm>
              <a:off x="4974336" y="4907385"/>
              <a:ext cx="5382087" cy="646331"/>
            </a:xfrm>
            <a:prstGeom prst="roundRect">
              <a:avLst>
                <a:gd name="adj" fmla="val 12843"/>
              </a:avLst>
            </a:prstGeom>
            <a:solidFill>
              <a:srgbClr val="FED2D2"/>
            </a:solidFill>
            <a:ln>
              <a:noFill/>
            </a:ln>
            <a:effectLst>
              <a:outerShdw blurRad="50800" dist="38100" dir="2700000" algn="tl" rotWithShape="0">
                <a:srgbClr val="D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6B13F4C-6AAA-32AF-DF9C-4D98271988A2}"/>
                </a:ext>
              </a:extLst>
            </p:cNvPr>
            <p:cNvSpPr txBox="1"/>
            <p:nvPr/>
          </p:nvSpPr>
          <p:spPr>
            <a:xfrm>
              <a:off x="5138927" y="4907386"/>
              <a:ext cx="505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Bạn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Mai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viết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52 080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DADBC0F-C516-3E20-4EFC-9259E87F2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86" y="389917"/>
            <a:ext cx="227400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1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72A8B4-CE6F-C289-0F56-5BAA0DEF11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"/>
          <a:stretch/>
        </p:blipFill>
        <p:spPr>
          <a:xfrm>
            <a:off x="516663" y="2271511"/>
            <a:ext cx="5913050" cy="23149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A74BF8A-ABE7-9F30-6627-CAA514E9C2D7}"/>
              </a:ext>
            </a:extLst>
          </p:cNvPr>
          <p:cNvSpPr txBox="1"/>
          <p:nvPr/>
        </p:nvSpPr>
        <p:spPr>
          <a:xfrm>
            <a:off x="2625663" y="424233"/>
            <a:ext cx="8732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viết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một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trong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các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20 080,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52 080, 92 000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lên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bảng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con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735B682-95D2-3C54-6441-4BF5EB9316A1}"/>
              </a:ext>
            </a:extLst>
          </p:cNvPr>
          <p:cNvGrpSpPr/>
          <p:nvPr/>
        </p:nvGrpSpPr>
        <p:grpSpPr>
          <a:xfrm>
            <a:off x="609357" y="4654041"/>
            <a:ext cx="5382087" cy="646332"/>
            <a:chOff x="4974336" y="4907385"/>
            <a:chExt cx="5382087" cy="646332"/>
          </a:xfrm>
        </p:grpSpPr>
        <p:sp>
          <p:nvSpPr>
            <p:cNvPr id="9" name="矩形: 圆角 9">
              <a:extLst>
                <a:ext uri="{FF2B5EF4-FFF2-40B4-BE49-F238E27FC236}">
                  <a16:creationId xmlns:a16="http://schemas.microsoft.com/office/drawing/2014/main" xmlns="" id="{2E3C69AA-6684-FA69-F0BD-867AE0AB6750}"/>
                </a:ext>
              </a:extLst>
            </p:cNvPr>
            <p:cNvSpPr/>
            <p:nvPr/>
          </p:nvSpPr>
          <p:spPr>
            <a:xfrm>
              <a:off x="4974336" y="4907385"/>
              <a:ext cx="5382087" cy="646331"/>
            </a:xfrm>
            <a:prstGeom prst="roundRect">
              <a:avLst>
                <a:gd name="adj" fmla="val 12843"/>
              </a:avLst>
            </a:prstGeom>
            <a:solidFill>
              <a:srgbClr val="FED2D2"/>
            </a:solidFill>
            <a:ln>
              <a:noFill/>
            </a:ln>
            <a:effectLst>
              <a:outerShdw blurRad="50800" dist="38100" dir="2700000" algn="tl" rotWithShape="0">
                <a:srgbClr val="D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6B13F4C-6AAA-32AF-DF9C-4D98271988A2}"/>
                </a:ext>
              </a:extLst>
            </p:cNvPr>
            <p:cNvSpPr txBox="1"/>
            <p:nvPr/>
          </p:nvSpPr>
          <p:spPr>
            <a:xfrm>
              <a:off x="5138927" y="4907386"/>
              <a:ext cx="505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Bạn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Mai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viết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52 080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D95D5F1-A61C-6EC9-4228-EB38BEF1DE9E}"/>
              </a:ext>
            </a:extLst>
          </p:cNvPr>
          <p:cNvGrpSpPr/>
          <p:nvPr/>
        </p:nvGrpSpPr>
        <p:grpSpPr>
          <a:xfrm>
            <a:off x="6507808" y="1836243"/>
            <a:ext cx="5388281" cy="4345100"/>
            <a:chOff x="4421562" y="4941323"/>
            <a:chExt cx="6605854" cy="886723"/>
          </a:xfrm>
        </p:grpSpPr>
        <p:sp>
          <p:nvSpPr>
            <p:cNvPr id="8" name="矩形: 圆角 9">
              <a:extLst>
                <a:ext uri="{FF2B5EF4-FFF2-40B4-BE49-F238E27FC236}">
                  <a16:creationId xmlns:a16="http://schemas.microsoft.com/office/drawing/2014/main" xmlns="" id="{619F124A-F3E5-5513-407E-AF2ED067DA3E}"/>
                </a:ext>
              </a:extLst>
            </p:cNvPr>
            <p:cNvSpPr/>
            <p:nvPr/>
          </p:nvSpPr>
          <p:spPr>
            <a:xfrm>
              <a:off x="4421562" y="4941323"/>
              <a:ext cx="6510112" cy="886723"/>
            </a:xfrm>
            <a:prstGeom prst="roundRect">
              <a:avLst>
                <a:gd name="adj" fmla="val 12843"/>
              </a:avLst>
            </a:prstGeom>
            <a:solidFill>
              <a:srgbClr val="FED2D2"/>
            </a:solidFill>
            <a:ln>
              <a:noFill/>
            </a:ln>
            <a:effectLst>
              <a:outerShdw blurRad="50800" dist="38100" dir="2700000" algn="tl" rotWithShape="0">
                <a:srgbClr val="D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3AE7668-E7B5-7412-4778-D4A4150E3B80}"/>
                </a:ext>
              </a:extLst>
            </p:cNvPr>
            <p:cNvSpPr txBox="1"/>
            <p:nvPr/>
          </p:nvSpPr>
          <p:spPr>
            <a:xfrm>
              <a:off x="4623348" y="4964334"/>
              <a:ext cx="6404068" cy="8228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Nam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đã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viết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92 000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vì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chữ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hàng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nghìn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giống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chữ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hàng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nghìn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Mai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viết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.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-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Việt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đã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viết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20 080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vì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chữ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hàng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chục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giống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chữ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hàng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chục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Mai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viết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8AF2585-42F3-A0D8-DCBF-D1B8DFB8D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57" y="472790"/>
            <a:ext cx="227400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4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D52487-78A9-4192-A3D1-BB29FF168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6BD2300F-1925-4904-8EB4-D30B213003DF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2D78E35-191F-4843-9505-1B4C4FE912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9350866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5B9A05B9-46BA-4FA8-8B09-6524C686D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5400000">
            <a:off x="111923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C2A5760-F533-4959-8833-CFFFEAE32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378">
            <a:off x="933846" y="3722525"/>
            <a:ext cx="4802838" cy="15339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023D407-E54F-4B5B-BEF2-529A8FB672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3622" flipH="1">
            <a:off x="6523381" y="3722525"/>
            <a:ext cx="4802838" cy="15339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690584C-42A4-4EE5-9E6C-53747B648C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139" b="1314"/>
          <a:stretch/>
        </p:blipFill>
        <p:spPr>
          <a:xfrm>
            <a:off x="-174173" y="4673422"/>
            <a:ext cx="13599887" cy="21845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C5B317A-6342-3420-4FAE-0942691F9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4611" y="2154242"/>
            <a:ext cx="9522777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36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C1A2F32-827A-58B8-8AD5-270092C11B1D}"/>
              </a:ext>
            </a:extLst>
          </p:cNvPr>
          <p:cNvGrpSpPr/>
          <p:nvPr/>
        </p:nvGrpSpPr>
        <p:grpSpPr>
          <a:xfrm>
            <a:off x="2016369" y="2111363"/>
            <a:ext cx="8159262" cy="2635273"/>
            <a:chOff x="4421562" y="4941323"/>
            <a:chExt cx="6510112" cy="886723"/>
          </a:xfrm>
        </p:grpSpPr>
        <p:sp>
          <p:nvSpPr>
            <p:cNvPr id="4" name="矩形: 圆角 9">
              <a:extLst>
                <a:ext uri="{FF2B5EF4-FFF2-40B4-BE49-F238E27FC236}">
                  <a16:creationId xmlns:a16="http://schemas.microsoft.com/office/drawing/2014/main" xmlns="" id="{1DCDD8E2-045C-54A4-3886-2EAC17D295DC}"/>
                </a:ext>
              </a:extLst>
            </p:cNvPr>
            <p:cNvSpPr/>
            <p:nvPr/>
          </p:nvSpPr>
          <p:spPr>
            <a:xfrm>
              <a:off x="4421562" y="4941323"/>
              <a:ext cx="6510112" cy="886723"/>
            </a:xfrm>
            <a:prstGeom prst="roundRect">
              <a:avLst>
                <a:gd name="adj" fmla="val 12843"/>
              </a:avLst>
            </a:prstGeom>
            <a:solidFill>
              <a:srgbClr val="FED2D2"/>
            </a:solidFill>
            <a:ln>
              <a:noFill/>
            </a:ln>
            <a:effectLst>
              <a:outerShdw blurRad="50800" dist="38100" dir="2700000" algn="tl" rotWithShape="0">
                <a:srgbClr val="DF5F5F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D656EA6-AA0A-67B2-8F7B-C64DBB509505}"/>
                </a:ext>
              </a:extLst>
            </p:cNvPr>
            <p:cNvSpPr txBox="1"/>
            <p:nvPr/>
          </p:nvSpPr>
          <p:spPr>
            <a:xfrm>
              <a:off x="4589679" y="5002590"/>
              <a:ext cx="6141827" cy="715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viết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cho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năm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chữ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lên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bảng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con,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sau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đó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cùng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so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sánh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với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.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Xem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giống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khác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nhau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ở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điểm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nào</a:t>
              </a:r>
              <a:r>
                <a:rPr lang="en-US" sz="3200" b="1" kern="0" dirty="0">
                  <a:latin typeface="Cambria" panose="02040503050406030204" pitchFamily="18" charset="0"/>
                </a:rPr>
                <a:t>.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178E86E-7201-86D6-4AC9-FFE43C87A5AA}"/>
              </a:ext>
            </a:extLst>
          </p:cNvPr>
          <p:cNvGrpSpPr/>
          <p:nvPr/>
        </p:nvGrpSpPr>
        <p:grpSpPr>
          <a:xfrm>
            <a:off x="1404852" y="813144"/>
            <a:ext cx="9522973" cy="1113127"/>
            <a:chOff x="3465694" y="2007812"/>
            <a:chExt cx="5818777" cy="208101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5950308-D2DB-B523-2A80-40A688BE8835}"/>
                </a:ext>
              </a:extLst>
            </p:cNvPr>
            <p:cNvSpPr txBox="1"/>
            <p:nvPr/>
          </p:nvSpPr>
          <p:spPr>
            <a:xfrm>
              <a:off x="3465694" y="2007812"/>
              <a:ext cx="5818777" cy="2071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ln w="228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8100000" algn="tr" rotWithShape="0">
                      <a:srgbClr val="EE003E"/>
                    </a:outerShdw>
                  </a:effectLst>
                  <a:latin typeface="#9Slide07 SVNZiclets" panose="02000603000000000000" pitchFamily="2" charset="0"/>
                </a:rPr>
                <a:t>TÌM ĐIỂM CHUNG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2817D762-D070-2907-D8BC-8FC32EF9E44E}"/>
                </a:ext>
              </a:extLst>
            </p:cNvPr>
            <p:cNvSpPr txBox="1"/>
            <p:nvPr/>
          </p:nvSpPr>
          <p:spPr>
            <a:xfrm>
              <a:off x="3735130" y="2017405"/>
              <a:ext cx="5282113" cy="2071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>
                  <a:gradFill>
                    <a:gsLst>
                      <a:gs pos="32000">
                        <a:srgbClr val="FF4D84"/>
                      </a:gs>
                      <a:gs pos="71000">
                        <a:srgbClr val="FD6262"/>
                      </a:gs>
                    </a:gsLst>
                    <a:lin ang="5400000" scaled="1"/>
                  </a:gradFill>
                  <a:latin typeface="#9Slide07 SVNZiclets" panose="02000603000000000000" pitchFamily="2" charset="0"/>
                </a:rPr>
                <a:t>TÌM ĐIỂM CHUNG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998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D52487-78A9-4192-A3D1-BB29FF168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6BD2300F-1925-4904-8EB4-D30B213003DF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2D78E35-191F-4843-9505-1B4C4FE912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9350866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5B9A05B9-46BA-4FA8-8B09-6524C686D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5400000">
            <a:off x="111923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C2A5760-F533-4959-8833-CFFFEAE32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378">
            <a:off x="933846" y="3722525"/>
            <a:ext cx="4802838" cy="15339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023D407-E54F-4B5B-BEF2-529A8FB672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3622" flipH="1">
            <a:off x="6523381" y="3722525"/>
            <a:ext cx="4802838" cy="15339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690584C-42A4-4EE5-9E6C-53747B648C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139" b="1314"/>
          <a:stretch/>
        </p:blipFill>
        <p:spPr>
          <a:xfrm>
            <a:off x="-174173" y="4673422"/>
            <a:ext cx="13599887" cy="218457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F10D326-F3AE-7CC5-B8E6-85A4A3F2C38F}"/>
              </a:ext>
            </a:extLst>
          </p:cNvPr>
          <p:cNvGrpSpPr/>
          <p:nvPr/>
        </p:nvGrpSpPr>
        <p:grpSpPr>
          <a:xfrm>
            <a:off x="4202944" y="2679670"/>
            <a:ext cx="6438260" cy="1048268"/>
            <a:chOff x="4202944" y="2679670"/>
            <a:chExt cx="6438260" cy="104826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717E4C74-55F3-78BC-744A-883F6D0E74D9}"/>
                </a:ext>
              </a:extLst>
            </p:cNvPr>
            <p:cNvSpPr/>
            <p:nvPr/>
          </p:nvSpPr>
          <p:spPr>
            <a:xfrm>
              <a:off x="4202944" y="2679670"/>
              <a:ext cx="6438260" cy="104826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4D8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F5ABC4B-99CA-2C4F-4BA4-854E38B849E9}"/>
                </a:ext>
              </a:extLst>
            </p:cNvPr>
            <p:cNvSpPr txBox="1"/>
            <p:nvPr/>
          </p:nvSpPr>
          <p:spPr>
            <a:xfrm>
              <a:off x="4692580" y="2856344"/>
              <a:ext cx="58666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Hoàn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thành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bài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tập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64870B-3B15-B7CB-4735-DF69665E8F27}"/>
              </a:ext>
            </a:extLst>
          </p:cNvPr>
          <p:cNvGrpSpPr/>
          <p:nvPr/>
        </p:nvGrpSpPr>
        <p:grpSpPr>
          <a:xfrm>
            <a:off x="2401260" y="3911973"/>
            <a:ext cx="6438260" cy="1048268"/>
            <a:chOff x="2401260" y="3911973"/>
            <a:chExt cx="6438260" cy="104826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B3779CE1-928B-E45F-9950-642FAD74D58B}"/>
                </a:ext>
              </a:extLst>
            </p:cNvPr>
            <p:cNvSpPr/>
            <p:nvPr/>
          </p:nvSpPr>
          <p:spPr>
            <a:xfrm>
              <a:off x="2401260" y="3911973"/>
              <a:ext cx="6438260" cy="104826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4D8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4BEC651A-E39D-EDB7-92E4-52B1454C899C}"/>
                </a:ext>
              </a:extLst>
            </p:cNvPr>
            <p:cNvSpPr txBox="1"/>
            <p:nvPr/>
          </p:nvSpPr>
          <p:spPr>
            <a:xfrm>
              <a:off x="3663114" y="4088647"/>
              <a:ext cx="43802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Chuẩn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bị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bài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mới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E437AB7-DC73-2978-A0B5-1E74FD89DE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276" y="980369"/>
            <a:ext cx="5797798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53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287CB44-DC34-4404-B2FB-367F19985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45971C40-25AF-4430-AD32-54DDBF8F63C2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00C6926-C2CE-4956-C057-940CCBF2D62F}"/>
              </a:ext>
            </a:extLst>
          </p:cNvPr>
          <p:cNvGrpSpPr/>
          <p:nvPr/>
        </p:nvGrpSpPr>
        <p:grpSpPr>
          <a:xfrm>
            <a:off x="2827443" y="585536"/>
            <a:ext cx="6669297" cy="1148774"/>
            <a:chOff x="3124943" y="457662"/>
            <a:chExt cx="6669297" cy="1148774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68B8B3B6-692B-4AD6-8C0A-62F4A35F9619}"/>
                </a:ext>
              </a:extLst>
            </p:cNvPr>
            <p:cNvGrpSpPr/>
            <p:nvPr/>
          </p:nvGrpSpPr>
          <p:grpSpPr>
            <a:xfrm>
              <a:off x="3124943" y="457662"/>
              <a:ext cx="6669297" cy="1148774"/>
              <a:chOff x="3447142" y="4013196"/>
              <a:chExt cx="5297714" cy="910728"/>
            </a:xfrm>
          </p:grpSpPr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xmlns="" id="{F4E3A95E-BF0E-4A3B-993F-0C736DE5D6E0}"/>
                  </a:ext>
                </a:extLst>
              </p:cNvPr>
              <p:cNvSpPr/>
              <p:nvPr/>
            </p:nvSpPr>
            <p:spPr>
              <a:xfrm>
                <a:off x="3604981" y="4135813"/>
                <a:ext cx="4982037" cy="665495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DF5F5F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矩形: 圆角 6">
                <a:extLst>
                  <a:ext uri="{FF2B5EF4-FFF2-40B4-BE49-F238E27FC236}">
                    <a16:creationId xmlns:a16="http://schemas.microsoft.com/office/drawing/2014/main" xmlns="" id="{E41B7A31-B396-4189-9A7D-9C8D61D66EDD}"/>
                  </a:ext>
                </a:extLst>
              </p:cNvPr>
              <p:cNvSpPr/>
              <p:nvPr/>
            </p:nvSpPr>
            <p:spPr>
              <a:xfrm>
                <a:off x="3447142" y="4013196"/>
                <a:ext cx="5297714" cy="910728"/>
              </a:xfrm>
              <a:prstGeom prst="roundRect">
                <a:avLst>
                  <a:gd name="adj" fmla="val 50000"/>
                </a:avLst>
              </a:prstGeom>
              <a:noFill/>
              <a:ln w="63500" cap="rnd">
                <a:solidFill>
                  <a:schemeClr val="bg1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366BA25B-ECD4-4F39-9DFA-40EA72D5592D}"/>
                </a:ext>
              </a:extLst>
            </p:cNvPr>
            <p:cNvSpPr txBox="1"/>
            <p:nvPr/>
          </p:nvSpPr>
          <p:spPr>
            <a:xfrm>
              <a:off x="4007775" y="625391"/>
              <a:ext cx="471928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kumimoji="0" lang="en-US" altLang="zh-CN" sz="4400" b="0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cầu</a:t>
              </a:r>
              <a:r>
                <a:rPr kumimoji="0" lang="en-US" altLang="zh-CN" sz="4400" b="0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kumimoji="0" lang="en-US" altLang="zh-CN" sz="4400" b="0" i="0" u="none" strike="noStrike" kern="1200" cap="none" spc="0" normalizeH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4400" b="0" i="0" u="none" strike="noStrike" kern="1200" cap="none" spc="0" normalizeH="0" noProof="0" dirty="0" err="1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đạt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15A6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26" name="矩形 27">
            <a:extLst>
              <a:ext uri="{FF2B5EF4-FFF2-40B4-BE49-F238E27FC236}">
                <a16:creationId xmlns:a16="http://schemas.microsoft.com/office/drawing/2014/main" xmlns="" id="{1AA965D5-A72A-4BF0-AE5F-72B9103FB16E}"/>
              </a:ext>
            </a:extLst>
          </p:cNvPr>
          <p:cNvSpPr/>
          <p:nvPr/>
        </p:nvSpPr>
        <p:spPr>
          <a:xfrm>
            <a:off x="0" y="5772527"/>
            <a:ext cx="12192000" cy="1085472"/>
          </a:xfrm>
          <a:custGeom>
            <a:avLst/>
            <a:gdLst>
              <a:gd name="connsiteX0" fmla="*/ 0 w 12192000"/>
              <a:gd name="connsiteY0" fmla="*/ 0 h 572591"/>
              <a:gd name="connsiteX1" fmla="*/ 12192000 w 12192000"/>
              <a:gd name="connsiteY1" fmla="*/ 0 h 572591"/>
              <a:gd name="connsiteX2" fmla="*/ 12192000 w 12192000"/>
              <a:gd name="connsiteY2" fmla="*/ 572591 h 572591"/>
              <a:gd name="connsiteX3" fmla="*/ 0 w 12192000"/>
              <a:gd name="connsiteY3" fmla="*/ 572591 h 572591"/>
              <a:gd name="connsiteX4" fmla="*/ 0 w 12192000"/>
              <a:gd name="connsiteY4" fmla="*/ 0 h 572591"/>
              <a:gd name="connsiteX0" fmla="*/ 0 w 12192000"/>
              <a:gd name="connsiteY0" fmla="*/ 0 h 572591"/>
              <a:gd name="connsiteX1" fmla="*/ 9725025 w 12192000"/>
              <a:gd name="connsiteY1" fmla="*/ 3175 h 572591"/>
              <a:gd name="connsiteX2" fmla="*/ 12192000 w 12192000"/>
              <a:gd name="connsiteY2" fmla="*/ 0 h 572591"/>
              <a:gd name="connsiteX3" fmla="*/ 12192000 w 12192000"/>
              <a:gd name="connsiteY3" fmla="*/ 572591 h 572591"/>
              <a:gd name="connsiteX4" fmla="*/ 0 w 12192000"/>
              <a:gd name="connsiteY4" fmla="*/ 572591 h 572591"/>
              <a:gd name="connsiteX5" fmla="*/ 0 w 12192000"/>
              <a:gd name="connsiteY5" fmla="*/ 0 h 572591"/>
              <a:gd name="connsiteX0" fmla="*/ 0 w 12192000"/>
              <a:gd name="connsiteY0" fmla="*/ 41371 h 613962"/>
              <a:gd name="connsiteX1" fmla="*/ 9725025 w 12192000"/>
              <a:gd name="connsiteY1" fmla="*/ 44546 h 613962"/>
              <a:gd name="connsiteX2" fmla="*/ 12192000 w 12192000"/>
              <a:gd name="connsiteY2" fmla="*/ 41371 h 613962"/>
              <a:gd name="connsiteX3" fmla="*/ 12192000 w 12192000"/>
              <a:gd name="connsiteY3" fmla="*/ 613962 h 613962"/>
              <a:gd name="connsiteX4" fmla="*/ 0 w 12192000"/>
              <a:gd name="connsiteY4" fmla="*/ 613962 h 613962"/>
              <a:gd name="connsiteX5" fmla="*/ 0 w 12192000"/>
              <a:gd name="connsiteY5" fmla="*/ 41371 h 613962"/>
              <a:gd name="connsiteX0" fmla="*/ 0 w 12192000"/>
              <a:gd name="connsiteY0" fmla="*/ 10588 h 583179"/>
              <a:gd name="connsiteX1" fmla="*/ 9753600 w 12192000"/>
              <a:gd name="connsiteY1" fmla="*/ 490013 h 583179"/>
              <a:gd name="connsiteX2" fmla="*/ 12192000 w 12192000"/>
              <a:gd name="connsiteY2" fmla="*/ 10588 h 583179"/>
              <a:gd name="connsiteX3" fmla="*/ 12192000 w 12192000"/>
              <a:gd name="connsiteY3" fmla="*/ 583179 h 583179"/>
              <a:gd name="connsiteX4" fmla="*/ 0 w 12192000"/>
              <a:gd name="connsiteY4" fmla="*/ 583179 h 583179"/>
              <a:gd name="connsiteX5" fmla="*/ 0 w 12192000"/>
              <a:gd name="connsiteY5" fmla="*/ 10588 h 583179"/>
              <a:gd name="connsiteX0" fmla="*/ 0 w 12192000"/>
              <a:gd name="connsiteY0" fmla="*/ 11728 h 584319"/>
              <a:gd name="connsiteX1" fmla="*/ 7515225 w 12192000"/>
              <a:gd name="connsiteY1" fmla="*/ 395903 h 584319"/>
              <a:gd name="connsiteX2" fmla="*/ 9753600 w 12192000"/>
              <a:gd name="connsiteY2" fmla="*/ 491153 h 584319"/>
              <a:gd name="connsiteX3" fmla="*/ 12192000 w 12192000"/>
              <a:gd name="connsiteY3" fmla="*/ 11728 h 584319"/>
              <a:gd name="connsiteX4" fmla="*/ 12192000 w 12192000"/>
              <a:gd name="connsiteY4" fmla="*/ 584319 h 584319"/>
              <a:gd name="connsiteX5" fmla="*/ 0 w 12192000"/>
              <a:gd name="connsiteY5" fmla="*/ 584319 h 584319"/>
              <a:gd name="connsiteX6" fmla="*/ 0 w 12192000"/>
              <a:gd name="connsiteY6" fmla="*/ 11728 h 584319"/>
              <a:gd name="connsiteX0" fmla="*/ 0 w 12192000"/>
              <a:gd name="connsiteY0" fmla="*/ 10941 h 583532"/>
              <a:gd name="connsiteX1" fmla="*/ 7515225 w 12192000"/>
              <a:gd name="connsiteY1" fmla="*/ 137941 h 583532"/>
              <a:gd name="connsiteX2" fmla="*/ 9753600 w 12192000"/>
              <a:gd name="connsiteY2" fmla="*/ 490366 h 583532"/>
              <a:gd name="connsiteX3" fmla="*/ 12192000 w 12192000"/>
              <a:gd name="connsiteY3" fmla="*/ 10941 h 583532"/>
              <a:gd name="connsiteX4" fmla="*/ 12192000 w 12192000"/>
              <a:gd name="connsiteY4" fmla="*/ 583532 h 583532"/>
              <a:gd name="connsiteX5" fmla="*/ 0 w 12192000"/>
              <a:gd name="connsiteY5" fmla="*/ 583532 h 583532"/>
              <a:gd name="connsiteX6" fmla="*/ 0 w 12192000"/>
              <a:gd name="connsiteY6" fmla="*/ 10941 h 583532"/>
              <a:gd name="connsiteX0" fmla="*/ 0 w 12192000"/>
              <a:gd name="connsiteY0" fmla="*/ 10941 h 583532"/>
              <a:gd name="connsiteX1" fmla="*/ 3746500 w 12192000"/>
              <a:gd name="connsiteY1" fmla="*/ 99840 h 583532"/>
              <a:gd name="connsiteX2" fmla="*/ 7515225 w 12192000"/>
              <a:gd name="connsiteY2" fmla="*/ 137941 h 583532"/>
              <a:gd name="connsiteX3" fmla="*/ 9753600 w 12192000"/>
              <a:gd name="connsiteY3" fmla="*/ 490366 h 583532"/>
              <a:gd name="connsiteX4" fmla="*/ 12192000 w 12192000"/>
              <a:gd name="connsiteY4" fmla="*/ 10941 h 583532"/>
              <a:gd name="connsiteX5" fmla="*/ 12192000 w 12192000"/>
              <a:gd name="connsiteY5" fmla="*/ 583532 h 583532"/>
              <a:gd name="connsiteX6" fmla="*/ 0 w 12192000"/>
              <a:gd name="connsiteY6" fmla="*/ 583532 h 583532"/>
              <a:gd name="connsiteX7" fmla="*/ 0 w 12192000"/>
              <a:gd name="connsiteY7" fmla="*/ 10941 h 583532"/>
              <a:gd name="connsiteX0" fmla="*/ 0 w 12192000"/>
              <a:gd name="connsiteY0" fmla="*/ 10941 h 607840"/>
              <a:gd name="connsiteX1" fmla="*/ 3771900 w 12192000"/>
              <a:gd name="connsiteY1" fmla="*/ 607840 h 607840"/>
              <a:gd name="connsiteX2" fmla="*/ 7515225 w 12192000"/>
              <a:gd name="connsiteY2" fmla="*/ 137941 h 607840"/>
              <a:gd name="connsiteX3" fmla="*/ 9753600 w 12192000"/>
              <a:gd name="connsiteY3" fmla="*/ 490366 h 607840"/>
              <a:gd name="connsiteX4" fmla="*/ 12192000 w 12192000"/>
              <a:gd name="connsiteY4" fmla="*/ 10941 h 607840"/>
              <a:gd name="connsiteX5" fmla="*/ 12192000 w 12192000"/>
              <a:gd name="connsiteY5" fmla="*/ 583532 h 607840"/>
              <a:gd name="connsiteX6" fmla="*/ 0 w 12192000"/>
              <a:gd name="connsiteY6" fmla="*/ 583532 h 607840"/>
              <a:gd name="connsiteX7" fmla="*/ 0 w 12192000"/>
              <a:gd name="connsiteY7" fmla="*/ 10941 h 607840"/>
              <a:gd name="connsiteX0" fmla="*/ 0 w 12192000"/>
              <a:gd name="connsiteY0" fmla="*/ 10941 h 608531"/>
              <a:gd name="connsiteX1" fmla="*/ 3771900 w 12192000"/>
              <a:gd name="connsiteY1" fmla="*/ 607840 h 608531"/>
              <a:gd name="connsiteX2" fmla="*/ 7515225 w 12192000"/>
              <a:gd name="connsiteY2" fmla="*/ 137941 h 608531"/>
              <a:gd name="connsiteX3" fmla="*/ 9753600 w 12192000"/>
              <a:gd name="connsiteY3" fmla="*/ 490366 h 608531"/>
              <a:gd name="connsiteX4" fmla="*/ 12192000 w 12192000"/>
              <a:gd name="connsiteY4" fmla="*/ 10941 h 608531"/>
              <a:gd name="connsiteX5" fmla="*/ 12192000 w 12192000"/>
              <a:gd name="connsiteY5" fmla="*/ 583532 h 608531"/>
              <a:gd name="connsiteX6" fmla="*/ 0 w 12192000"/>
              <a:gd name="connsiteY6" fmla="*/ 583532 h 608531"/>
              <a:gd name="connsiteX7" fmla="*/ 0 w 12192000"/>
              <a:gd name="connsiteY7" fmla="*/ 10941 h 608531"/>
              <a:gd name="connsiteX0" fmla="*/ 0 w 12192000"/>
              <a:gd name="connsiteY0" fmla="*/ 10941 h 671951"/>
              <a:gd name="connsiteX1" fmla="*/ 3784600 w 12192000"/>
              <a:gd name="connsiteY1" fmla="*/ 671340 h 671951"/>
              <a:gd name="connsiteX2" fmla="*/ 7515225 w 12192000"/>
              <a:gd name="connsiteY2" fmla="*/ 137941 h 671951"/>
              <a:gd name="connsiteX3" fmla="*/ 9753600 w 12192000"/>
              <a:gd name="connsiteY3" fmla="*/ 490366 h 671951"/>
              <a:gd name="connsiteX4" fmla="*/ 12192000 w 12192000"/>
              <a:gd name="connsiteY4" fmla="*/ 10941 h 671951"/>
              <a:gd name="connsiteX5" fmla="*/ 12192000 w 12192000"/>
              <a:gd name="connsiteY5" fmla="*/ 583532 h 671951"/>
              <a:gd name="connsiteX6" fmla="*/ 0 w 12192000"/>
              <a:gd name="connsiteY6" fmla="*/ 583532 h 671951"/>
              <a:gd name="connsiteX7" fmla="*/ 0 w 12192000"/>
              <a:gd name="connsiteY7" fmla="*/ 10941 h 671951"/>
              <a:gd name="connsiteX0" fmla="*/ 0 w 12192000"/>
              <a:gd name="connsiteY0" fmla="*/ 10797 h 671402"/>
              <a:gd name="connsiteX1" fmla="*/ 3784600 w 12192000"/>
              <a:gd name="connsiteY1" fmla="*/ 671196 h 671402"/>
              <a:gd name="connsiteX2" fmla="*/ 7286625 w 12192000"/>
              <a:gd name="connsiteY2" fmla="*/ 86997 h 671402"/>
              <a:gd name="connsiteX3" fmla="*/ 9753600 w 12192000"/>
              <a:gd name="connsiteY3" fmla="*/ 490222 h 671402"/>
              <a:gd name="connsiteX4" fmla="*/ 12192000 w 12192000"/>
              <a:gd name="connsiteY4" fmla="*/ 10797 h 671402"/>
              <a:gd name="connsiteX5" fmla="*/ 12192000 w 12192000"/>
              <a:gd name="connsiteY5" fmla="*/ 583388 h 671402"/>
              <a:gd name="connsiteX6" fmla="*/ 0 w 12192000"/>
              <a:gd name="connsiteY6" fmla="*/ 583388 h 671402"/>
              <a:gd name="connsiteX7" fmla="*/ 0 w 12192000"/>
              <a:gd name="connsiteY7" fmla="*/ 10797 h 671402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86026 h 658617"/>
              <a:gd name="connsiteX1" fmla="*/ 3835400 w 12192000"/>
              <a:gd name="connsiteY1" fmla="*/ 530525 h 658617"/>
              <a:gd name="connsiteX2" fmla="*/ 7286625 w 12192000"/>
              <a:gd name="connsiteY2" fmla="*/ 162226 h 658617"/>
              <a:gd name="connsiteX3" fmla="*/ 9753600 w 12192000"/>
              <a:gd name="connsiteY3" fmla="*/ 565451 h 658617"/>
              <a:gd name="connsiteX4" fmla="*/ 12192000 w 12192000"/>
              <a:gd name="connsiteY4" fmla="*/ 301926 h 658617"/>
              <a:gd name="connsiteX5" fmla="*/ 12192000 w 12192000"/>
              <a:gd name="connsiteY5" fmla="*/ 658617 h 658617"/>
              <a:gd name="connsiteX6" fmla="*/ 0 w 12192000"/>
              <a:gd name="connsiteY6" fmla="*/ 658617 h 658617"/>
              <a:gd name="connsiteX7" fmla="*/ 0 w 12192000"/>
              <a:gd name="connsiteY7" fmla="*/ 86026 h 658617"/>
              <a:gd name="connsiteX0" fmla="*/ 0 w 12192000"/>
              <a:gd name="connsiteY0" fmla="*/ 79968 h 652559"/>
              <a:gd name="connsiteX1" fmla="*/ 3835400 w 12192000"/>
              <a:gd name="connsiteY1" fmla="*/ 600667 h 652559"/>
              <a:gd name="connsiteX2" fmla="*/ 7286625 w 12192000"/>
              <a:gd name="connsiteY2" fmla="*/ 156168 h 652559"/>
              <a:gd name="connsiteX3" fmla="*/ 9753600 w 12192000"/>
              <a:gd name="connsiteY3" fmla="*/ 559393 h 652559"/>
              <a:gd name="connsiteX4" fmla="*/ 12192000 w 12192000"/>
              <a:gd name="connsiteY4" fmla="*/ 295868 h 652559"/>
              <a:gd name="connsiteX5" fmla="*/ 12192000 w 12192000"/>
              <a:gd name="connsiteY5" fmla="*/ 652559 h 652559"/>
              <a:gd name="connsiteX6" fmla="*/ 0 w 12192000"/>
              <a:gd name="connsiteY6" fmla="*/ 652559 h 652559"/>
              <a:gd name="connsiteX7" fmla="*/ 0 w 12192000"/>
              <a:gd name="connsiteY7" fmla="*/ 79968 h 652559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53600 w 12192000"/>
              <a:gd name="connsiteY3" fmla="*/ 5583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867 h 651458"/>
              <a:gd name="connsiteX1" fmla="*/ 3835400 w 12192000"/>
              <a:gd name="connsiteY1" fmla="*/ 599566 h 651458"/>
              <a:gd name="connsiteX2" fmla="*/ 7413625 w 12192000"/>
              <a:gd name="connsiteY2" fmla="*/ 58522 h 651458"/>
              <a:gd name="connsiteX3" fmla="*/ 9740900 w 12192000"/>
              <a:gd name="connsiteY3" fmla="*/ 456692 h 651458"/>
              <a:gd name="connsiteX4" fmla="*/ 12192000 w 12192000"/>
              <a:gd name="connsiteY4" fmla="*/ 294767 h 651458"/>
              <a:gd name="connsiteX5" fmla="*/ 12192000 w 12192000"/>
              <a:gd name="connsiteY5" fmla="*/ 651458 h 651458"/>
              <a:gd name="connsiteX6" fmla="*/ 0 w 12192000"/>
              <a:gd name="connsiteY6" fmla="*/ 651458 h 651458"/>
              <a:gd name="connsiteX7" fmla="*/ 0 w 12192000"/>
              <a:gd name="connsiteY7" fmla="*/ 78867 h 651458"/>
              <a:gd name="connsiteX0" fmla="*/ 0 w 12192000"/>
              <a:gd name="connsiteY0" fmla="*/ 80803 h 653394"/>
              <a:gd name="connsiteX1" fmla="*/ 3835400 w 12192000"/>
              <a:gd name="connsiteY1" fmla="*/ 601502 h 653394"/>
              <a:gd name="connsiteX2" fmla="*/ 7489825 w 12192000"/>
              <a:gd name="connsiteY2" fmla="*/ 228641 h 653394"/>
              <a:gd name="connsiteX3" fmla="*/ 9740900 w 12192000"/>
              <a:gd name="connsiteY3" fmla="*/ 458628 h 653394"/>
              <a:gd name="connsiteX4" fmla="*/ 12192000 w 12192000"/>
              <a:gd name="connsiteY4" fmla="*/ 296703 h 653394"/>
              <a:gd name="connsiteX5" fmla="*/ 12192000 w 12192000"/>
              <a:gd name="connsiteY5" fmla="*/ 653394 h 653394"/>
              <a:gd name="connsiteX6" fmla="*/ 0 w 12192000"/>
              <a:gd name="connsiteY6" fmla="*/ 653394 h 653394"/>
              <a:gd name="connsiteX7" fmla="*/ 0 w 12192000"/>
              <a:gd name="connsiteY7" fmla="*/ 80803 h 653394"/>
              <a:gd name="connsiteX0" fmla="*/ 0 w 12192000"/>
              <a:gd name="connsiteY0" fmla="*/ 81896 h 654487"/>
              <a:gd name="connsiteX1" fmla="*/ 3835400 w 12192000"/>
              <a:gd name="connsiteY1" fmla="*/ 602595 h 654487"/>
              <a:gd name="connsiteX2" fmla="*/ 7477125 w 12192000"/>
              <a:gd name="connsiteY2" fmla="*/ 321471 h 654487"/>
              <a:gd name="connsiteX3" fmla="*/ 9740900 w 12192000"/>
              <a:gd name="connsiteY3" fmla="*/ 459721 h 654487"/>
              <a:gd name="connsiteX4" fmla="*/ 12192000 w 12192000"/>
              <a:gd name="connsiteY4" fmla="*/ 297796 h 654487"/>
              <a:gd name="connsiteX5" fmla="*/ 12192000 w 12192000"/>
              <a:gd name="connsiteY5" fmla="*/ 654487 h 654487"/>
              <a:gd name="connsiteX6" fmla="*/ 0 w 12192000"/>
              <a:gd name="connsiteY6" fmla="*/ 654487 h 654487"/>
              <a:gd name="connsiteX7" fmla="*/ 0 w 12192000"/>
              <a:gd name="connsiteY7" fmla="*/ 81896 h 654487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0804 h 653395"/>
              <a:gd name="connsiteX1" fmla="*/ 3835400 w 12192000"/>
              <a:gd name="connsiteY1" fmla="*/ 601503 h 653395"/>
              <a:gd name="connsiteX2" fmla="*/ 7400925 w 12192000"/>
              <a:gd name="connsiteY2" fmla="*/ 228642 h 653395"/>
              <a:gd name="connsiteX3" fmla="*/ 9740900 w 12192000"/>
              <a:gd name="connsiteY3" fmla="*/ 458629 h 653395"/>
              <a:gd name="connsiteX4" fmla="*/ 12192000 w 12192000"/>
              <a:gd name="connsiteY4" fmla="*/ 296704 h 653395"/>
              <a:gd name="connsiteX5" fmla="*/ 12192000 w 12192000"/>
              <a:gd name="connsiteY5" fmla="*/ 653395 h 653395"/>
              <a:gd name="connsiteX6" fmla="*/ 0 w 12192000"/>
              <a:gd name="connsiteY6" fmla="*/ 653395 h 653395"/>
              <a:gd name="connsiteX7" fmla="*/ 0 w 12192000"/>
              <a:gd name="connsiteY7" fmla="*/ 80804 h 65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3395">
                <a:moveTo>
                  <a:pt x="0" y="80804"/>
                </a:moveTo>
                <a:cubicBezTo>
                  <a:pt x="755650" y="-258045"/>
                  <a:pt x="2601913" y="576863"/>
                  <a:pt x="3835400" y="601503"/>
                </a:cubicBezTo>
                <a:cubicBezTo>
                  <a:pt x="5068887" y="626143"/>
                  <a:pt x="6423025" y="232829"/>
                  <a:pt x="7400925" y="228642"/>
                </a:cubicBezTo>
                <a:cubicBezTo>
                  <a:pt x="8378825" y="224455"/>
                  <a:pt x="8942388" y="447285"/>
                  <a:pt x="9740900" y="458629"/>
                </a:cubicBezTo>
                <a:cubicBezTo>
                  <a:pt x="10539412" y="469973"/>
                  <a:pt x="10968038" y="-229999"/>
                  <a:pt x="12192000" y="296704"/>
                </a:cubicBezTo>
                <a:lnTo>
                  <a:pt x="12192000" y="653395"/>
                </a:lnTo>
                <a:lnTo>
                  <a:pt x="0" y="653395"/>
                </a:lnTo>
                <a:lnTo>
                  <a:pt x="0" y="808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8">
            <a:extLst>
              <a:ext uri="{FF2B5EF4-FFF2-40B4-BE49-F238E27FC236}">
                <a16:creationId xmlns:a16="http://schemas.microsoft.com/office/drawing/2014/main" xmlns="" id="{A88DDA62-66DF-403F-9B3D-16AEC713FAF8}"/>
              </a:ext>
            </a:extLst>
          </p:cNvPr>
          <p:cNvSpPr/>
          <p:nvPr/>
        </p:nvSpPr>
        <p:spPr>
          <a:xfrm>
            <a:off x="-12700" y="5626468"/>
            <a:ext cx="12204700" cy="1204888"/>
          </a:xfrm>
          <a:custGeom>
            <a:avLst/>
            <a:gdLst>
              <a:gd name="connsiteX0" fmla="*/ 0 w 12192000"/>
              <a:gd name="connsiteY0" fmla="*/ 0 h 673100"/>
              <a:gd name="connsiteX1" fmla="*/ 12192000 w 12192000"/>
              <a:gd name="connsiteY1" fmla="*/ 0 h 673100"/>
              <a:gd name="connsiteX2" fmla="*/ 12192000 w 12192000"/>
              <a:gd name="connsiteY2" fmla="*/ 673100 h 673100"/>
              <a:gd name="connsiteX3" fmla="*/ 0 w 12192000"/>
              <a:gd name="connsiteY3" fmla="*/ 673100 h 673100"/>
              <a:gd name="connsiteX4" fmla="*/ 0 w 12192000"/>
              <a:gd name="connsiteY4" fmla="*/ 0 h 673100"/>
              <a:gd name="connsiteX0" fmla="*/ 0 w 12192000"/>
              <a:gd name="connsiteY0" fmla="*/ 12700 h 685800"/>
              <a:gd name="connsiteX1" fmla="*/ 8483600 w 12192000"/>
              <a:gd name="connsiteY1" fmla="*/ 0 h 685800"/>
              <a:gd name="connsiteX2" fmla="*/ 12192000 w 12192000"/>
              <a:gd name="connsiteY2" fmla="*/ 12700 h 685800"/>
              <a:gd name="connsiteX3" fmla="*/ 12192000 w 12192000"/>
              <a:gd name="connsiteY3" fmla="*/ 685800 h 685800"/>
              <a:gd name="connsiteX4" fmla="*/ 0 w 12192000"/>
              <a:gd name="connsiteY4" fmla="*/ 685800 h 685800"/>
              <a:gd name="connsiteX5" fmla="*/ 0 w 12192000"/>
              <a:gd name="connsiteY5" fmla="*/ 12700 h 685800"/>
              <a:gd name="connsiteX0" fmla="*/ 0 w 12192000"/>
              <a:gd name="connsiteY0" fmla="*/ 54315 h 727415"/>
              <a:gd name="connsiteX1" fmla="*/ 8483600 w 12192000"/>
              <a:gd name="connsiteY1" fmla="*/ 41615 h 727415"/>
              <a:gd name="connsiteX2" fmla="*/ 12192000 w 12192000"/>
              <a:gd name="connsiteY2" fmla="*/ 54315 h 727415"/>
              <a:gd name="connsiteX3" fmla="*/ 12192000 w 12192000"/>
              <a:gd name="connsiteY3" fmla="*/ 727415 h 727415"/>
              <a:gd name="connsiteX4" fmla="*/ 0 w 12192000"/>
              <a:gd name="connsiteY4" fmla="*/ 727415 h 727415"/>
              <a:gd name="connsiteX5" fmla="*/ 0 w 12192000"/>
              <a:gd name="connsiteY5" fmla="*/ 54315 h 727415"/>
              <a:gd name="connsiteX0" fmla="*/ 0 w 12192000"/>
              <a:gd name="connsiteY0" fmla="*/ 11510 h 684610"/>
              <a:gd name="connsiteX1" fmla="*/ 8496300 w 12192000"/>
              <a:gd name="connsiteY1" fmla="*/ 671910 h 684610"/>
              <a:gd name="connsiteX2" fmla="*/ 12192000 w 12192000"/>
              <a:gd name="connsiteY2" fmla="*/ 11510 h 684610"/>
              <a:gd name="connsiteX3" fmla="*/ 12192000 w 12192000"/>
              <a:gd name="connsiteY3" fmla="*/ 684610 h 684610"/>
              <a:gd name="connsiteX4" fmla="*/ 0 w 12192000"/>
              <a:gd name="connsiteY4" fmla="*/ 684610 h 684610"/>
              <a:gd name="connsiteX5" fmla="*/ 0 w 12192000"/>
              <a:gd name="connsiteY5" fmla="*/ 11510 h 684610"/>
              <a:gd name="connsiteX0" fmla="*/ 0 w 12192000"/>
              <a:gd name="connsiteY0" fmla="*/ 51896 h 724996"/>
              <a:gd name="connsiteX1" fmla="*/ 8496300 w 12192000"/>
              <a:gd name="connsiteY1" fmla="*/ 712296 h 724996"/>
              <a:gd name="connsiteX2" fmla="*/ 12192000 w 12192000"/>
              <a:gd name="connsiteY2" fmla="*/ 51896 h 724996"/>
              <a:gd name="connsiteX3" fmla="*/ 12192000 w 12192000"/>
              <a:gd name="connsiteY3" fmla="*/ 724996 h 724996"/>
              <a:gd name="connsiteX4" fmla="*/ 0 w 12192000"/>
              <a:gd name="connsiteY4" fmla="*/ 724996 h 724996"/>
              <a:gd name="connsiteX5" fmla="*/ 0 w 12192000"/>
              <a:gd name="connsiteY5" fmla="*/ 51896 h 724996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5653 h 739014"/>
              <a:gd name="connsiteX1" fmla="*/ 2616200 w 12192000"/>
              <a:gd name="connsiteY1" fmla="*/ 538253 h 739014"/>
              <a:gd name="connsiteX2" fmla="*/ 8496300 w 12192000"/>
              <a:gd name="connsiteY2" fmla="*/ 716053 h 739014"/>
              <a:gd name="connsiteX3" fmla="*/ 12192000 w 12192000"/>
              <a:gd name="connsiteY3" fmla="*/ 55653 h 739014"/>
              <a:gd name="connsiteX4" fmla="*/ 12192000 w 12192000"/>
              <a:gd name="connsiteY4" fmla="*/ 728753 h 739014"/>
              <a:gd name="connsiteX5" fmla="*/ 0 w 12192000"/>
              <a:gd name="connsiteY5" fmla="*/ 728753 h 739014"/>
              <a:gd name="connsiteX6" fmla="*/ 0 w 12192000"/>
              <a:gd name="connsiteY6" fmla="*/ 55653 h 739014"/>
              <a:gd name="connsiteX0" fmla="*/ 0 w 12192000"/>
              <a:gd name="connsiteY0" fmla="*/ 56837 h 760353"/>
              <a:gd name="connsiteX1" fmla="*/ 2616200 w 12192000"/>
              <a:gd name="connsiteY1" fmla="*/ 539437 h 760353"/>
              <a:gd name="connsiteX2" fmla="*/ 4533900 w 12192000"/>
              <a:gd name="connsiteY2" fmla="*/ 679137 h 760353"/>
              <a:gd name="connsiteX3" fmla="*/ 8496300 w 12192000"/>
              <a:gd name="connsiteY3" fmla="*/ 717237 h 760353"/>
              <a:gd name="connsiteX4" fmla="*/ 12192000 w 12192000"/>
              <a:gd name="connsiteY4" fmla="*/ 56837 h 760353"/>
              <a:gd name="connsiteX5" fmla="*/ 12192000 w 12192000"/>
              <a:gd name="connsiteY5" fmla="*/ 729937 h 760353"/>
              <a:gd name="connsiteX6" fmla="*/ 0 w 12192000"/>
              <a:gd name="connsiteY6" fmla="*/ 729937 h 760353"/>
              <a:gd name="connsiteX7" fmla="*/ 0 w 12192000"/>
              <a:gd name="connsiteY7" fmla="*/ 56837 h 760353"/>
              <a:gd name="connsiteX0" fmla="*/ 0 w 12192000"/>
              <a:gd name="connsiteY0" fmla="*/ 52648 h 725748"/>
              <a:gd name="connsiteX1" fmla="*/ 2616200 w 12192000"/>
              <a:gd name="connsiteY1" fmla="*/ 535248 h 725748"/>
              <a:gd name="connsiteX2" fmla="*/ 4610100 w 12192000"/>
              <a:gd name="connsiteY2" fmla="*/ 154248 h 725748"/>
              <a:gd name="connsiteX3" fmla="*/ 8496300 w 12192000"/>
              <a:gd name="connsiteY3" fmla="*/ 713048 h 725748"/>
              <a:gd name="connsiteX4" fmla="*/ 12192000 w 12192000"/>
              <a:gd name="connsiteY4" fmla="*/ 52648 h 725748"/>
              <a:gd name="connsiteX5" fmla="*/ 12192000 w 12192000"/>
              <a:gd name="connsiteY5" fmla="*/ 725748 h 725748"/>
              <a:gd name="connsiteX6" fmla="*/ 0 w 12192000"/>
              <a:gd name="connsiteY6" fmla="*/ 725748 h 725748"/>
              <a:gd name="connsiteX7" fmla="*/ 0 w 12192000"/>
              <a:gd name="connsiteY7" fmla="*/ 52648 h 725748"/>
              <a:gd name="connsiteX0" fmla="*/ 0 w 12192000"/>
              <a:gd name="connsiteY0" fmla="*/ 52177 h 725277"/>
              <a:gd name="connsiteX1" fmla="*/ 2616200 w 12192000"/>
              <a:gd name="connsiteY1" fmla="*/ 534777 h 725277"/>
              <a:gd name="connsiteX2" fmla="*/ 5080000 w 12192000"/>
              <a:gd name="connsiteY2" fmla="*/ 90277 h 725277"/>
              <a:gd name="connsiteX3" fmla="*/ 8496300 w 12192000"/>
              <a:gd name="connsiteY3" fmla="*/ 712577 h 725277"/>
              <a:gd name="connsiteX4" fmla="*/ 12192000 w 12192000"/>
              <a:gd name="connsiteY4" fmla="*/ 52177 h 725277"/>
              <a:gd name="connsiteX5" fmla="*/ 12192000 w 12192000"/>
              <a:gd name="connsiteY5" fmla="*/ 725277 h 725277"/>
              <a:gd name="connsiteX6" fmla="*/ 0 w 12192000"/>
              <a:gd name="connsiteY6" fmla="*/ 725277 h 725277"/>
              <a:gd name="connsiteX7" fmla="*/ 0 w 12192000"/>
              <a:gd name="connsiteY7" fmla="*/ 52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725277">
                <a:moveTo>
                  <a:pt x="0" y="306177"/>
                </a:moveTo>
                <a:cubicBezTo>
                  <a:pt x="1248833" y="-250506"/>
                  <a:pt x="1780117" y="570760"/>
                  <a:pt x="2628900" y="534777"/>
                </a:cubicBezTo>
                <a:cubicBezTo>
                  <a:pt x="3477683" y="498794"/>
                  <a:pt x="4112683" y="60644"/>
                  <a:pt x="5092700" y="90277"/>
                </a:cubicBezTo>
                <a:cubicBezTo>
                  <a:pt x="6072717" y="119910"/>
                  <a:pt x="7323667" y="718927"/>
                  <a:pt x="8509000" y="712577"/>
                </a:cubicBezTo>
                <a:cubicBezTo>
                  <a:pt x="9694333" y="706227"/>
                  <a:pt x="11027833" y="-227223"/>
                  <a:pt x="12204700" y="52177"/>
                </a:cubicBezTo>
                <a:lnTo>
                  <a:pt x="12204700" y="725277"/>
                </a:lnTo>
                <a:lnTo>
                  <a:pt x="12700" y="725277"/>
                </a:lnTo>
                <a:lnTo>
                  <a:pt x="0" y="3061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6A1EB43D-103D-4FE1-BDED-AAB1BA6E07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356727" cy="2609186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F8449AE1-BFBE-4309-B0EF-A84BBC1E6E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378">
            <a:off x="2796243" y="4346182"/>
            <a:ext cx="4843282" cy="145443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5E04FB49-B667-43B6-815B-59FDE05309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10459798" y="128234"/>
            <a:ext cx="1576433" cy="1379971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6CCA7611-251E-46A5-86DC-540E20779E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45" b="9708"/>
          <a:stretch>
            <a:fillRect/>
          </a:stretch>
        </p:blipFill>
        <p:spPr>
          <a:xfrm>
            <a:off x="522462" y="2801539"/>
            <a:ext cx="916726" cy="2481027"/>
          </a:xfrm>
          <a:custGeom>
            <a:avLst/>
            <a:gdLst>
              <a:gd name="connsiteX0" fmla="*/ 0 w 1145796"/>
              <a:gd name="connsiteY0" fmla="*/ 0 h 3100983"/>
              <a:gd name="connsiteX1" fmla="*/ 1145796 w 1145796"/>
              <a:gd name="connsiteY1" fmla="*/ 0 h 3100983"/>
              <a:gd name="connsiteX2" fmla="*/ 1145796 w 1145796"/>
              <a:gd name="connsiteY2" fmla="*/ 3100983 h 3100983"/>
              <a:gd name="connsiteX3" fmla="*/ 0 w 1145796"/>
              <a:gd name="connsiteY3" fmla="*/ 3100983 h 3100983"/>
              <a:gd name="connsiteX4" fmla="*/ 0 w 1145796"/>
              <a:gd name="connsiteY4" fmla="*/ 0 h 310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796" h="3100983">
                <a:moveTo>
                  <a:pt x="0" y="0"/>
                </a:moveTo>
                <a:lnTo>
                  <a:pt x="1145796" y="0"/>
                </a:lnTo>
                <a:lnTo>
                  <a:pt x="1145796" y="3100983"/>
                </a:lnTo>
                <a:lnTo>
                  <a:pt x="0" y="310098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0891DA0-EE99-ECDD-1A52-94E2C388B1E0}"/>
              </a:ext>
            </a:extLst>
          </p:cNvPr>
          <p:cNvSpPr txBox="1"/>
          <p:nvPr/>
        </p:nvSpPr>
        <p:spPr>
          <a:xfrm>
            <a:off x="1451888" y="1862183"/>
            <a:ext cx="9665953" cy="3785652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- Đọc, viết được các số trong phạm vi 100 000.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- Củng cố về cấu tạo thập phân của một số trong phạm vi 100 000.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- So sánh và sắp xếp được thứ tự các số trong phạm vi 100 000.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- Củng cố về làm tròn số đến hàng chục, hàng trăm, hàng nghìn, hàng mười nghìn.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- Thực hiện được thao tác tư duy ở mức độ đơn giản.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- Giải quyết được các bài tập liên quan.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- Sử dụng được ngôn ngữ toán học kết hợp với ngôn ng</a:t>
            </a:r>
            <a:r>
              <a:rPr lang="en-US" sz="2400" b="1" kern="0" noProof="0" dirty="0">
                <a:solidFill>
                  <a:prstClr val="black"/>
                </a:solidFill>
                <a:latin typeface="Cambria" panose="02040503050406030204" pitchFamily="18" charset="0"/>
              </a:rPr>
              <a:t>ữ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 thông thường để biểu đạt, giải thích các nội dung toán học ở những tình huống đơn giản nhằm phát triển năng lực giao tiếp.</a:t>
            </a: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FB781CBB-689E-41BB-B611-2CFCE337D091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66C0167-9BCE-0149-6BE6-D7D1E4763BA2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1D4C805-463E-3EA5-989D-978E2453B4C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1A6D5BF-5C77-F911-A8C9-80D09F2DCDD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C8200E8-599A-982C-D185-872096637CB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C5D0BED-0FA8-866A-A0C6-F131BD73EDC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7B1BB724-8B8F-67F5-F8C1-0B06A7C768C8}"/>
              </a:ext>
            </a:extLst>
          </p:cNvPr>
          <p:cNvSpPr txBox="1">
            <a:spLocks/>
          </p:cNvSpPr>
          <p:nvPr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latin typeface="SVN-Ready" panose="02040603050506020204" pitchFamily="18" charset="0"/>
              </a:rPr>
              <a:t>Huyền</a:t>
            </a:r>
            <a:endParaRPr lang="en-US" sz="1600" b="0" dirty="0">
              <a:latin typeface="SVN-Ready" panose="020406030505060202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2600B737-486F-7C32-1B20-B63E5E9151E8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F8A81EF-83EE-F498-7F06-5646CE645F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C4BDC1E-AE8E-D930-CFA9-C9A6D34CE5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2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52D080EC-8DAE-4C2B-8156-58C93D2CC5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" y="-12725"/>
            <a:ext cx="12192000" cy="685799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62CF230E-FE0B-4FE4-88FA-E85C1FD124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9350866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xmlns="" id="{EFC59F32-EBEA-41CB-AF62-C2A5C5536C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45" b="9708"/>
          <a:stretch>
            <a:fillRect/>
          </a:stretch>
        </p:blipFill>
        <p:spPr>
          <a:xfrm rot="1285440">
            <a:off x="934456" y="1747911"/>
            <a:ext cx="916726" cy="2481027"/>
          </a:xfrm>
          <a:custGeom>
            <a:avLst/>
            <a:gdLst>
              <a:gd name="connsiteX0" fmla="*/ 0 w 1145796"/>
              <a:gd name="connsiteY0" fmla="*/ 0 h 3100983"/>
              <a:gd name="connsiteX1" fmla="*/ 1145796 w 1145796"/>
              <a:gd name="connsiteY1" fmla="*/ 0 h 3100983"/>
              <a:gd name="connsiteX2" fmla="*/ 1145796 w 1145796"/>
              <a:gd name="connsiteY2" fmla="*/ 3100983 h 3100983"/>
              <a:gd name="connsiteX3" fmla="*/ 0 w 1145796"/>
              <a:gd name="connsiteY3" fmla="*/ 3100983 h 3100983"/>
              <a:gd name="connsiteX4" fmla="*/ 0 w 1145796"/>
              <a:gd name="connsiteY4" fmla="*/ 0 h 310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5796" h="3100983">
                <a:moveTo>
                  <a:pt x="0" y="0"/>
                </a:moveTo>
                <a:lnTo>
                  <a:pt x="1145796" y="0"/>
                </a:lnTo>
                <a:lnTo>
                  <a:pt x="1145796" y="3100983"/>
                </a:lnTo>
                <a:lnTo>
                  <a:pt x="0" y="310098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xmlns="" id="{ABB79EBA-E0FC-4CEF-9175-99F46288E5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3" t="67305" r="28223" b="10866"/>
          <a:stretch>
            <a:fillRect/>
          </a:stretch>
        </p:blipFill>
        <p:spPr>
          <a:xfrm>
            <a:off x="7624364" y="4801806"/>
            <a:ext cx="600698" cy="749694"/>
          </a:xfrm>
          <a:custGeom>
            <a:avLst/>
            <a:gdLst>
              <a:gd name="connsiteX0" fmla="*/ 0 w 600698"/>
              <a:gd name="connsiteY0" fmla="*/ 0 h 749694"/>
              <a:gd name="connsiteX1" fmla="*/ 600698 w 600698"/>
              <a:gd name="connsiteY1" fmla="*/ 0 h 749694"/>
              <a:gd name="connsiteX2" fmla="*/ 600698 w 600698"/>
              <a:gd name="connsiteY2" fmla="*/ 749694 h 749694"/>
              <a:gd name="connsiteX3" fmla="*/ 0 w 600698"/>
              <a:gd name="connsiteY3" fmla="*/ 749694 h 749694"/>
              <a:gd name="connsiteX4" fmla="*/ 0 w 600698"/>
              <a:gd name="connsiteY4" fmla="*/ 0 h 749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698" h="749694">
                <a:moveTo>
                  <a:pt x="0" y="0"/>
                </a:moveTo>
                <a:lnTo>
                  <a:pt x="600698" y="0"/>
                </a:lnTo>
                <a:lnTo>
                  <a:pt x="600698" y="749694"/>
                </a:lnTo>
                <a:lnTo>
                  <a:pt x="0" y="7496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xmlns="" id="{2F4124C4-FA8C-4ACA-9FF9-0DCA360C27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1" t="85499" r="7575"/>
          <a:stretch>
            <a:fillRect/>
          </a:stretch>
        </p:blipFill>
        <p:spPr>
          <a:xfrm>
            <a:off x="1092470" y="4990015"/>
            <a:ext cx="600698" cy="498019"/>
          </a:xfrm>
          <a:custGeom>
            <a:avLst/>
            <a:gdLst>
              <a:gd name="connsiteX0" fmla="*/ 0 w 600698"/>
              <a:gd name="connsiteY0" fmla="*/ 0 h 498019"/>
              <a:gd name="connsiteX1" fmla="*/ 600698 w 600698"/>
              <a:gd name="connsiteY1" fmla="*/ 0 h 498019"/>
              <a:gd name="connsiteX2" fmla="*/ 600698 w 600698"/>
              <a:gd name="connsiteY2" fmla="*/ 498019 h 498019"/>
              <a:gd name="connsiteX3" fmla="*/ 0 w 600698"/>
              <a:gd name="connsiteY3" fmla="*/ 498019 h 498019"/>
              <a:gd name="connsiteX4" fmla="*/ 0 w 600698"/>
              <a:gd name="connsiteY4" fmla="*/ 0 h 498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0698" h="498019">
                <a:moveTo>
                  <a:pt x="0" y="0"/>
                </a:moveTo>
                <a:lnTo>
                  <a:pt x="600698" y="0"/>
                </a:lnTo>
                <a:lnTo>
                  <a:pt x="600698" y="498019"/>
                </a:lnTo>
                <a:lnTo>
                  <a:pt x="0" y="498019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xmlns="" id="{F429BB19-2919-42EE-905C-597BB55462AB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1A7729BA-2367-41A5-BB4E-76AC7D5366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356727" cy="260918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012F9B4E-D32C-4E95-932A-6674CEEC18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228" y="3733774"/>
            <a:ext cx="6246000" cy="181678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FD2B7E57-41DD-CEE3-E992-03CF07583575}"/>
              </a:ext>
            </a:extLst>
          </p:cNvPr>
          <p:cNvGrpSpPr/>
          <p:nvPr/>
        </p:nvGrpSpPr>
        <p:grpSpPr>
          <a:xfrm>
            <a:off x="4170897" y="714696"/>
            <a:ext cx="3237816" cy="910728"/>
            <a:chOff x="3141233" y="4013196"/>
            <a:chExt cx="3237816" cy="910728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xmlns="" id="{E8052113-0195-4FFA-9E98-E3F99488D829}"/>
                </a:ext>
              </a:extLst>
            </p:cNvPr>
            <p:cNvGrpSpPr/>
            <p:nvPr/>
          </p:nvGrpSpPr>
          <p:grpSpPr>
            <a:xfrm>
              <a:off x="3141233" y="4013196"/>
              <a:ext cx="3237816" cy="910728"/>
              <a:chOff x="3447142" y="4013196"/>
              <a:chExt cx="5297714" cy="910728"/>
            </a:xfrm>
          </p:grpSpPr>
          <p:sp>
            <p:nvSpPr>
              <p:cNvPr id="45" name="矩形: 圆角 44">
                <a:extLst>
                  <a:ext uri="{FF2B5EF4-FFF2-40B4-BE49-F238E27FC236}">
                    <a16:creationId xmlns:a16="http://schemas.microsoft.com/office/drawing/2014/main" xmlns="" id="{B98BC54A-9238-4D36-9900-06545132DEE5}"/>
                  </a:ext>
                </a:extLst>
              </p:cNvPr>
              <p:cNvSpPr/>
              <p:nvPr/>
            </p:nvSpPr>
            <p:spPr>
              <a:xfrm>
                <a:off x="3604981" y="4135813"/>
                <a:ext cx="4982037" cy="665495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DF5F5F">
                    <a:alpha val="4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矩形: 圆角 45">
                <a:extLst>
                  <a:ext uri="{FF2B5EF4-FFF2-40B4-BE49-F238E27FC236}">
                    <a16:creationId xmlns:a16="http://schemas.microsoft.com/office/drawing/2014/main" xmlns="" id="{186E8287-2414-41A6-8A97-03356AA846B8}"/>
                  </a:ext>
                </a:extLst>
              </p:cNvPr>
              <p:cNvSpPr/>
              <p:nvPr/>
            </p:nvSpPr>
            <p:spPr>
              <a:xfrm>
                <a:off x="3447142" y="4013196"/>
                <a:ext cx="5297714" cy="910728"/>
              </a:xfrm>
              <a:prstGeom prst="roundRect">
                <a:avLst>
                  <a:gd name="adj" fmla="val 50000"/>
                </a:avLst>
              </a:prstGeom>
              <a:noFill/>
              <a:ln w="63500" cap="rnd">
                <a:solidFill>
                  <a:schemeClr val="bg1"/>
                </a:solidFill>
                <a:prstDash val="sysDot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xmlns="" id="{719ABB6C-EE90-4D15-B846-B9E29334F0E3}"/>
                </a:ext>
              </a:extLst>
            </p:cNvPr>
            <p:cNvSpPr txBox="1"/>
            <p:nvPr/>
          </p:nvSpPr>
          <p:spPr>
            <a:xfrm>
              <a:off x="3237700" y="4083839"/>
              <a:ext cx="299672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srgbClr val="F15A61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srgbClr val="F15A61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75" name="矩形 28">
            <a:extLst>
              <a:ext uri="{FF2B5EF4-FFF2-40B4-BE49-F238E27FC236}">
                <a16:creationId xmlns:a16="http://schemas.microsoft.com/office/drawing/2014/main" xmlns="" id="{CB85E550-727C-4BAD-A463-8E5BA4969CA7}"/>
              </a:ext>
            </a:extLst>
          </p:cNvPr>
          <p:cNvSpPr/>
          <p:nvPr/>
        </p:nvSpPr>
        <p:spPr>
          <a:xfrm>
            <a:off x="-12700" y="5626468"/>
            <a:ext cx="12204700" cy="1204888"/>
          </a:xfrm>
          <a:custGeom>
            <a:avLst/>
            <a:gdLst>
              <a:gd name="connsiteX0" fmla="*/ 0 w 12192000"/>
              <a:gd name="connsiteY0" fmla="*/ 0 h 673100"/>
              <a:gd name="connsiteX1" fmla="*/ 12192000 w 12192000"/>
              <a:gd name="connsiteY1" fmla="*/ 0 h 673100"/>
              <a:gd name="connsiteX2" fmla="*/ 12192000 w 12192000"/>
              <a:gd name="connsiteY2" fmla="*/ 673100 h 673100"/>
              <a:gd name="connsiteX3" fmla="*/ 0 w 12192000"/>
              <a:gd name="connsiteY3" fmla="*/ 673100 h 673100"/>
              <a:gd name="connsiteX4" fmla="*/ 0 w 12192000"/>
              <a:gd name="connsiteY4" fmla="*/ 0 h 673100"/>
              <a:gd name="connsiteX0" fmla="*/ 0 w 12192000"/>
              <a:gd name="connsiteY0" fmla="*/ 12700 h 685800"/>
              <a:gd name="connsiteX1" fmla="*/ 8483600 w 12192000"/>
              <a:gd name="connsiteY1" fmla="*/ 0 h 685800"/>
              <a:gd name="connsiteX2" fmla="*/ 12192000 w 12192000"/>
              <a:gd name="connsiteY2" fmla="*/ 12700 h 685800"/>
              <a:gd name="connsiteX3" fmla="*/ 12192000 w 12192000"/>
              <a:gd name="connsiteY3" fmla="*/ 685800 h 685800"/>
              <a:gd name="connsiteX4" fmla="*/ 0 w 12192000"/>
              <a:gd name="connsiteY4" fmla="*/ 685800 h 685800"/>
              <a:gd name="connsiteX5" fmla="*/ 0 w 12192000"/>
              <a:gd name="connsiteY5" fmla="*/ 12700 h 685800"/>
              <a:gd name="connsiteX0" fmla="*/ 0 w 12192000"/>
              <a:gd name="connsiteY0" fmla="*/ 54315 h 727415"/>
              <a:gd name="connsiteX1" fmla="*/ 8483600 w 12192000"/>
              <a:gd name="connsiteY1" fmla="*/ 41615 h 727415"/>
              <a:gd name="connsiteX2" fmla="*/ 12192000 w 12192000"/>
              <a:gd name="connsiteY2" fmla="*/ 54315 h 727415"/>
              <a:gd name="connsiteX3" fmla="*/ 12192000 w 12192000"/>
              <a:gd name="connsiteY3" fmla="*/ 727415 h 727415"/>
              <a:gd name="connsiteX4" fmla="*/ 0 w 12192000"/>
              <a:gd name="connsiteY4" fmla="*/ 727415 h 727415"/>
              <a:gd name="connsiteX5" fmla="*/ 0 w 12192000"/>
              <a:gd name="connsiteY5" fmla="*/ 54315 h 727415"/>
              <a:gd name="connsiteX0" fmla="*/ 0 w 12192000"/>
              <a:gd name="connsiteY0" fmla="*/ 11510 h 684610"/>
              <a:gd name="connsiteX1" fmla="*/ 8496300 w 12192000"/>
              <a:gd name="connsiteY1" fmla="*/ 671910 h 684610"/>
              <a:gd name="connsiteX2" fmla="*/ 12192000 w 12192000"/>
              <a:gd name="connsiteY2" fmla="*/ 11510 h 684610"/>
              <a:gd name="connsiteX3" fmla="*/ 12192000 w 12192000"/>
              <a:gd name="connsiteY3" fmla="*/ 684610 h 684610"/>
              <a:gd name="connsiteX4" fmla="*/ 0 w 12192000"/>
              <a:gd name="connsiteY4" fmla="*/ 684610 h 684610"/>
              <a:gd name="connsiteX5" fmla="*/ 0 w 12192000"/>
              <a:gd name="connsiteY5" fmla="*/ 11510 h 684610"/>
              <a:gd name="connsiteX0" fmla="*/ 0 w 12192000"/>
              <a:gd name="connsiteY0" fmla="*/ 51896 h 724996"/>
              <a:gd name="connsiteX1" fmla="*/ 8496300 w 12192000"/>
              <a:gd name="connsiteY1" fmla="*/ 712296 h 724996"/>
              <a:gd name="connsiteX2" fmla="*/ 12192000 w 12192000"/>
              <a:gd name="connsiteY2" fmla="*/ 51896 h 724996"/>
              <a:gd name="connsiteX3" fmla="*/ 12192000 w 12192000"/>
              <a:gd name="connsiteY3" fmla="*/ 724996 h 724996"/>
              <a:gd name="connsiteX4" fmla="*/ 0 w 12192000"/>
              <a:gd name="connsiteY4" fmla="*/ 724996 h 724996"/>
              <a:gd name="connsiteX5" fmla="*/ 0 w 12192000"/>
              <a:gd name="connsiteY5" fmla="*/ 51896 h 724996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3030 h 726130"/>
              <a:gd name="connsiteX1" fmla="*/ 2540000 w 12192000"/>
              <a:gd name="connsiteY1" fmla="*/ 205430 h 726130"/>
              <a:gd name="connsiteX2" fmla="*/ 8496300 w 12192000"/>
              <a:gd name="connsiteY2" fmla="*/ 713430 h 726130"/>
              <a:gd name="connsiteX3" fmla="*/ 12192000 w 12192000"/>
              <a:gd name="connsiteY3" fmla="*/ 53030 h 726130"/>
              <a:gd name="connsiteX4" fmla="*/ 12192000 w 12192000"/>
              <a:gd name="connsiteY4" fmla="*/ 726130 h 726130"/>
              <a:gd name="connsiteX5" fmla="*/ 0 w 12192000"/>
              <a:gd name="connsiteY5" fmla="*/ 726130 h 726130"/>
              <a:gd name="connsiteX6" fmla="*/ 0 w 12192000"/>
              <a:gd name="connsiteY6" fmla="*/ 53030 h 726130"/>
              <a:gd name="connsiteX0" fmla="*/ 0 w 12192000"/>
              <a:gd name="connsiteY0" fmla="*/ 55653 h 739014"/>
              <a:gd name="connsiteX1" fmla="*/ 2616200 w 12192000"/>
              <a:gd name="connsiteY1" fmla="*/ 538253 h 739014"/>
              <a:gd name="connsiteX2" fmla="*/ 8496300 w 12192000"/>
              <a:gd name="connsiteY2" fmla="*/ 716053 h 739014"/>
              <a:gd name="connsiteX3" fmla="*/ 12192000 w 12192000"/>
              <a:gd name="connsiteY3" fmla="*/ 55653 h 739014"/>
              <a:gd name="connsiteX4" fmla="*/ 12192000 w 12192000"/>
              <a:gd name="connsiteY4" fmla="*/ 728753 h 739014"/>
              <a:gd name="connsiteX5" fmla="*/ 0 w 12192000"/>
              <a:gd name="connsiteY5" fmla="*/ 728753 h 739014"/>
              <a:gd name="connsiteX6" fmla="*/ 0 w 12192000"/>
              <a:gd name="connsiteY6" fmla="*/ 55653 h 739014"/>
              <a:gd name="connsiteX0" fmla="*/ 0 w 12192000"/>
              <a:gd name="connsiteY0" fmla="*/ 56837 h 760353"/>
              <a:gd name="connsiteX1" fmla="*/ 2616200 w 12192000"/>
              <a:gd name="connsiteY1" fmla="*/ 539437 h 760353"/>
              <a:gd name="connsiteX2" fmla="*/ 4533900 w 12192000"/>
              <a:gd name="connsiteY2" fmla="*/ 679137 h 760353"/>
              <a:gd name="connsiteX3" fmla="*/ 8496300 w 12192000"/>
              <a:gd name="connsiteY3" fmla="*/ 717237 h 760353"/>
              <a:gd name="connsiteX4" fmla="*/ 12192000 w 12192000"/>
              <a:gd name="connsiteY4" fmla="*/ 56837 h 760353"/>
              <a:gd name="connsiteX5" fmla="*/ 12192000 w 12192000"/>
              <a:gd name="connsiteY5" fmla="*/ 729937 h 760353"/>
              <a:gd name="connsiteX6" fmla="*/ 0 w 12192000"/>
              <a:gd name="connsiteY6" fmla="*/ 729937 h 760353"/>
              <a:gd name="connsiteX7" fmla="*/ 0 w 12192000"/>
              <a:gd name="connsiteY7" fmla="*/ 56837 h 760353"/>
              <a:gd name="connsiteX0" fmla="*/ 0 w 12192000"/>
              <a:gd name="connsiteY0" fmla="*/ 52648 h 725748"/>
              <a:gd name="connsiteX1" fmla="*/ 2616200 w 12192000"/>
              <a:gd name="connsiteY1" fmla="*/ 535248 h 725748"/>
              <a:gd name="connsiteX2" fmla="*/ 4610100 w 12192000"/>
              <a:gd name="connsiteY2" fmla="*/ 154248 h 725748"/>
              <a:gd name="connsiteX3" fmla="*/ 8496300 w 12192000"/>
              <a:gd name="connsiteY3" fmla="*/ 713048 h 725748"/>
              <a:gd name="connsiteX4" fmla="*/ 12192000 w 12192000"/>
              <a:gd name="connsiteY4" fmla="*/ 52648 h 725748"/>
              <a:gd name="connsiteX5" fmla="*/ 12192000 w 12192000"/>
              <a:gd name="connsiteY5" fmla="*/ 725748 h 725748"/>
              <a:gd name="connsiteX6" fmla="*/ 0 w 12192000"/>
              <a:gd name="connsiteY6" fmla="*/ 725748 h 725748"/>
              <a:gd name="connsiteX7" fmla="*/ 0 w 12192000"/>
              <a:gd name="connsiteY7" fmla="*/ 52648 h 725748"/>
              <a:gd name="connsiteX0" fmla="*/ 0 w 12192000"/>
              <a:gd name="connsiteY0" fmla="*/ 52177 h 725277"/>
              <a:gd name="connsiteX1" fmla="*/ 2616200 w 12192000"/>
              <a:gd name="connsiteY1" fmla="*/ 534777 h 725277"/>
              <a:gd name="connsiteX2" fmla="*/ 5080000 w 12192000"/>
              <a:gd name="connsiteY2" fmla="*/ 90277 h 725277"/>
              <a:gd name="connsiteX3" fmla="*/ 8496300 w 12192000"/>
              <a:gd name="connsiteY3" fmla="*/ 712577 h 725277"/>
              <a:gd name="connsiteX4" fmla="*/ 12192000 w 12192000"/>
              <a:gd name="connsiteY4" fmla="*/ 52177 h 725277"/>
              <a:gd name="connsiteX5" fmla="*/ 12192000 w 12192000"/>
              <a:gd name="connsiteY5" fmla="*/ 725277 h 725277"/>
              <a:gd name="connsiteX6" fmla="*/ 0 w 12192000"/>
              <a:gd name="connsiteY6" fmla="*/ 725277 h 725277"/>
              <a:gd name="connsiteX7" fmla="*/ 0 w 12192000"/>
              <a:gd name="connsiteY7" fmla="*/ 52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  <a:gd name="connsiteX0" fmla="*/ 0 w 12204700"/>
              <a:gd name="connsiteY0" fmla="*/ 306177 h 725277"/>
              <a:gd name="connsiteX1" fmla="*/ 2628900 w 12204700"/>
              <a:gd name="connsiteY1" fmla="*/ 534777 h 725277"/>
              <a:gd name="connsiteX2" fmla="*/ 5092700 w 12204700"/>
              <a:gd name="connsiteY2" fmla="*/ 90277 h 725277"/>
              <a:gd name="connsiteX3" fmla="*/ 8509000 w 12204700"/>
              <a:gd name="connsiteY3" fmla="*/ 712577 h 725277"/>
              <a:gd name="connsiteX4" fmla="*/ 12204700 w 12204700"/>
              <a:gd name="connsiteY4" fmla="*/ 52177 h 725277"/>
              <a:gd name="connsiteX5" fmla="*/ 12204700 w 12204700"/>
              <a:gd name="connsiteY5" fmla="*/ 725277 h 725277"/>
              <a:gd name="connsiteX6" fmla="*/ 12700 w 12204700"/>
              <a:gd name="connsiteY6" fmla="*/ 725277 h 725277"/>
              <a:gd name="connsiteX7" fmla="*/ 0 w 12204700"/>
              <a:gd name="connsiteY7" fmla="*/ 306177 h 725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700" h="725277">
                <a:moveTo>
                  <a:pt x="0" y="306177"/>
                </a:moveTo>
                <a:cubicBezTo>
                  <a:pt x="1248833" y="-250506"/>
                  <a:pt x="1780117" y="570760"/>
                  <a:pt x="2628900" y="534777"/>
                </a:cubicBezTo>
                <a:cubicBezTo>
                  <a:pt x="3477683" y="498794"/>
                  <a:pt x="4112683" y="60644"/>
                  <a:pt x="5092700" y="90277"/>
                </a:cubicBezTo>
                <a:cubicBezTo>
                  <a:pt x="6072717" y="119910"/>
                  <a:pt x="7323667" y="718927"/>
                  <a:pt x="8509000" y="712577"/>
                </a:cubicBezTo>
                <a:cubicBezTo>
                  <a:pt x="9694333" y="706227"/>
                  <a:pt x="11027833" y="-227223"/>
                  <a:pt x="12204700" y="52177"/>
                </a:cubicBezTo>
                <a:lnTo>
                  <a:pt x="12204700" y="725277"/>
                </a:lnTo>
                <a:lnTo>
                  <a:pt x="12700" y="725277"/>
                </a:lnTo>
                <a:lnTo>
                  <a:pt x="0" y="3061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19839948欢快综艺轻快愉悦背景音乐">
            <a:hlinkClick r:id="" action="ppaction://media"/>
            <a:extLst>
              <a:ext uri="{FF2B5EF4-FFF2-40B4-BE49-F238E27FC236}">
                <a16:creationId xmlns:a16="http://schemas.microsoft.com/office/drawing/2014/main" xmlns="" id="{362BD5EE-8156-4C94-950E-04A625CD71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4713" y="-802442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811B3F1-AC1B-D8BA-0010-C3BA89A76B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60" y="2285999"/>
            <a:ext cx="4313597" cy="4037621"/>
          </a:xfrm>
          <a:prstGeom prst="rect">
            <a:avLst/>
          </a:prstGeom>
        </p:spPr>
      </p:pic>
      <p:sp>
        <p:nvSpPr>
          <p:cNvPr id="74" name="矩形 27">
            <a:extLst>
              <a:ext uri="{FF2B5EF4-FFF2-40B4-BE49-F238E27FC236}">
                <a16:creationId xmlns:a16="http://schemas.microsoft.com/office/drawing/2014/main" xmlns="" id="{AF1D8787-BC89-4033-8393-4CF917E58D74}"/>
              </a:ext>
            </a:extLst>
          </p:cNvPr>
          <p:cNvSpPr/>
          <p:nvPr/>
        </p:nvSpPr>
        <p:spPr>
          <a:xfrm>
            <a:off x="0" y="5772527"/>
            <a:ext cx="12192000" cy="1085472"/>
          </a:xfrm>
          <a:custGeom>
            <a:avLst/>
            <a:gdLst>
              <a:gd name="connsiteX0" fmla="*/ 0 w 12192000"/>
              <a:gd name="connsiteY0" fmla="*/ 0 h 572591"/>
              <a:gd name="connsiteX1" fmla="*/ 12192000 w 12192000"/>
              <a:gd name="connsiteY1" fmla="*/ 0 h 572591"/>
              <a:gd name="connsiteX2" fmla="*/ 12192000 w 12192000"/>
              <a:gd name="connsiteY2" fmla="*/ 572591 h 572591"/>
              <a:gd name="connsiteX3" fmla="*/ 0 w 12192000"/>
              <a:gd name="connsiteY3" fmla="*/ 572591 h 572591"/>
              <a:gd name="connsiteX4" fmla="*/ 0 w 12192000"/>
              <a:gd name="connsiteY4" fmla="*/ 0 h 572591"/>
              <a:gd name="connsiteX0" fmla="*/ 0 w 12192000"/>
              <a:gd name="connsiteY0" fmla="*/ 0 h 572591"/>
              <a:gd name="connsiteX1" fmla="*/ 9725025 w 12192000"/>
              <a:gd name="connsiteY1" fmla="*/ 3175 h 572591"/>
              <a:gd name="connsiteX2" fmla="*/ 12192000 w 12192000"/>
              <a:gd name="connsiteY2" fmla="*/ 0 h 572591"/>
              <a:gd name="connsiteX3" fmla="*/ 12192000 w 12192000"/>
              <a:gd name="connsiteY3" fmla="*/ 572591 h 572591"/>
              <a:gd name="connsiteX4" fmla="*/ 0 w 12192000"/>
              <a:gd name="connsiteY4" fmla="*/ 572591 h 572591"/>
              <a:gd name="connsiteX5" fmla="*/ 0 w 12192000"/>
              <a:gd name="connsiteY5" fmla="*/ 0 h 572591"/>
              <a:gd name="connsiteX0" fmla="*/ 0 w 12192000"/>
              <a:gd name="connsiteY0" fmla="*/ 41371 h 613962"/>
              <a:gd name="connsiteX1" fmla="*/ 9725025 w 12192000"/>
              <a:gd name="connsiteY1" fmla="*/ 44546 h 613962"/>
              <a:gd name="connsiteX2" fmla="*/ 12192000 w 12192000"/>
              <a:gd name="connsiteY2" fmla="*/ 41371 h 613962"/>
              <a:gd name="connsiteX3" fmla="*/ 12192000 w 12192000"/>
              <a:gd name="connsiteY3" fmla="*/ 613962 h 613962"/>
              <a:gd name="connsiteX4" fmla="*/ 0 w 12192000"/>
              <a:gd name="connsiteY4" fmla="*/ 613962 h 613962"/>
              <a:gd name="connsiteX5" fmla="*/ 0 w 12192000"/>
              <a:gd name="connsiteY5" fmla="*/ 41371 h 613962"/>
              <a:gd name="connsiteX0" fmla="*/ 0 w 12192000"/>
              <a:gd name="connsiteY0" fmla="*/ 10588 h 583179"/>
              <a:gd name="connsiteX1" fmla="*/ 9753600 w 12192000"/>
              <a:gd name="connsiteY1" fmla="*/ 490013 h 583179"/>
              <a:gd name="connsiteX2" fmla="*/ 12192000 w 12192000"/>
              <a:gd name="connsiteY2" fmla="*/ 10588 h 583179"/>
              <a:gd name="connsiteX3" fmla="*/ 12192000 w 12192000"/>
              <a:gd name="connsiteY3" fmla="*/ 583179 h 583179"/>
              <a:gd name="connsiteX4" fmla="*/ 0 w 12192000"/>
              <a:gd name="connsiteY4" fmla="*/ 583179 h 583179"/>
              <a:gd name="connsiteX5" fmla="*/ 0 w 12192000"/>
              <a:gd name="connsiteY5" fmla="*/ 10588 h 583179"/>
              <a:gd name="connsiteX0" fmla="*/ 0 w 12192000"/>
              <a:gd name="connsiteY0" fmla="*/ 11728 h 584319"/>
              <a:gd name="connsiteX1" fmla="*/ 7515225 w 12192000"/>
              <a:gd name="connsiteY1" fmla="*/ 395903 h 584319"/>
              <a:gd name="connsiteX2" fmla="*/ 9753600 w 12192000"/>
              <a:gd name="connsiteY2" fmla="*/ 491153 h 584319"/>
              <a:gd name="connsiteX3" fmla="*/ 12192000 w 12192000"/>
              <a:gd name="connsiteY3" fmla="*/ 11728 h 584319"/>
              <a:gd name="connsiteX4" fmla="*/ 12192000 w 12192000"/>
              <a:gd name="connsiteY4" fmla="*/ 584319 h 584319"/>
              <a:gd name="connsiteX5" fmla="*/ 0 w 12192000"/>
              <a:gd name="connsiteY5" fmla="*/ 584319 h 584319"/>
              <a:gd name="connsiteX6" fmla="*/ 0 w 12192000"/>
              <a:gd name="connsiteY6" fmla="*/ 11728 h 584319"/>
              <a:gd name="connsiteX0" fmla="*/ 0 w 12192000"/>
              <a:gd name="connsiteY0" fmla="*/ 10941 h 583532"/>
              <a:gd name="connsiteX1" fmla="*/ 7515225 w 12192000"/>
              <a:gd name="connsiteY1" fmla="*/ 137941 h 583532"/>
              <a:gd name="connsiteX2" fmla="*/ 9753600 w 12192000"/>
              <a:gd name="connsiteY2" fmla="*/ 490366 h 583532"/>
              <a:gd name="connsiteX3" fmla="*/ 12192000 w 12192000"/>
              <a:gd name="connsiteY3" fmla="*/ 10941 h 583532"/>
              <a:gd name="connsiteX4" fmla="*/ 12192000 w 12192000"/>
              <a:gd name="connsiteY4" fmla="*/ 583532 h 583532"/>
              <a:gd name="connsiteX5" fmla="*/ 0 w 12192000"/>
              <a:gd name="connsiteY5" fmla="*/ 583532 h 583532"/>
              <a:gd name="connsiteX6" fmla="*/ 0 w 12192000"/>
              <a:gd name="connsiteY6" fmla="*/ 10941 h 583532"/>
              <a:gd name="connsiteX0" fmla="*/ 0 w 12192000"/>
              <a:gd name="connsiteY0" fmla="*/ 10941 h 583532"/>
              <a:gd name="connsiteX1" fmla="*/ 3746500 w 12192000"/>
              <a:gd name="connsiteY1" fmla="*/ 99840 h 583532"/>
              <a:gd name="connsiteX2" fmla="*/ 7515225 w 12192000"/>
              <a:gd name="connsiteY2" fmla="*/ 137941 h 583532"/>
              <a:gd name="connsiteX3" fmla="*/ 9753600 w 12192000"/>
              <a:gd name="connsiteY3" fmla="*/ 490366 h 583532"/>
              <a:gd name="connsiteX4" fmla="*/ 12192000 w 12192000"/>
              <a:gd name="connsiteY4" fmla="*/ 10941 h 583532"/>
              <a:gd name="connsiteX5" fmla="*/ 12192000 w 12192000"/>
              <a:gd name="connsiteY5" fmla="*/ 583532 h 583532"/>
              <a:gd name="connsiteX6" fmla="*/ 0 w 12192000"/>
              <a:gd name="connsiteY6" fmla="*/ 583532 h 583532"/>
              <a:gd name="connsiteX7" fmla="*/ 0 w 12192000"/>
              <a:gd name="connsiteY7" fmla="*/ 10941 h 583532"/>
              <a:gd name="connsiteX0" fmla="*/ 0 w 12192000"/>
              <a:gd name="connsiteY0" fmla="*/ 10941 h 607840"/>
              <a:gd name="connsiteX1" fmla="*/ 3771900 w 12192000"/>
              <a:gd name="connsiteY1" fmla="*/ 607840 h 607840"/>
              <a:gd name="connsiteX2" fmla="*/ 7515225 w 12192000"/>
              <a:gd name="connsiteY2" fmla="*/ 137941 h 607840"/>
              <a:gd name="connsiteX3" fmla="*/ 9753600 w 12192000"/>
              <a:gd name="connsiteY3" fmla="*/ 490366 h 607840"/>
              <a:gd name="connsiteX4" fmla="*/ 12192000 w 12192000"/>
              <a:gd name="connsiteY4" fmla="*/ 10941 h 607840"/>
              <a:gd name="connsiteX5" fmla="*/ 12192000 w 12192000"/>
              <a:gd name="connsiteY5" fmla="*/ 583532 h 607840"/>
              <a:gd name="connsiteX6" fmla="*/ 0 w 12192000"/>
              <a:gd name="connsiteY6" fmla="*/ 583532 h 607840"/>
              <a:gd name="connsiteX7" fmla="*/ 0 w 12192000"/>
              <a:gd name="connsiteY7" fmla="*/ 10941 h 607840"/>
              <a:gd name="connsiteX0" fmla="*/ 0 w 12192000"/>
              <a:gd name="connsiteY0" fmla="*/ 10941 h 608531"/>
              <a:gd name="connsiteX1" fmla="*/ 3771900 w 12192000"/>
              <a:gd name="connsiteY1" fmla="*/ 607840 h 608531"/>
              <a:gd name="connsiteX2" fmla="*/ 7515225 w 12192000"/>
              <a:gd name="connsiteY2" fmla="*/ 137941 h 608531"/>
              <a:gd name="connsiteX3" fmla="*/ 9753600 w 12192000"/>
              <a:gd name="connsiteY3" fmla="*/ 490366 h 608531"/>
              <a:gd name="connsiteX4" fmla="*/ 12192000 w 12192000"/>
              <a:gd name="connsiteY4" fmla="*/ 10941 h 608531"/>
              <a:gd name="connsiteX5" fmla="*/ 12192000 w 12192000"/>
              <a:gd name="connsiteY5" fmla="*/ 583532 h 608531"/>
              <a:gd name="connsiteX6" fmla="*/ 0 w 12192000"/>
              <a:gd name="connsiteY6" fmla="*/ 583532 h 608531"/>
              <a:gd name="connsiteX7" fmla="*/ 0 w 12192000"/>
              <a:gd name="connsiteY7" fmla="*/ 10941 h 608531"/>
              <a:gd name="connsiteX0" fmla="*/ 0 w 12192000"/>
              <a:gd name="connsiteY0" fmla="*/ 10941 h 671951"/>
              <a:gd name="connsiteX1" fmla="*/ 3784600 w 12192000"/>
              <a:gd name="connsiteY1" fmla="*/ 671340 h 671951"/>
              <a:gd name="connsiteX2" fmla="*/ 7515225 w 12192000"/>
              <a:gd name="connsiteY2" fmla="*/ 137941 h 671951"/>
              <a:gd name="connsiteX3" fmla="*/ 9753600 w 12192000"/>
              <a:gd name="connsiteY3" fmla="*/ 490366 h 671951"/>
              <a:gd name="connsiteX4" fmla="*/ 12192000 w 12192000"/>
              <a:gd name="connsiteY4" fmla="*/ 10941 h 671951"/>
              <a:gd name="connsiteX5" fmla="*/ 12192000 w 12192000"/>
              <a:gd name="connsiteY5" fmla="*/ 583532 h 671951"/>
              <a:gd name="connsiteX6" fmla="*/ 0 w 12192000"/>
              <a:gd name="connsiteY6" fmla="*/ 583532 h 671951"/>
              <a:gd name="connsiteX7" fmla="*/ 0 w 12192000"/>
              <a:gd name="connsiteY7" fmla="*/ 10941 h 671951"/>
              <a:gd name="connsiteX0" fmla="*/ 0 w 12192000"/>
              <a:gd name="connsiteY0" fmla="*/ 10797 h 671402"/>
              <a:gd name="connsiteX1" fmla="*/ 3784600 w 12192000"/>
              <a:gd name="connsiteY1" fmla="*/ 671196 h 671402"/>
              <a:gd name="connsiteX2" fmla="*/ 7286625 w 12192000"/>
              <a:gd name="connsiteY2" fmla="*/ 86997 h 671402"/>
              <a:gd name="connsiteX3" fmla="*/ 9753600 w 12192000"/>
              <a:gd name="connsiteY3" fmla="*/ 490222 h 671402"/>
              <a:gd name="connsiteX4" fmla="*/ 12192000 w 12192000"/>
              <a:gd name="connsiteY4" fmla="*/ 10797 h 671402"/>
              <a:gd name="connsiteX5" fmla="*/ 12192000 w 12192000"/>
              <a:gd name="connsiteY5" fmla="*/ 583388 h 671402"/>
              <a:gd name="connsiteX6" fmla="*/ 0 w 12192000"/>
              <a:gd name="connsiteY6" fmla="*/ 583388 h 671402"/>
              <a:gd name="connsiteX7" fmla="*/ 0 w 12192000"/>
              <a:gd name="connsiteY7" fmla="*/ 10797 h 671402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0 h 660605"/>
              <a:gd name="connsiteX1" fmla="*/ 3784600 w 12192000"/>
              <a:gd name="connsiteY1" fmla="*/ 660399 h 660605"/>
              <a:gd name="connsiteX2" fmla="*/ 7286625 w 12192000"/>
              <a:gd name="connsiteY2" fmla="*/ 76200 h 660605"/>
              <a:gd name="connsiteX3" fmla="*/ 9753600 w 12192000"/>
              <a:gd name="connsiteY3" fmla="*/ 479425 h 660605"/>
              <a:gd name="connsiteX4" fmla="*/ 12192000 w 12192000"/>
              <a:gd name="connsiteY4" fmla="*/ 215900 h 660605"/>
              <a:gd name="connsiteX5" fmla="*/ 12192000 w 12192000"/>
              <a:gd name="connsiteY5" fmla="*/ 572591 h 660605"/>
              <a:gd name="connsiteX6" fmla="*/ 0 w 12192000"/>
              <a:gd name="connsiteY6" fmla="*/ 572591 h 660605"/>
              <a:gd name="connsiteX7" fmla="*/ 0 w 12192000"/>
              <a:gd name="connsiteY7" fmla="*/ 0 h 660605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70815 h 731420"/>
              <a:gd name="connsiteX1" fmla="*/ 3784600 w 12192000"/>
              <a:gd name="connsiteY1" fmla="*/ 731214 h 731420"/>
              <a:gd name="connsiteX2" fmla="*/ 7286625 w 12192000"/>
              <a:gd name="connsiteY2" fmla="*/ 147015 h 731420"/>
              <a:gd name="connsiteX3" fmla="*/ 9753600 w 12192000"/>
              <a:gd name="connsiteY3" fmla="*/ 550240 h 731420"/>
              <a:gd name="connsiteX4" fmla="*/ 12192000 w 12192000"/>
              <a:gd name="connsiteY4" fmla="*/ 286715 h 731420"/>
              <a:gd name="connsiteX5" fmla="*/ 12192000 w 12192000"/>
              <a:gd name="connsiteY5" fmla="*/ 643406 h 731420"/>
              <a:gd name="connsiteX6" fmla="*/ 0 w 12192000"/>
              <a:gd name="connsiteY6" fmla="*/ 643406 h 731420"/>
              <a:gd name="connsiteX7" fmla="*/ 0 w 12192000"/>
              <a:gd name="connsiteY7" fmla="*/ 70815 h 731420"/>
              <a:gd name="connsiteX0" fmla="*/ 0 w 12192000"/>
              <a:gd name="connsiteY0" fmla="*/ 86026 h 658617"/>
              <a:gd name="connsiteX1" fmla="*/ 3835400 w 12192000"/>
              <a:gd name="connsiteY1" fmla="*/ 530525 h 658617"/>
              <a:gd name="connsiteX2" fmla="*/ 7286625 w 12192000"/>
              <a:gd name="connsiteY2" fmla="*/ 162226 h 658617"/>
              <a:gd name="connsiteX3" fmla="*/ 9753600 w 12192000"/>
              <a:gd name="connsiteY3" fmla="*/ 565451 h 658617"/>
              <a:gd name="connsiteX4" fmla="*/ 12192000 w 12192000"/>
              <a:gd name="connsiteY4" fmla="*/ 301926 h 658617"/>
              <a:gd name="connsiteX5" fmla="*/ 12192000 w 12192000"/>
              <a:gd name="connsiteY5" fmla="*/ 658617 h 658617"/>
              <a:gd name="connsiteX6" fmla="*/ 0 w 12192000"/>
              <a:gd name="connsiteY6" fmla="*/ 658617 h 658617"/>
              <a:gd name="connsiteX7" fmla="*/ 0 w 12192000"/>
              <a:gd name="connsiteY7" fmla="*/ 86026 h 658617"/>
              <a:gd name="connsiteX0" fmla="*/ 0 w 12192000"/>
              <a:gd name="connsiteY0" fmla="*/ 79968 h 652559"/>
              <a:gd name="connsiteX1" fmla="*/ 3835400 w 12192000"/>
              <a:gd name="connsiteY1" fmla="*/ 600667 h 652559"/>
              <a:gd name="connsiteX2" fmla="*/ 7286625 w 12192000"/>
              <a:gd name="connsiteY2" fmla="*/ 156168 h 652559"/>
              <a:gd name="connsiteX3" fmla="*/ 9753600 w 12192000"/>
              <a:gd name="connsiteY3" fmla="*/ 559393 h 652559"/>
              <a:gd name="connsiteX4" fmla="*/ 12192000 w 12192000"/>
              <a:gd name="connsiteY4" fmla="*/ 295868 h 652559"/>
              <a:gd name="connsiteX5" fmla="*/ 12192000 w 12192000"/>
              <a:gd name="connsiteY5" fmla="*/ 652559 h 652559"/>
              <a:gd name="connsiteX6" fmla="*/ 0 w 12192000"/>
              <a:gd name="connsiteY6" fmla="*/ 652559 h 652559"/>
              <a:gd name="connsiteX7" fmla="*/ 0 w 12192000"/>
              <a:gd name="connsiteY7" fmla="*/ 79968 h 652559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53600 w 12192000"/>
              <a:gd name="connsiteY3" fmla="*/ 5583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953 h 651544"/>
              <a:gd name="connsiteX1" fmla="*/ 3835400 w 12192000"/>
              <a:gd name="connsiteY1" fmla="*/ 599652 h 651544"/>
              <a:gd name="connsiteX2" fmla="*/ 7286625 w 12192000"/>
              <a:gd name="connsiteY2" fmla="*/ 66253 h 651544"/>
              <a:gd name="connsiteX3" fmla="*/ 9740900 w 12192000"/>
              <a:gd name="connsiteY3" fmla="*/ 456778 h 651544"/>
              <a:gd name="connsiteX4" fmla="*/ 12192000 w 12192000"/>
              <a:gd name="connsiteY4" fmla="*/ 294853 h 651544"/>
              <a:gd name="connsiteX5" fmla="*/ 12192000 w 12192000"/>
              <a:gd name="connsiteY5" fmla="*/ 651544 h 651544"/>
              <a:gd name="connsiteX6" fmla="*/ 0 w 12192000"/>
              <a:gd name="connsiteY6" fmla="*/ 651544 h 651544"/>
              <a:gd name="connsiteX7" fmla="*/ 0 w 12192000"/>
              <a:gd name="connsiteY7" fmla="*/ 78953 h 651544"/>
              <a:gd name="connsiteX0" fmla="*/ 0 w 12192000"/>
              <a:gd name="connsiteY0" fmla="*/ 78867 h 651458"/>
              <a:gd name="connsiteX1" fmla="*/ 3835400 w 12192000"/>
              <a:gd name="connsiteY1" fmla="*/ 599566 h 651458"/>
              <a:gd name="connsiteX2" fmla="*/ 7413625 w 12192000"/>
              <a:gd name="connsiteY2" fmla="*/ 58522 h 651458"/>
              <a:gd name="connsiteX3" fmla="*/ 9740900 w 12192000"/>
              <a:gd name="connsiteY3" fmla="*/ 456692 h 651458"/>
              <a:gd name="connsiteX4" fmla="*/ 12192000 w 12192000"/>
              <a:gd name="connsiteY4" fmla="*/ 294767 h 651458"/>
              <a:gd name="connsiteX5" fmla="*/ 12192000 w 12192000"/>
              <a:gd name="connsiteY5" fmla="*/ 651458 h 651458"/>
              <a:gd name="connsiteX6" fmla="*/ 0 w 12192000"/>
              <a:gd name="connsiteY6" fmla="*/ 651458 h 651458"/>
              <a:gd name="connsiteX7" fmla="*/ 0 w 12192000"/>
              <a:gd name="connsiteY7" fmla="*/ 78867 h 651458"/>
              <a:gd name="connsiteX0" fmla="*/ 0 w 12192000"/>
              <a:gd name="connsiteY0" fmla="*/ 80803 h 653394"/>
              <a:gd name="connsiteX1" fmla="*/ 3835400 w 12192000"/>
              <a:gd name="connsiteY1" fmla="*/ 601502 h 653394"/>
              <a:gd name="connsiteX2" fmla="*/ 7489825 w 12192000"/>
              <a:gd name="connsiteY2" fmla="*/ 228641 h 653394"/>
              <a:gd name="connsiteX3" fmla="*/ 9740900 w 12192000"/>
              <a:gd name="connsiteY3" fmla="*/ 458628 h 653394"/>
              <a:gd name="connsiteX4" fmla="*/ 12192000 w 12192000"/>
              <a:gd name="connsiteY4" fmla="*/ 296703 h 653394"/>
              <a:gd name="connsiteX5" fmla="*/ 12192000 w 12192000"/>
              <a:gd name="connsiteY5" fmla="*/ 653394 h 653394"/>
              <a:gd name="connsiteX6" fmla="*/ 0 w 12192000"/>
              <a:gd name="connsiteY6" fmla="*/ 653394 h 653394"/>
              <a:gd name="connsiteX7" fmla="*/ 0 w 12192000"/>
              <a:gd name="connsiteY7" fmla="*/ 80803 h 653394"/>
              <a:gd name="connsiteX0" fmla="*/ 0 w 12192000"/>
              <a:gd name="connsiteY0" fmla="*/ 81896 h 654487"/>
              <a:gd name="connsiteX1" fmla="*/ 3835400 w 12192000"/>
              <a:gd name="connsiteY1" fmla="*/ 602595 h 654487"/>
              <a:gd name="connsiteX2" fmla="*/ 7477125 w 12192000"/>
              <a:gd name="connsiteY2" fmla="*/ 321471 h 654487"/>
              <a:gd name="connsiteX3" fmla="*/ 9740900 w 12192000"/>
              <a:gd name="connsiteY3" fmla="*/ 459721 h 654487"/>
              <a:gd name="connsiteX4" fmla="*/ 12192000 w 12192000"/>
              <a:gd name="connsiteY4" fmla="*/ 297796 h 654487"/>
              <a:gd name="connsiteX5" fmla="*/ 12192000 w 12192000"/>
              <a:gd name="connsiteY5" fmla="*/ 654487 h 654487"/>
              <a:gd name="connsiteX6" fmla="*/ 0 w 12192000"/>
              <a:gd name="connsiteY6" fmla="*/ 654487 h 654487"/>
              <a:gd name="connsiteX7" fmla="*/ 0 w 12192000"/>
              <a:gd name="connsiteY7" fmla="*/ 81896 h 654487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0984 h 653575"/>
              <a:gd name="connsiteX1" fmla="*/ 3835400 w 12192000"/>
              <a:gd name="connsiteY1" fmla="*/ 601683 h 653575"/>
              <a:gd name="connsiteX2" fmla="*/ 7388225 w 12192000"/>
              <a:gd name="connsiteY2" fmla="*/ 244112 h 653575"/>
              <a:gd name="connsiteX3" fmla="*/ 9740900 w 12192000"/>
              <a:gd name="connsiteY3" fmla="*/ 458809 h 653575"/>
              <a:gd name="connsiteX4" fmla="*/ 12192000 w 12192000"/>
              <a:gd name="connsiteY4" fmla="*/ 296884 h 653575"/>
              <a:gd name="connsiteX5" fmla="*/ 12192000 w 12192000"/>
              <a:gd name="connsiteY5" fmla="*/ 653575 h 653575"/>
              <a:gd name="connsiteX6" fmla="*/ 0 w 12192000"/>
              <a:gd name="connsiteY6" fmla="*/ 653575 h 653575"/>
              <a:gd name="connsiteX7" fmla="*/ 0 w 12192000"/>
              <a:gd name="connsiteY7" fmla="*/ 80984 h 65357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1074 h 653665"/>
              <a:gd name="connsiteX1" fmla="*/ 3835400 w 12192000"/>
              <a:gd name="connsiteY1" fmla="*/ 601773 h 653665"/>
              <a:gd name="connsiteX2" fmla="*/ 7731125 w 12192000"/>
              <a:gd name="connsiteY2" fmla="*/ 251846 h 653665"/>
              <a:gd name="connsiteX3" fmla="*/ 9740900 w 12192000"/>
              <a:gd name="connsiteY3" fmla="*/ 458899 h 653665"/>
              <a:gd name="connsiteX4" fmla="*/ 12192000 w 12192000"/>
              <a:gd name="connsiteY4" fmla="*/ 296974 h 653665"/>
              <a:gd name="connsiteX5" fmla="*/ 12192000 w 12192000"/>
              <a:gd name="connsiteY5" fmla="*/ 653665 h 653665"/>
              <a:gd name="connsiteX6" fmla="*/ 0 w 12192000"/>
              <a:gd name="connsiteY6" fmla="*/ 653665 h 653665"/>
              <a:gd name="connsiteX7" fmla="*/ 0 w 12192000"/>
              <a:gd name="connsiteY7" fmla="*/ 81074 h 653665"/>
              <a:gd name="connsiteX0" fmla="*/ 0 w 12192000"/>
              <a:gd name="connsiteY0" fmla="*/ 80804 h 653395"/>
              <a:gd name="connsiteX1" fmla="*/ 3835400 w 12192000"/>
              <a:gd name="connsiteY1" fmla="*/ 601503 h 653395"/>
              <a:gd name="connsiteX2" fmla="*/ 7400925 w 12192000"/>
              <a:gd name="connsiteY2" fmla="*/ 228642 h 653395"/>
              <a:gd name="connsiteX3" fmla="*/ 9740900 w 12192000"/>
              <a:gd name="connsiteY3" fmla="*/ 458629 h 653395"/>
              <a:gd name="connsiteX4" fmla="*/ 12192000 w 12192000"/>
              <a:gd name="connsiteY4" fmla="*/ 296704 h 653395"/>
              <a:gd name="connsiteX5" fmla="*/ 12192000 w 12192000"/>
              <a:gd name="connsiteY5" fmla="*/ 653395 h 653395"/>
              <a:gd name="connsiteX6" fmla="*/ 0 w 12192000"/>
              <a:gd name="connsiteY6" fmla="*/ 653395 h 653395"/>
              <a:gd name="connsiteX7" fmla="*/ 0 w 12192000"/>
              <a:gd name="connsiteY7" fmla="*/ 80804 h 65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53395">
                <a:moveTo>
                  <a:pt x="0" y="80804"/>
                </a:moveTo>
                <a:cubicBezTo>
                  <a:pt x="755650" y="-258045"/>
                  <a:pt x="2601913" y="576863"/>
                  <a:pt x="3835400" y="601503"/>
                </a:cubicBezTo>
                <a:cubicBezTo>
                  <a:pt x="5068887" y="626143"/>
                  <a:pt x="6423025" y="232829"/>
                  <a:pt x="7400925" y="228642"/>
                </a:cubicBezTo>
                <a:cubicBezTo>
                  <a:pt x="8378825" y="224455"/>
                  <a:pt x="8942388" y="447285"/>
                  <a:pt x="9740900" y="458629"/>
                </a:cubicBezTo>
                <a:cubicBezTo>
                  <a:pt x="10539412" y="469973"/>
                  <a:pt x="10968038" y="-229999"/>
                  <a:pt x="12192000" y="296704"/>
                </a:cubicBezTo>
                <a:lnTo>
                  <a:pt x="12192000" y="653395"/>
                </a:lnTo>
                <a:lnTo>
                  <a:pt x="0" y="653395"/>
                </a:lnTo>
                <a:lnTo>
                  <a:pt x="0" y="808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srgbClr val="DF5F5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CE5D22AD-9637-4074-9801-2265333AED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31424" r="73420" b="43438"/>
          <a:stretch>
            <a:fillRect/>
          </a:stretch>
        </p:blipFill>
        <p:spPr>
          <a:xfrm>
            <a:off x="4233024" y="934858"/>
            <a:ext cx="848012" cy="619098"/>
          </a:xfrm>
          <a:custGeom>
            <a:avLst/>
            <a:gdLst>
              <a:gd name="connsiteX0" fmla="*/ 0 w 1138261"/>
              <a:gd name="connsiteY0" fmla="*/ 0 h 830997"/>
              <a:gd name="connsiteX1" fmla="*/ 1138261 w 1138261"/>
              <a:gd name="connsiteY1" fmla="*/ 0 h 830997"/>
              <a:gd name="connsiteX2" fmla="*/ 1138261 w 1138261"/>
              <a:gd name="connsiteY2" fmla="*/ 830997 h 830997"/>
              <a:gd name="connsiteX3" fmla="*/ 0 w 1138261"/>
              <a:gd name="connsiteY3" fmla="*/ 830997 h 830997"/>
              <a:gd name="connsiteX4" fmla="*/ 0 w 1138261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261" h="830997">
                <a:moveTo>
                  <a:pt x="0" y="0"/>
                </a:moveTo>
                <a:lnTo>
                  <a:pt x="1138261" y="0"/>
                </a:lnTo>
                <a:lnTo>
                  <a:pt x="1138261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图片 27">
            <a:extLst>
              <a:ext uri="{FF2B5EF4-FFF2-40B4-BE49-F238E27FC236}">
                <a16:creationId xmlns:a16="http://schemas.microsoft.com/office/drawing/2014/main" xmlns="" id="{3886F9F2-5556-901A-9049-19DE00F3B4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31424" r="73420" b="43438"/>
          <a:stretch>
            <a:fillRect/>
          </a:stretch>
        </p:blipFill>
        <p:spPr>
          <a:xfrm>
            <a:off x="6537598" y="945018"/>
            <a:ext cx="848012" cy="619098"/>
          </a:xfrm>
          <a:custGeom>
            <a:avLst/>
            <a:gdLst>
              <a:gd name="connsiteX0" fmla="*/ 0 w 1138261"/>
              <a:gd name="connsiteY0" fmla="*/ 0 h 830997"/>
              <a:gd name="connsiteX1" fmla="*/ 1138261 w 1138261"/>
              <a:gd name="connsiteY1" fmla="*/ 0 h 830997"/>
              <a:gd name="connsiteX2" fmla="*/ 1138261 w 1138261"/>
              <a:gd name="connsiteY2" fmla="*/ 830997 h 830997"/>
              <a:gd name="connsiteX3" fmla="*/ 0 w 1138261"/>
              <a:gd name="connsiteY3" fmla="*/ 830997 h 830997"/>
              <a:gd name="connsiteX4" fmla="*/ 0 w 1138261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8261" h="830997">
                <a:moveTo>
                  <a:pt x="0" y="0"/>
                </a:moveTo>
                <a:lnTo>
                  <a:pt x="1138261" y="0"/>
                </a:lnTo>
                <a:lnTo>
                  <a:pt x="1138261" y="830997"/>
                </a:lnTo>
                <a:lnTo>
                  <a:pt x="0" y="83099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B62BA7-7E2A-E624-7C75-590CD8B3FD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816" y="1844804"/>
            <a:ext cx="9083827" cy="334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3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D52487-78A9-4192-A3D1-BB29FF168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6BD2300F-1925-4904-8EB4-D30B213003DF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2D78E35-191F-4843-9505-1B4C4FE912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9350866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5B9A05B9-46BA-4FA8-8B09-6524C686D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5400000">
            <a:off x="111923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C2A5760-F533-4959-8833-CFFFEAE32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378">
            <a:off x="933846" y="3722525"/>
            <a:ext cx="4802838" cy="15339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023D407-E54F-4B5B-BEF2-529A8FB672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3622" flipH="1">
            <a:off x="6523381" y="3722525"/>
            <a:ext cx="4802838" cy="15339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690584C-42A4-4EE5-9E6C-53747B648C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139" b="1314"/>
          <a:stretch/>
        </p:blipFill>
        <p:spPr>
          <a:xfrm>
            <a:off x="-174173" y="4673422"/>
            <a:ext cx="13599887" cy="21845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D1D628-69A9-E2E4-E063-976BB38DC280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7FC0B83C-BAEF-3825-1621-196D850A9E87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DADD57A-3372-2FCF-2282-C4BAEA6CC04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6F6E807-2D1C-CAB8-E311-A289DC1A933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721BF15-12E3-8524-6864-66DD08B63CE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D1E2C2F-5999-6230-9DCF-173BA472AB4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273EE7CB-6E1F-6622-7956-0D9A2EBAB476}"/>
              </a:ext>
            </a:extLst>
          </p:cNvPr>
          <p:cNvSpPr txBox="1">
            <a:spLocks/>
          </p:cNvSpPr>
          <p:nvPr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latin typeface="SVN-Ready" panose="02040603050506020204" pitchFamily="18" charset="0"/>
              </a:rPr>
              <a:t>Huyền</a:t>
            </a:r>
            <a:endParaRPr lang="en-US" sz="1600" b="0" dirty="0">
              <a:latin typeface="SVN-Ready" panose="0204060305050602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B86E12DD-AB77-F690-E4E1-CA35B74167C0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34511DC-9EBD-911D-2A29-6299D9F022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3E7D0D1-C1BA-9449-9B35-3F960D21D8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FE70320-9848-8B59-72E4-5E14417628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1224" y="888743"/>
            <a:ext cx="5822185" cy="40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xmlns="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2727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27272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 mod="1"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401537" y="263735"/>
            <a:ext cx="9486901" cy="3182815"/>
            <a:chOff x="2401537" y="26373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01537" y="26373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656692" y="1111226"/>
              <a:ext cx="9029103" cy="12781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Điền</a:t>
              </a:r>
              <a:r>
                <a:rPr lang="en-US" sz="36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còn</a:t>
              </a:r>
              <a:r>
                <a:rPr lang="en-US" sz="36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thiếu</a:t>
              </a:r>
              <a:r>
                <a:rPr lang="en-US" sz="36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36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dãy</a:t>
              </a:r>
              <a:r>
                <a:rPr lang="en-US" sz="36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19 997, 19 998, 19 999, ........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064936" y="3989903"/>
              <a:ext cx="16350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19 995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8872821" y="3989903"/>
              <a:ext cx="16350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Cambria" panose="02040503050406030204" pitchFamily="18" charset="0"/>
                </a:rPr>
                <a:t>10 000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064935" y="5635627"/>
              <a:ext cx="16350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19 996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872817" y="5635627"/>
              <a:ext cx="16350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20 000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335005" y="295035"/>
            <a:ext cx="9486901" cy="3182815"/>
            <a:chOff x="2335005" y="29503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35005" y="29503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2563903" y="707301"/>
              <a:ext cx="9029103" cy="25978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Hãy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làm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tròn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sau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đến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chữ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hàng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nghìn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65 780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064937" y="3989903"/>
              <a:ext cx="16350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66 000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8872820" y="3989903"/>
              <a:ext cx="16350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66 700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064935" y="5635627"/>
              <a:ext cx="16350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65 000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872816" y="5635627"/>
              <a:ext cx="16350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64 000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025C03-BBC1-4E41-924B-1D89C7CB42D3}"/>
                </a:ext>
              </a:extLst>
            </p:cNvPr>
            <p:cNvSpPr txBox="1"/>
            <p:nvPr/>
          </p:nvSpPr>
          <p:spPr>
            <a:xfrm>
              <a:off x="3411004" y="981191"/>
              <a:ext cx="7303470" cy="15621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Số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: </a:t>
              </a:r>
              <a:r>
                <a:rPr lang="en-US" sz="44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Mười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hai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nghìn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tám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trăm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chín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mươi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viết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ED5565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ED5565"/>
                  </a:solidFill>
                  <a:latin typeface="Cambria" panose="02040503050406030204" pitchFamily="18" charset="0"/>
                </a:rPr>
                <a:t>: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xmlns="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974302B-8BF6-442B-A767-DCF07F5816C6}"/>
                </a:ext>
              </a:extLst>
            </p:cNvPr>
            <p:cNvSpPr txBox="1"/>
            <p:nvPr/>
          </p:nvSpPr>
          <p:spPr>
            <a:xfrm>
              <a:off x="4117032" y="3989903"/>
              <a:ext cx="153086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12 980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30405B9B-8989-4F0C-8CCF-4509B3A6EECA}"/>
                </a:ext>
              </a:extLst>
            </p:cNvPr>
            <p:cNvSpPr txBox="1"/>
            <p:nvPr/>
          </p:nvSpPr>
          <p:spPr>
            <a:xfrm>
              <a:off x="8924918" y="3989903"/>
              <a:ext cx="153086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12 890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37128BEF-07EE-4FEE-9225-7F18ADBAC7D5}"/>
                </a:ext>
              </a:extLst>
            </p:cNvPr>
            <p:cNvSpPr txBox="1"/>
            <p:nvPr/>
          </p:nvSpPr>
          <p:spPr>
            <a:xfrm>
              <a:off x="4117032" y="5635627"/>
              <a:ext cx="153086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19 280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DA81D0B3-76A8-47AE-B788-8A81D806EC61}"/>
                </a:ext>
              </a:extLst>
            </p:cNvPr>
            <p:cNvSpPr txBox="1"/>
            <p:nvPr/>
          </p:nvSpPr>
          <p:spPr>
            <a:xfrm>
              <a:off x="8924913" y="5635627"/>
              <a:ext cx="153086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13 289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8111315" cy="2743200"/>
            <a:chOff x="4114800" y="685800"/>
            <a:chExt cx="8111315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BE89296-2F1A-4013-90E9-A0295113DFA4}"/>
                </a:ext>
              </a:extLst>
            </p:cNvPr>
            <p:cNvSpPr txBox="1"/>
            <p:nvPr/>
          </p:nvSpPr>
          <p:spPr>
            <a:xfrm>
              <a:off x="4380762" y="1226403"/>
              <a:ext cx="7845353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CẢM ƠN CÁC BẠN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D52487-78A9-4192-A3D1-BB29FF168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6BD2300F-1925-4904-8EB4-D30B213003DF}"/>
              </a:ext>
            </a:extLst>
          </p:cNvPr>
          <p:cNvSpPr/>
          <p:nvPr/>
        </p:nvSpPr>
        <p:spPr>
          <a:xfrm>
            <a:off x="266700" y="285750"/>
            <a:ext cx="11658600" cy="631825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82D78E35-191F-4843-9505-1B4C4FE912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16200000" flipH="1">
            <a:off x="9350866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5B9A05B9-46BA-4FA8-8B09-6524C686D2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2" b="33915"/>
          <a:stretch>
            <a:fillRect/>
          </a:stretch>
        </p:blipFill>
        <p:spPr>
          <a:xfrm rot="5400000">
            <a:off x="111923" y="-66715"/>
            <a:ext cx="2729211" cy="2389085"/>
          </a:xfrm>
          <a:custGeom>
            <a:avLst/>
            <a:gdLst>
              <a:gd name="connsiteX0" fmla="*/ 0 w 2495555"/>
              <a:gd name="connsiteY0" fmla="*/ 0 h 2184548"/>
              <a:gd name="connsiteX1" fmla="*/ 2495555 w 2495555"/>
              <a:gd name="connsiteY1" fmla="*/ 0 h 2184548"/>
              <a:gd name="connsiteX2" fmla="*/ 2495555 w 2495555"/>
              <a:gd name="connsiteY2" fmla="*/ 2184548 h 2184548"/>
              <a:gd name="connsiteX3" fmla="*/ 0 w 2495555"/>
              <a:gd name="connsiteY3" fmla="*/ 2184548 h 2184548"/>
              <a:gd name="connsiteX4" fmla="*/ 0 w 2495555"/>
              <a:gd name="connsiteY4" fmla="*/ 0 h 2184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5555" h="2184548">
                <a:moveTo>
                  <a:pt x="0" y="0"/>
                </a:moveTo>
                <a:lnTo>
                  <a:pt x="2495555" y="0"/>
                </a:lnTo>
                <a:lnTo>
                  <a:pt x="2495555" y="2184548"/>
                </a:lnTo>
                <a:lnTo>
                  <a:pt x="0" y="21845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FC2A5760-F533-4959-8833-CFFFEAE32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6378">
            <a:off x="933846" y="3722525"/>
            <a:ext cx="4802838" cy="153391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023D407-E54F-4B5B-BEF2-529A8FB672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3622" flipH="1">
            <a:off x="6523381" y="3722525"/>
            <a:ext cx="4802838" cy="153391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690584C-42A4-4EE5-9E6C-53747B648C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139" b="1314"/>
          <a:stretch/>
        </p:blipFill>
        <p:spPr>
          <a:xfrm>
            <a:off x="-174173" y="4673422"/>
            <a:ext cx="13599887" cy="21845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4F828E0-AE04-856B-01D5-1B4DBA683CC8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685941F7-C2D8-B892-F26B-353B39F67C88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CB48B7-BDD7-C655-8BB2-5CE98C4DA3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A4E9CC6-45AA-93AA-A5F2-64CCBF830F3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4D74175-794E-DC6F-7284-3A8203E67AB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B4C0E86-6BE8-F434-866E-8E9FCFFA5BD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0CE219ED-056D-F471-76DD-EA85183E15AC}"/>
              </a:ext>
            </a:extLst>
          </p:cNvPr>
          <p:cNvSpPr txBox="1">
            <a:spLocks/>
          </p:cNvSpPr>
          <p:nvPr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latin typeface="SVN-Ready" panose="02040603050506020204" pitchFamily="18" charset="0"/>
              </a:rPr>
              <a:t>Huyền</a:t>
            </a:r>
            <a:endParaRPr lang="en-US" sz="1600" b="0" dirty="0">
              <a:latin typeface="SVN-Ready" panose="020406030505060202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806E6E46-0947-B0E8-0974-400383890C4E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CBC9EA3-61CB-BF96-D7AF-D0360A2B19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6BA3FD1-82D6-4167-1380-C47567D254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A19F13C-A288-7821-675D-9507B39E52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3015" y="1993405"/>
            <a:ext cx="9522777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5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778</Words>
  <Application>Microsoft Office PowerPoint</Application>
  <PresentationFormat>Widescreen</PresentationFormat>
  <Paragraphs>97</Paragraphs>
  <Slides>20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Times New Roman</vt:lpstr>
      <vt:lpstr>SVN-Newton</vt:lpstr>
      <vt:lpstr>等线</vt:lpstr>
      <vt:lpstr>Calibri Light</vt:lpstr>
      <vt:lpstr>iCiel Cadena</vt:lpstr>
      <vt:lpstr>#9Slide02 Tieu de dai</vt:lpstr>
      <vt:lpstr>Vogue-ExtraBold</vt:lpstr>
      <vt:lpstr>SVN-Ready</vt:lpstr>
      <vt:lpstr>#9Slide07 HoneyCream</vt:lpstr>
      <vt:lpstr>Cambria</vt:lpstr>
      <vt:lpstr>#9Slide07 SVNZiclets</vt:lpstr>
      <vt:lpstr>Arial</vt:lpstr>
      <vt:lpstr>#9Slide02 Noi dung dai</vt:lpstr>
      <vt:lpstr>Calibri</vt:lpstr>
      <vt:lpstr>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KhHuyen;KhanhHuyen</dc:creator>
  <cp:keywords>MNT;MangnonTeam</cp:keywords>
  <cp:lastModifiedBy>VNPC</cp:lastModifiedBy>
  <cp:revision>17</cp:revision>
  <dcterms:created xsi:type="dcterms:W3CDTF">2023-02-25T02:32:42Z</dcterms:created>
  <dcterms:modified xsi:type="dcterms:W3CDTF">2023-03-17T08:06:33Z</dcterms:modified>
</cp:coreProperties>
</file>