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60" r:id="rId4"/>
    <p:sldId id="323" r:id="rId5"/>
    <p:sldId id="325" r:id="rId6"/>
    <p:sldId id="326" r:id="rId7"/>
    <p:sldId id="327" r:id="rId8"/>
    <p:sldId id="328" r:id="rId9"/>
    <p:sldId id="329" r:id="rId10"/>
    <p:sldId id="331" r:id="rId11"/>
    <p:sldId id="330" r:id="rId12"/>
    <p:sldId id="332" r:id="rId13"/>
    <p:sldId id="333" r:id="rId14"/>
    <p:sldId id="334" r:id="rId15"/>
    <p:sldId id="324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SVNZiclets" panose="02000603000000000000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</p:embeddedFont>
    <p:embeddedFont>
      <p:font typeface="#9Slide07 HoneyCream" panose="020B0604020202020204" charset="0"/>
      <p:regular r:id="rId32"/>
    </p:embeddedFont>
    <p:embeddedFont>
      <p:font typeface="Vogue-ExtraBold" panose="020B05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9F"/>
    <a:srgbClr val="FFFFFF"/>
    <a:srgbClr val="724B44"/>
    <a:srgbClr val="25634A"/>
    <a:srgbClr val="90A630"/>
    <a:srgbClr val="A5BF37"/>
    <a:srgbClr val="ECF2D2"/>
    <a:srgbClr val="9AB234"/>
    <a:srgbClr val="B6CD54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7689-0B5F-40D6-B308-FFD249BB475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9A742-8737-4E62-8ABA-9FBC83FB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745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1741-02E9-3A7E-CD9F-DEDA53386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7BCC7-5DBB-796E-F193-253CEFBF8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AB2F5-7682-1B5E-666F-2B8015E6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C0CF4-9313-C774-5627-3DF00AFF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583C-ED9A-35F7-F6E2-845235FD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5E21-8CE7-5605-69C3-9F22459DD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49E98-BA07-C864-D551-A169014F9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E5913-42F5-4708-E1E7-4B14B05B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BE54-0B4E-B98D-0E5C-7D22E620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9713D-D27A-AFE8-890E-4B443CB4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6D821D-F948-4DB9-9A19-816727C7D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F4413-10C4-4FF8-CC92-29E1DD5E1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68CB1-80F2-9B5B-ABE9-E08CA7F1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C9347-66ED-0561-C9A7-E53E9025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B6F7-B33B-2520-167E-362A098B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BFE12-4EE4-F426-E183-EB346B098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D3FBD-8233-7632-204C-3F473C247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40B7D-F110-4EBD-E42F-A38D1F0B2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4B384-0A80-10A3-17F9-02099CD7C8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610654865b9c2">
            <a:extLst>
              <a:ext uri="{FF2B5EF4-FFF2-40B4-BE49-F238E27FC236}">
                <a16:creationId xmlns:a16="http://schemas.microsoft.com/office/drawing/2014/main" id="{DE84F255-4CE5-67A0-4F16-6128ED024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94563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EB50CB3B-A77F-3ED0-1B48-8071819A41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B749C1BA-3387-45F4-13DB-98A76B10BF68}"/>
              </a:ext>
            </a:extLst>
          </p:cNvPr>
          <p:cNvGrpSpPr/>
          <p:nvPr userDrawn="1"/>
        </p:nvGrpSpPr>
        <p:grpSpPr>
          <a:xfrm>
            <a:off x="402239" y="625117"/>
            <a:ext cx="11387521" cy="5885411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DD6A2E59-4F10-021B-8171-34C3F6D1E7F0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8">
              <a:extLst>
                <a:ext uri="{FF2B5EF4-FFF2-40B4-BE49-F238E27FC236}">
                  <a16:creationId xmlns:a16="http://schemas.microsoft.com/office/drawing/2014/main" id="{B3381DEF-ED30-3D72-EED1-0B594DCBF973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" name="图片 23">
            <a:extLst>
              <a:ext uri="{FF2B5EF4-FFF2-40B4-BE49-F238E27FC236}">
                <a16:creationId xmlns:a16="http://schemas.microsoft.com/office/drawing/2014/main" id="{4547C94F-8CD4-DD9B-CFC8-D0E42BC32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500E3-7EE5-4B78-A4A8-324B506559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627CA-D458-537E-3240-2DEF674A79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57514-4610-2FA5-7660-4125CC32BA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39AA9-BAAE-A0DD-19FE-AA93AD1DA3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53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97BD-CEAC-9FE4-2701-AF7DD3EA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1A049-97D9-4F90-2F4E-193002533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7D3A3-21AB-65DD-1BC1-D4EF677F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80028-7880-84A3-F768-4A458978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2127D-926D-7F14-5C8F-7B3E9C78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1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1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9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7890204" y="-488141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E8737-0833-C686-C72A-8DAF2EAFE1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0BCA69-3F3E-BCC7-DA6B-4AC6BFC97E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4C2B6-B389-A28C-7075-9E85E37AF8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AD07-4952-BEBC-FBCA-FB10C73B19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74A9-282C-A35F-1AE4-0BD509DA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9CF71-FB5A-A062-9E9C-0F7E5D11F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AE6A9-7887-41B6-8AAE-9F5A51E3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8992B-8238-8ACF-3C2C-BAF80AAD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3FF66-EDBC-398B-F2A4-9761F99B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1FCE-C8E0-8F08-0088-496E6EE4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A91CF-CD68-BBFF-7DBF-A3362B733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AFEFA-65BD-6DE1-A7DA-1A622C95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21673-02CA-9020-29CD-AB1762F7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AAAA8-6A4B-E672-110E-34A29B44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7CFA-5F18-C99D-2512-94AB69FC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FB6-C159-4C14-BE16-195849F6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B58EE-F6FF-B28E-328B-90CC204F7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781E3-528E-C90C-37F1-639DF33B7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24031-A1B9-6C06-1DA0-D4EC5AD90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3546C-25D4-0C8B-2D00-0494EED98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F88E7B-D719-877D-9104-F498E060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24746-3F4B-7B4D-F3B2-76465751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AD59F1-BBDC-A90C-CDDD-80A41403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383D-D023-D988-7036-BB4F6DE0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0F14C-0102-C33E-AEE6-B1EF33B5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3CEA4-2BDA-2CDF-4A97-07967BEB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A8BAC-79DB-A614-1269-8A44C560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528AC-0857-D77C-0FFB-9658B63B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3ACF2-795D-9F22-0A18-B03C20EC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FA9C9-DCED-9D7C-6F04-60A1DCF3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2882-0EF5-9EA9-2903-55194A860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10960-9579-60C8-6C34-9A30D33E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66939-0A8E-9D68-1D06-385E8D097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307EA-F532-2FD2-4E48-6D0D51D8E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39EDA-6B05-FA25-AF8D-A13C4E53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D919C-8762-2B63-BF98-439AE8AE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5BF6-7F68-21D3-894C-86869038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AC6EB1-02B8-8AF1-CA73-C76FF7DFA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690C6-1EE1-869E-2320-2FB3191C0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F5E-BD1A-006A-B5D7-427E56BC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79487-4A6C-B6CE-ED88-91C08C9F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802D3-07FB-B2EC-981C-26987FB8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7B357-F961-7AE4-0E88-EA520048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1B3E8-45CC-38E5-94D1-5971E699E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9289-0F7A-224A-1560-01312740F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7CCC-E69B-44CF-82E9-7BFEDEAE922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52FB1-0EBC-8EF4-34F3-C406626B0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B088-CC95-ED4E-B3CC-4D2B452AF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6231E-4E55-96CC-36CD-49C4030207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F4DAAC-858B-8271-E046-045F5B6B77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F7C7B-2CAF-9E29-AA50-1601C7CC10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526EB-E647-F973-EF39-DA42E887E9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hyperlink" Target="https://www.facebook.com/groups/62989882801705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hyperlink" Target="https://www.facebook.com/groups/62989882801705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34489" y="832975"/>
            <a:ext cx="7938098" cy="3968401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" y="1811357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0248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626" y="3764104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43" y="490429"/>
            <a:ext cx="2874092" cy="18263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7A90-A630-3613-4B97-7F8E467020D1}"/>
              </a:ext>
            </a:extLst>
          </p:cNvPr>
          <p:cNvGrpSpPr/>
          <p:nvPr/>
        </p:nvGrpSpPr>
        <p:grpSpPr>
          <a:xfrm>
            <a:off x="5877287" y="1207794"/>
            <a:ext cx="3237816" cy="910728"/>
            <a:chOff x="3189414" y="4059120"/>
            <a:chExt cx="3237816" cy="910728"/>
          </a:xfrm>
        </p:grpSpPr>
        <p:grpSp>
          <p:nvGrpSpPr>
            <p:cNvPr id="4" name="组合 46">
              <a:extLst>
                <a:ext uri="{FF2B5EF4-FFF2-40B4-BE49-F238E27FC236}">
                  <a16:creationId xmlns:a16="http://schemas.microsoft.com/office/drawing/2014/main" id="{5CC117B7-6775-330E-22BA-06B3FD1A3548}"/>
                </a:ext>
              </a:extLst>
            </p:cNvPr>
            <p:cNvGrpSpPr/>
            <p:nvPr/>
          </p:nvGrpSpPr>
          <p:grpSpPr>
            <a:xfrm>
              <a:off x="3189414" y="4059120"/>
              <a:ext cx="3237816" cy="910728"/>
              <a:chOff x="3525976" y="4059120"/>
              <a:chExt cx="5297714" cy="910728"/>
            </a:xfrm>
          </p:grpSpPr>
          <p:sp>
            <p:nvSpPr>
              <p:cNvPr id="17" name="矩形: 圆角 44">
                <a:extLst>
                  <a:ext uri="{FF2B5EF4-FFF2-40B4-BE49-F238E27FC236}">
                    <a16:creationId xmlns:a16="http://schemas.microsoft.com/office/drawing/2014/main" id="{1EE1873B-36E3-43FD-09E5-D037CF1A3EBD}"/>
                  </a:ext>
                </a:extLst>
              </p:cNvPr>
              <p:cNvSpPr/>
              <p:nvPr/>
            </p:nvSpPr>
            <p:spPr>
              <a:xfrm>
                <a:off x="3660017" y="4186067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rgbClr val="ECF2D2"/>
              </a:solidFill>
              <a:ln>
                <a:noFill/>
              </a:ln>
              <a:effectLst>
                <a:outerShdw blurRad="50800" dist="38100" dir="2700000" algn="tl" rotWithShape="0">
                  <a:srgbClr val="39725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矩形: 圆角 45">
                <a:extLst>
                  <a:ext uri="{FF2B5EF4-FFF2-40B4-BE49-F238E27FC236}">
                    <a16:creationId xmlns:a16="http://schemas.microsoft.com/office/drawing/2014/main" id="{6148DF61-B48E-BD54-4438-12A533E98D54}"/>
                  </a:ext>
                </a:extLst>
              </p:cNvPr>
              <p:cNvSpPr/>
              <p:nvPr/>
            </p:nvSpPr>
            <p:spPr>
              <a:xfrm>
                <a:off x="3525976" y="4059120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rgbClr val="90A630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407581A6-98FC-56D8-7541-B651F1B35FF5}"/>
                </a:ext>
              </a:extLst>
            </p:cNvPr>
            <p:cNvSpPr txBox="1"/>
            <p:nvPr/>
          </p:nvSpPr>
          <p:spPr>
            <a:xfrm>
              <a:off x="3216856" y="411788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D5011C9-9DA0-5FAD-FB1D-88E5A8180FC7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FD555A-B325-A2AB-3A91-66274B14FFA5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8D9668-0BF5-F728-6A55-74631C02B9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C1A67-BDFF-A854-8B46-692F529372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840C0-22D0-1D14-EE96-E64783CE00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47BF1-2D8B-D4BB-CFA2-BE4AC18F97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456062A-22D6-69F1-9704-75232E37DB65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8CB345-16ED-0C86-07D0-F0E2BA96D84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2A1296-1FBC-4BCB-4970-2D7B7EE36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E937FE-3C27-04D2-D572-22417C671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612B8B-92AC-0C6E-C818-2289F696CD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8436" y="2201755"/>
            <a:ext cx="7309738" cy="1816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747158" y="1111293"/>
            <a:ext cx="9737959" cy="31368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49A36-83C3-4783-58C8-4B74D357D502}"/>
              </a:ext>
            </a:extLst>
          </p:cNvPr>
          <p:cNvGrpSpPr/>
          <p:nvPr/>
        </p:nvGrpSpPr>
        <p:grpSpPr>
          <a:xfrm>
            <a:off x="928007" y="4476376"/>
            <a:ext cx="10335985" cy="1538453"/>
            <a:chOff x="896373" y="4247777"/>
            <a:chExt cx="10335985" cy="15384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C14C17-DA09-F4DE-F92A-5A9D2783EF8D}"/>
                </a:ext>
              </a:extLst>
            </p:cNvPr>
            <p:cNvSpPr/>
            <p:nvPr/>
          </p:nvSpPr>
          <p:spPr>
            <a:xfrm>
              <a:off x="987626" y="4247777"/>
              <a:ext cx="10244732" cy="1538453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0FD48-8A30-2845-E84C-DCC22F0DA35B}"/>
                </a:ext>
              </a:extLst>
            </p:cNvPr>
            <p:cNvSpPr txBox="1"/>
            <p:nvPr/>
          </p:nvSpPr>
          <p:spPr>
            <a:xfrm>
              <a:off x="896373" y="4306589"/>
              <a:ext cx="1033598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Mỹ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Đình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latin typeface="Cambria" panose="02040503050406030204" pitchFamily="18" charset="0"/>
                </a:rPr>
                <a:t>trên</a:t>
              </a:r>
              <a:r>
                <a:rPr lang="en-US" sz="4400" b="1" kern="0" dirty="0">
                  <a:latin typeface="Cambria" panose="02040503050406030204" pitchFamily="18" charset="0"/>
                </a:rPr>
                <a:t> 40 000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người</a:t>
              </a:r>
              <a:endParaRPr lang="en-US" sz="4400" b="1" kern="0" dirty="0"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68C098-886E-C090-F1C3-7AAFED8B7755}"/>
              </a:ext>
            </a:extLst>
          </p:cNvPr>
          <p:cNvSpPr/>
          <p:nvPr/>
        </p:nvSpPr>
        <p:spPr>
          <a:xfrm>
            <a:off x="3347357" y="1763486"/>
            <a:ext cx="7788729" cy="71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59717-857C-EA9E-25A1-AF00162C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9" y="548722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928007" y="5194070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 máy nào đã đi được số ki-lô-mét nhiều nhất?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563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Xe máy nào đã đi được số ki-lô-mét ít nhất?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C1525-5CD2-5D67-D52A-1DA22F15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077686" y="2457627"/>
            <a:ext cx="9982199" cy="2589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703302"/>
            <a:ext cx="992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6399F-F261-C5D0-7765-70B2E0F4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3" y="536169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C1525-5CD2-5D67-D52A-1DA22F15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442358" y="2356101"/>
            <a:ext cx="9671956" cy="250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703302"/>
            <a:ext cx="9927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928007" y="4864709"/>
            <a:ext cx="10335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 có: 43 288 &lt; 43 300 &lt; 50 000.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 xe máy B đi được nhiều km nhất.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 xe máy A đi được ít km nhất.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A8AF3-EC2F-59B4-1DCD-FB38C4AF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1" y="540442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3A790-25DC-197C-A36A-A9BAA368227F}"/>
              </a:ext>
            </a:extLst>
          </p:cNvPr>
          <p:cNvSpPr txBox="1"/>
          <p:nvPr/>
        </p:nvSpPr>
        <p:spPr>
          <a:xfrm>
            <a:off x="1897089" y="903357"/>
            <a:ext cx="537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F5B14-94D6-41E3-A28A-C4CB034D91B8}"/>
              </a:ext>
            </a:extLst>
          </p:cNvPr>
          <p:cNvSpPr txBox="1"/>
          <p:nvPr/>
        </p:nvSpPr>
        <p:spPr>
          <a:xfrm>
            <a:off x="868389" y="1850946"/>
            <a:ext cx="737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42 371 &gt; 42 37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9B72B-658E-7A96-B3C4-5D46E311B56C}"/>
              </a:ext>
            </a:extLst>
          </p:cNvPr>
          <p:cNvSpPr txBox="1"/>
          <p:nvPr/>
        </p:nvSpPr>
        <p:spPr>
          <a:xfrm>
            <a:off x="2686303" y="3899059"/>
            <a:ext cx="8531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50 826 &lt; 50      26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EB2907-1C23-959C-C297-ED13E8819EFD}"/>
              </a:ext>
            </a:extLst>
          </p:cNvPr>
          <p:cNvSpPr/>
          <p:nvPr/>
        </p:nvSpPr>
        <p:spPr>
          <a:xfrm>
            <a:off x="8036378" y="1950438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SVNZiclets" panose="02000603000000000000" pitchFamily="2" charset="0"/>
              </a:rPr>
              <a:t>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90698B-4F77-348E-11FE-70D84247115C}"/>
              </a:ext>
            </a:extLst>
          </p:cNvPr>
          <p:cNvSpPr/>
          <p:nvPr/>
        </p:nvSpPr>
        <p:spPr>
          <a:xfrm>
            <a:off x="8768443" y="4025657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SVNZiclets" panose="02000603000000000000" pitchFamily="2" charset="0"/>
              </a:rPr>
              <a:t>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1771B7-2901-DC3B-DF9D-049D3F57E93A}"/>
              </a:ext>
            </a:extLst>
          </p:cNvPr>
          <p:cNvSpPr/>
          <p:nvPr/>
        </p:nvSpPr>
        <p:spPr>
          <a:xfrm>
            <a:off x="8001000" y="1942488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2D0FA2-138C-7C75-B2C3-835E8ACFF00B}"/>
              </a:ext>
            </a:extLst>
          </p:cNvPr>
          <p:cNvSpPr/>
          <p:nvPr/>
        </p:nvSpPr>
        <p:spPr>
          <a:xfrm>
            <a:off x="8768443" y="4013972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B61CB-F11C-BC73-7A98-A401FD76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37" y="613072"/>
            <a:ext cx="154851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02518" y="1097123"/>
            <a:ext cx="9455449" cy="2997919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2AB9A-FFE7-25AB-0B02-E555E670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436" y="4892106"/>
            <a:ext cx="774259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DDE8-7AC7-03E1-CF9A-16A79952D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185" y="4046431"/>
            <a:ext cx="1707028" cy="279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C9082-4F8F-23EA-1FD8-88CBBE53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645" y="5356780"/>
            <a:ext cx="1396105" cy="142658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F0B1E0F-5DBD-E4FA-6C1C-B6509518C401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BEC4C6-DE89-7514-E896-C48D6078E01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C67D34-1BD1-4678-50EF-50A636C912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34FF66-D443-F1CB-79EB-A0252F7F47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8BB95D-D5FB-E8FF-1831-8574B234CF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D30A6-074B-71E7-1871-B175BD2DB9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2A22120-5789-0707-EB03-1880CDEB2D22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1DB3EF-5682-2460-FB4D-7F9AF229496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7C5A73-4C0B-9CEB-9E32-EEF1CC2D1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EA1546-0728-B4E4-F37D-87AB09FD6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0AABE0-E440-2F76-CA81-DC8887AF0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8988" y="1444780"/>
            <a:ext cx="893141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02518" y="1048512"/>
            <a:ext cx="9455449" cy="2997919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2AB9A-FFE7-25AB-0B02-E555E670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436" y="4892106"/>
            <a:ext cx="774259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DDE8-7AC7-03E1-CF9A-16A79952D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185" y="4046431"/>
            <a:ext cx="1707028" cy="279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C9082-4F8F-23EA-1FD8-88CBBE53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645" y="5356780"/>
            <a:ext cx="1396105" cy="142658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B421F771-2C98-6E32-677D-E98EE3E197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F325DF-A8CC-BE83-6ED3-ED820067532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E31C23-5A20-A0B8-689C-60364AE4FFF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E664E4-13B3-37D8-3B80-2356357510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0CF929-5725-ABF3-81A7-C1F0A64B017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0313BC-9A7E-8D8F-9D5D-44979F3A8D3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72D2401-5E8D-0A05-BAAE-69172157094D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88ECB21-F4EF-F7E0-D881-CABFD74CCEA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EBD7CF-3F45-06E2-C58C-70EABBFAF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FFA17C-2570-6EBF-EB8E-80B1CC2BB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F7C4BF-01DB-C793-D1B5-CA992AC820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6681" y="1481965"/>
            <a:ext cx="896189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2396-55A2-965A-1A0D-59946CBC5D75}"/>
              </a:ext>
            </a:extLst>
          </p:cNvPr>
          <p:cNvSpPr txBox="1"/>
          <p:nvPr/>
        </p:nvSpPr>
        <p:spPr>
          <a:xfrm>
            <a:off x="666751" y="3627093"/>
            <a:ext cx="10335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a)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bé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đông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c)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ít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B99AD-9F19-852F-69EF-40C91784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5" y="462930"/>
            <a:ext cx="13595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2396-55A2-965A-1A0D-59946CBC5D75}"/>
              </a:ext>
            </a:extLst>
          </p:cNvPr>
          <p:cNvSpPr txBox="1"/>
          <p:nvPr/>
        </p:nvSpPr>
        <p:spPr>
          <a:xfrm>
            <a:off x="666751" y="3602779"/>
            <a:ext cx="1033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a)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bé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420588" y="427350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1090061" y="4944223"/>
            <a:ext cx="9903023" cy="1366848"/>
            <a:chOff x="868389" y="4919832"/>
            <a:chExt cx="9903023" cy="13668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13668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sắp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xếp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các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số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theo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thứ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tự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từ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bé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đến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lớn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là</a:t>
              </a:r>
              <a:r>
                <a:rPr lang="en-US" sz="3600" b="1" kern="0" dirty="0">
                  <a:latin typeface="Cambria" panose="02040503050406030204" pitchFamily="18" charset="0"/>
                </a:rPr>
                <a:t>: 73 017 ; 73 420 ; 75 400 ; 78 655.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7F79C-3555-2717-9028-BEAEA5A2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416180"/>
            <a:ext cx="13595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505648" y="4116312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1010347" y="5063527"/>
            <a:ext cx="9903023" cy="868748"/>
            <a:chOff x="868389" y="4919832"/>
            <a:chExt cx="9903023" cy="8687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8687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huyện</a:t>
              </a:r>
              <a:r>
                <a:rPr lang="en-US" sz="3600" b="1" kern="0" dirty="0">
                  <a:latin typeface="Cambria" panose="02040503050406030204" pitchFamily="18" charset="0"/>
                </a:rPr>
                <a:t> B: 78 655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đông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dân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endParaRPr lang="en-US" sz="3600" b="1" kern="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CA9FE92-71AF-31B2-15C8-963AEA05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393635"/>
            <a:ext cx="135952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C236E0-4C18-77B6-4D4B-96D956A851CC}"/>
              </a:ext>
            </a:extLst>
          </p:cNvPr>
          <p:cNvSpPr txBox="1"/>
          <p:nvPr/>
        </p:nvSpPr>
        <p:spPr>
          <a:xfrm>
            <a:off x="1487262" y="326076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đông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1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335527" y="3897502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883232" y="4925574"/>
            <a:ext cx="9903023" cy="868748"/>
            <a:chOff x="868389" y="4919832"/>
            <a:chExt cx="9903023" cy="8687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8687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huyện</a:t>
              </a:r>
              <a:r>
                <a:rPr lang="en-US" sz="3600" b="1" kern="0" dirty="0">
                  <a:latin typeface="Cambria" panose="02040503050406030204" pitchFamily="18" charset="0"/>
                </a:rPr>
                <a:t> A: 73 017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ít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dân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endParaRPr lang="en-US" sz="3600" b="1" kern="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48B704-9B7B-65AB-227C-D7AFECDF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458725"/>
            <a:ext cx="135952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CE560-CAB8-9E95-0875-C44505A8F1A8}"/>
              </a:ext>
            </a:extLst>
          </p:cNvPr>
          <p:cNvSpPr txBox="1"/>
          <p:nvPr/>
        </p:nvSpPr>
        <p:spPr>
          <a:xfrm>
            <a:off x="1487262" y="326076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c)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ít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30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635228"/>
            <a:ext cx="992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sân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Việt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Nam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533681" y="1850946"/>
            <a:ext cx="9635063" cy="3103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718458" y="4954677"/>
            <a:ext cx="10335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Trong các sân vận động trên: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Sân vận động nào có sức chứa lớn nhất?</a:t>
            </a:r>
            <a:endParaRPr lang="en-US" sz="3200" b="1" kern="0" dirty="0">
              <a:solidFill>
                <a:srgbClr val="25634A"/>
              </a:solidFill>
              <a:latin typeface="Cambria" panose="02040503050406030204" pitchFamily="18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Sân vận động nào có sức chứa nhỏ nhất?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271E5-F89F-93F4-6FEF-E8429C19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5" y="447341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897089" y="966286"/>
            <a:ext cx="8921529" cy="2873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49A36-83C3-4783-58C8-4B74D357D502}"/>
              </a:ext>
            </a:extLst>
          </p:cNvPr>
          <p:cNvGrpSpPr/>
          <p:nvPr/>
        </p:nvGrpSpPr>
        <p:grpSpPr>
          <a:xfrm>
            <a:off x="928007" y="4078576"/>
            <a:ext cx="10335985" cy="1936253"/>
            <a:chOff x="896373" y="4247777"/>
            <a:chExt cx="10335985" cy="19362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C14C17-DA09-F4DE-F92A-5A9D2783EF8D}"/>
                </a:ext>
              </a:extLst>
            </p:cNvPr>
            <p:cNvSpPr/>
            <p:nvPr/>
          </p:nvSpPr>
          <p:spPr>
            <a:xfrm>
              <a:off x="987626" y="4247777"/>
              <a:ext cx="10244732" cy="1936253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0FD48-8A30-2845-E84C-DCC22F0DA35B}"/>
                </a:ext>
              </a:extLst>
            </p:cNvPr>
            <p:cNvSpPr txBox="1"/>
            <p:nvPr/>
          </p:nvSpPr>
          <p:spPr>
            <a:xfrm>
              <a:off x="896373" y="4306589"/>
              <a:ext cx="10335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Cambria" panose="02040503050406030204" pitchFamily="18" charset="0"/>
                </a:rPr>
                <a:t>a) Ta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: 25 000 &lt; 28 000 &lt; 30 000 &lt; 40 192.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Mỹ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Đình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lớn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,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Thống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nhỏ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B4FF5B-AEAB-5C25-EC1C-83E05B7A0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0" y="511136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635228"/>
            <a:ext cx="992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sân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Việt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Nam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533681" y="1850946"/>
            <a:ext cx="9635063" cy="3103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718458" y="4954677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Trong các sân vận động trên: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Sân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vận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sức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chứa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40 000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272B2-D655-EE2B-801D-01EB2AC0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5" y="468606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655</Words>
  <Application>Microsoft Office PowerPoint</Application>
  <PresentationFormat>Widescreen</PresentationFormat>
  <Paragraphs>78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SVN-Ready</vt:lpstr>
      <vt:lpstr>Calibri Light</vt:lpstr>
      <vt:lpstr>Calibri</vt:lpstr>
      <vt:lpstr>#9Slide07 SVNZiclets</vt:lpstr>
      <vt:lpstr>Arial</vt:lpstr>
      <vt:lpstr>Cambria</vt:lpstr>
      <vt:lpstr>等线</vt:lpstr>
      <vt:lpstr>Times New Roman</vt:lpstr>
      <vt:lpstr>#9Slide07 HoneyCream</vt:lpstr>
      <vt:lpstr>SVN-Newton</vt:lpstr>
      <vt:lpstr>Vogue-ExtraBold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KHuyen;KhanhHuyen</dc:creator>
  <cp:keywords>MNT;MangnonTeam</cp:keywords>
  <cp:lastModifiedBy>Admin</cp:lastModifiedBy>
  <cp:revision>24</cp:revision>
  <dcterms:created xsi:type="dcterms:W3CDTF">2023-02-25T03:14:26Z</dcterms:created>
  <dcterms:modified xsi:type="dcterms:W3CDTF">2025-04-12T01:44:37Z</dcterms:modified>
</cp:coreProperties>
</file>