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7" r:id="rId2"/>
    <p:sldMasterId id="2147483674" r:id="rId3"/>
  </p:sldMasterIdLst>
  <p:notesMasterIdLst>
    <p:notesMasterId r:id="rId23"/>
  </p:notesMasterIdLst>
  <p:sldIdLst>
    <p:sldId id="256" r:id="rId4"/>
    <p:sldId id="257" r:id="rId5"/>
    <p:sldId id="258" r:id="rId6"/>
    <p:sldId id="262" r:id="rId7"/>
    <p:sldId id="259" r:id="rId8"/>
    <p:sldId id="263" r:id="rId9"/>
    <p:sldId id="264" r:id="rId10"/>
    <p:sldId id="265" r:id="rId11"/>
    <p:sldId id="266" r:id="rId12"/>
    <p:sldId id="261" r:id="rId13"/>
    <p:sldId id="267" r:id="rId14"/>
    <p:sldId id="268" r:id="rId15"/>
    <p:sldId id="269" r:id="rId16"/>
    <p:sldId id="270" r:id="rId17"/>
    <p:sldId id="260" r:id="rId18"/>
    <p:sldId id="271" r:id="rId19"/>
    <p:sldId id="272" r:id="rId20"/>
    <p:sldId id="273" r:id="rId21"/>
    <p:sldId id="274" r:id="rId22"/>
  </p:sldIdLst>
  <p:sldSz cx="12192000" cy="6858000"/>
  <p:notesSz cx="6858000" cy="9144000"/>
  <p:embeddedFontLst>
    <p:embeddedFont>
      <p:font typeface="宋体" panose="02010600030101010101" pitchFamily="2" charset="-122"/>
      <p:regular r:id="rId24"/>
    </p:embeddedFont>
    <p:embeddedFont>
      <p:font typeface="SVN-Newton" panose="02040603050506020204" pitchFamily="18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Fredoka One" panose="020B0604020202020204" charset="0"/>
      <p:regular r:id="rId28"/>
    </p:embeddedFont>
    <p:embeddedFont>
      <p:font typeface="Tahoma" panose="020B0604030504040204" pitchFamily="34" charset="0"/>
      <p:regular r:id="rId29"/>
      <p:bold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UTM Avo" panose="02040603050506020204" pitchFamily="18" charset="0"/>
      <p:regular r:id="rId35"/>
      <p:bold r:id="rId36"/>
      <p:italic r:id="rId37"/>
      <p:boldItalic r:id="rId38"/>
    </p:embeddedFont>
    <p:embeddedFont>
      <p:font typeface="Cambria" panose="02040503050406030204" pitchFamily="18" charset="0"/>
      <p:regular r:id="rId39"/>
      <p:bold r:id="rId40"/>
      <p:italic r:id="rId41"/>
      <p:boldItalic r:id="rId42"/>
    </p:embeddedFont>
    <p:embeddedFont>
      <p:font typeface="SVN-Dancing Script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#9Slide05 Bodega Script" pitchFamily="2" charset="0"/>
      <p:regular r:id="rId45"/>
    </p:embeddedFont>
    <p:embeddedFont>
      <p:font typeface="#9Slide07 HoneyCream" pitchFamily="2" charset="0"/>
      <p:regular r:id="rId46"/>
    </p:embeddedFont>
  </p:embeddedFontLst>
  <p:custDataLst>
    <p:tags r:id="rId4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8120"/>
    <a:srgbClr val="5C9742"/>
    <a:srgbClr val="E5434D"/>
    <a:srgbClr val="43AAAD"/>
    <a:srgbClr val="86B7C8"/>
    <a:srgbClr val="008AB6"/>
    <a:srgbClr val="FFCF42"/>
    <a:srgbClr val="812B28"/>
    <a:srgbClr val="F7931E"/>
    <a:srgbClr val="639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2237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8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6.fntdata"/><Relationship Id="rId11" Type="http://schemas.openxmlformats.org/officeDocument/2006/relationships/slide" Target="slides/slide8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0" Type="http://schemas.openxmlformats.org/officeDocument/2006/relationships/slide" Target="slides/slide17.xml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9F80FF-2EEC-4DDB-9281-C6E41159974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0EA6CD-0F13-4B3E-B406-320DB08914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86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sắp</a:t>
            </a:r>
            <a:r>
              <a:rPr lang="en-US" dirty="0"/>
              <a:t> </a:t>
            </a:r>
            <a:r>
              <a:rPr lang="en-US" dirty="0" err="1"/>
              <a:t>xếp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hai</a:t>
            </a:r>
            <a:r>
              <a:rPr lang="en-US" dirty="0"/>
              <a:t> toa </a:t>
            </a:r>
            <a:r>
              <a:rPr lang="en-US" dirty="0" err="1"/>
              <a:t>tàu</a:t>
            </a:r>
            <a:r>
              <a:rPr lang="en-US" dirty="0"/>
              <a:t>.</a:t>
            </a:r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A6CD-0F13-4B3E-B406-320DB089145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61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B0EA6CD-0F13-4B3E-B406-320DB089145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9628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-238452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-10101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062845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52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55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7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6508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8265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848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974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4197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08913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5834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178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1875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56986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979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: 对角圆角 6">
            <a:extLst>
              <a:ext uri="{FF2B5EF4-FFF2-40B4-BE49-F238E27FC236}">
                <a16:creationId xmlns:a16="http://schemas.microsoft.com/office/drawing/2014/main" id="{06D4B522-FD6B-9DD5-856C-444501362725}"/>
              </a:ext>
            </a:extLst>
          </p:cNvPr>
          <p:cNvSpPr/>
          <p:nvPr userDrawn="1"/>
        </p:nvSpPr>
        <p:spPr>
          <a:xfrm>
            <a:off x="609600" y="563525"/>
            <a:ext cx="10972800" cy="5730949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7352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53771B5-A6C0-3522-64E8-CB82050CAB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6C50523-0EA6-9602-C37E-37C17B33DC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D7063BB-8717-DBEB-5BBC-51B871344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6B8B37A-6D96-3281-5BE9-EFDFAD084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9273A7A-9352-0E16-2BBC-274640E50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4639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413EB59-3946-74BA-9D16-E916AF910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35EA14F-CD15-71C5-A7AB-3581A65AA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94E3498-2399-66DD-48F0-187EF6FEB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22BA9DD-84CB-4A2D-A5F7-88CBD50A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C3A3BAB1-CE93-6D4F-FF66-3134E328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0530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DBD2DCA-C71D-16C6-A589-861194EE5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15C5FC-0859-2DDF-9DA1-3DF9C38E3B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9F8999B-C156-5E9E-4420-D8514D075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EF5C85-ECB1-64D4-E82B-31C3ABFE2C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2A99C0E-2CDF-F2EF-0133-1AFAA2513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1271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3EB414-5998-CFF9-1351-AA856F7D72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CAB63E8-EBB5-4AAD-28CA-5A516E8C3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2C828D8-1AA6-8F9F-1011-06A34108DA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2DA37C7-8FB9-CD06-BED0-ED52D2EEC7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CCD2125-3B23-8E54-1BFD-69EFA0D6E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93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4E9DF0E-0CB4-A68E-6C26-0831AE852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6C47CBE-F4E4-0D7D-A52C-100CC3D21D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141419A-D80C-A43A-3391-AC9799D6AE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3738886-BB8D-9E3B-4269-4C425251D0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57FCA2F-06CF-EFB8-5E68-A5CD967D3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F0DE481-F0C9-6B40-FDF6-98A99CD09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12679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CD69ADF-84F5-14FB-ED89-2C5C9318C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E457E16-A1AA-AA2E-1007-1BE7B7B6E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9BEB1F12-4939-EBE2-6A3B-C3BEB5815B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62DA0735-CC00-4B7C-0221-271B1F138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BBA8877-8B71-C5F8-E579-70AB98C90B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F598397-613F-058C-9831-751BC502C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6D288A60-8D1D-798B-176C-3122840E3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A82A0851-FB2D-7B92-CC34-6A0642162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85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lide bì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CA212C29-8C70-AE77-57EB-4449A323DBA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3338624" y="13716000"/>
            <a:ext cx="8761228" cy="7096452"/>
          </a:xfrm>
          <a:prstGeom prst="rect">
            <a:avLst/>
          </a:prstGeom>
        </p:spPr>
      </p:pic>
      <p:pic>
        <p:nvPicPr>
          <p:cNvPr id="3" name="图片 4">
            <a:extLst>
              <a:ext uri="{FF2B5EF4-FFF2-40B4-BE49-F238E27FC236}">
                <a16:creationId xmlns:a16="http://schemas.microsoft.com/office/drawing/2014/main" id="{36C20E64-D616-16D8-E7B1-5831A7B3B1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>
            <a:off x="-353642" y="13716000"/>
            <a:ext cx="6722544" cy="7230140"/>
          </a:xfrm>
          <a:prstGeom prst="rect">
            <a:avLst/>
          </a:prstGeom>
        </p:spPr>
      </p:pic>
      <p:pic>
        <p:nvPicPr>
          <p:cNvPr id="4" name="图片 12">
            <a:extLst>
              <a:ext uri="{FF2B5EF4-FFF2-40B4-BE49-F238E27FC236}">
                <a16:creationId xmlns:a16="http://schemas.microsoft.com/office/drawing/2014/main" id="{153142AE-7DF4-20D7-2E6E-3EBF0DC3163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flipH="1">
            <a:off x="9946036" y="13716000"/>
            <a:ext cx="2234285" cy="2289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713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832E095-4B48-33B2-E874-F41CE3FB4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AF2350DF-1FE9-ECAF-EECD-3B5E226C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11C0583-7214-8685-1D56-BF960772D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2F491CB-3714-6B28-9DF9-E52F2F88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7874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ED96E6F-B5E0-1197-3A9A-97660957A5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659A7ACC-E888-0AFD-351A-3F2E72D21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6B4AFE67-8BCC-C94C-6FA6-8A9A6141D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391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F4F57F-AA9D-59A5-7A8A-72DED5047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FE8044C1-D856-176E-D745-0DFA287B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A6919F4-01A0-9A4F-D674-A2A7E14083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0BF46D70-B753-CAE8-8E2C-7E6E8670B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C03FAC4-10C8-2CC7-16EF-2BDA0E19D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46B3891-A223-5E53-C7CE-479A11E3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048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A20DC70-8719-173D-5489-02E514B6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EAAED967-D066-2FF6-9ECE-3750B05C55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04912D3-EA8D-720A-5D31-27C8CFF4FB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04D2B1A-47A6-0E27-DDDB-41ECB6F75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6DF0B9A-A8EE-02F0-7376-4F36CD68B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06EAB172-B348-1393-AF67-599D6DE44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582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11ADCB0-D6B8-49C4-B8C5-0E49C685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B464902-833C-03A0-EDFE-8D36738D9F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E89BF71-F483-3B4D-5F83-D12A0E6D7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EA454AB-D68C-D730-A7A2-EE7340D05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711C2C-B4B5-13A1-E066-03116A6D8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968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1BA660E-CDAD-DEDE-3CDF-30BD5BCE198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B2F16DE9-70B7-A2BE-8BED-0BB32B0207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EDD32F5-EC1B-4214-5F3C-D4B030FD6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DF9CFC-C73F-C415-22B6-BF5F8DD87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4B91B87-7D77-B752-937E-8752A87EE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141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807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93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-1846588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2023234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5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328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95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D4C24649-FB60-2477-AF89-A2FF4ACAD4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 flipH="1">
            <a:off x="-334925" y="13716000"/>
            <a:ext cx="12099852" cy="9800683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411F3838-1A08-D686-1970-F64C2AD6EA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7830881" y="13716000"/>
            <a:ext cx="4688958" cy="504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7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-837417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-418753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2287451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56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Mụ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AEF5D8-5DB5-451D-850C-AFB6107AF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 altLang="zh-CN"/>
              <a:t>Bấm để sửa kiểu tiêu đề Bản cái</a:t>
            </a:r>
            <a:endParaRPr lang="zh-CN" altLang="en-US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CF460D0-172E-46E4-8CBB-D62D5CA18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 altLang="zh-CN"/>
              <a:t>Bấm để chỉnh sửa kiểu văn bản của Bản cái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44A0456-73A7-4E82-9CFC-98B717B0A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D28869A-535E-4AAF-A710-B1C800AA18AA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47556D-F397-4AF4-A91A-0EA8BC26D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E28F62-CB8C-4956-A162-4DB9D28EF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F7AA20C-D13A-40B4-ABDB-62C48F8A088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A2BD0520-57A6-DAD8-BD5B-436C3C256D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" t="10077" r="1214" b="11938"/>
          <a:stretch/>
        </p:blipFill>
        <p:spPr>
          <a:xfrm>
            <a:off x="669849" y="13716000"/>
            <a:ext cx="10350797" cy="8383977"/>
          </a:xfrm>
          <a:prstGeom prst="rect">
            <a:avLst/>
          </a:prstGeom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2AC2DBF8-B6BC-9F18-6983-CFB743BB92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8" t="2880" r="872" b="2717"/>
          <a:stretch/>
        </p:blipFill>
        <p:spPr>
          <a:xfrm flipH="1">
            <a:off x="4950287" y="13716000"/>
            <a:ext cx="3821031" cy="4109544"/>
          </a:xfrm>
          <a:prstGeom prst="rect">
            <a:avLst/>
          </a:prstGeom>
        </p:spPr>
      </p:pic>
      <p:pic>
        <p:nvPicPr>
          <p:cNvPr id="9" name="图片 33">
            <a:extLst>
              <a:ext uri="{FF2B5EF4-FFF2-40B4-BE49-F238E27FC236}">
                <a16:creationId xmlns:a16="http://schemas.microsoft.com/office/drawing/2014/main" id="{5ED663F2-DFEC-77A7-7008-166A73A8A1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5" t="18450" r="20439" b="16744"/>
          <a:stretch/>
        </p:blipFill>
        <p:spPr>
          <a:xfrm rot="2647756">
            <a:off x="2159547" y="13716000"/>
            <a:ext cx="2777454" cy="2845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3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9">
            <a:extLst>
              <a:ext uri="{FF2B5EF4-FFF2-40B4-BE49-F238E27FC236}">
                <a16:creationId xmlns:a16="http://schemas.microsoft.com/office/drawing/2014/main" id="{36431EB8-6FA5-F798-917C-2CBBE40F3261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lum bright="70000" contrast="-70000"/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38C38288-2CEE-830C-4CF4-43323617AEEC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0" name="Picture 15">
            <a:extLst>
              <a:ext uri="{FF2B5EF4-FFF2-40B4-BE49-F238E27FC236}">
                <a16:creationId xmlns:a16="http://schemas.microsoft.com/office/drawing/2014/main" id="{2A79181B-1D2B-BC0E-D814-8FF79333E22F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75C4F912-91BD-4644-728F-3D52E8E4A315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  <p:pic>
        <p:nvPicPr>
          <p:cNvPr id="12" name="Picture 21">
            <a:extLst>
              <a:ext uri="{FF2B5EF4-FFF2-40B4-BE49-F238E27FC236}">
                <a16:creationId xmlns:a16="http://schemas.microsoft.com/office/drawing/2014/main" id="{E0E47CA3-24CB-EF29-D0BB-7F86DCA7330B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354459" y="45720"/>
            <a:ext cx="1542422" cy="518205"/>
          </a:xfrm>
          <a:prstGeom prst="rect">
            <a:avLst/>
          </a:prstGeom>
        </p:spPr>
      </p:pic>
      <p:pic>
        <p:nvPicPr>
          <p:cNvPr id="13" name="Picture 21">
            <a:extLst>
              <a:ext uri="{FF2B5EF4-FFF2-40B4-BE49-F238E27FC236}">
                <a16:creationId xmlns:a16="http://schemas.microsoft.com/office/drawing/2014/main" id="{F528B2F4-7A76-1CCA-01B5-3CB06D9FB3F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biLevel thresh="75000"/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21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707" r:id="rId2"/>
    <p:sldLayoutId id="2147483689" r:id="rId3"/>
    <p:sldLayoutId id="2147483662" r:id="rId4"/>
    <p:sldLayoutId id="2147483706" r:id="rId5"/>
    <p:sldLayoutId id="2147483699" r:id="rId6"/>
    <p:sldLayoutId id="2147483698" r:id="rId7"/>
    <p:sldLayoutId id="2147483663" r:id="rId8"/>
    <p:sldLayoutId id="2147483704" r:id="rId9"/>
    <p:sldLayoutId id="2147483697" r:id="rId10"/>
    <p:sldLayoutId id="2147483693" r:id="rId11"/>
    <p:sldLayoutId id="2147483692" r:id="rId12"/>
    <p:sldLayoutId id="2147483664" r:id="rId13"/>
    <p:sldLayoutId id="2147483705" r:id="rId14"/>
    <p:sldLayoutId id="2147483703" r:id="rId15"/>
    <p:sldLayoutId id="2147483702" r:id="rId16"/>
    <p:sldLayoutId id="2147483701" r:id="rId17"/>
    <p:sldLayoutId id="2147483700" r:id="rId18"/>
    <p:sldLayoutId id="2147483696" r:id="rId19"/>
    <p:sldLayoutId id="2147483695" r:id="rId20"/>
    <p:sldLayoutId id="2147483694" r:id="rId21"/>
    <p:sldLayoutId id="2147483691" r:id="rId22"/>
    <p:sldLayoutId id="2147483690" r:id="rId23"/>
    <p:sldLayoutId id="2147483673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B0289ED-9865-E42B-C8EE-00314E7E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323241D-051E-F606-2079-CD97A3EEAC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C0DAEB3-2C54-C66C-3BFA-4C168768B7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6C2DB-E008-43F9-BCC0-B2591AB6A8A2}" type="datetimeFigureOut">
              <a:rPr lang="en-US" smtClean="0"/>
              <a:t>10/29/2022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E981630-5AB7-01EA-32B9-F8A7946E96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2F46AFA-9846-7B5B-3FD1-7892553041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A78C8-EEAD-41AE-9421-656CB79EF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097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30054518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5AB92D6E-33C2-6561-81A3-B62AD040A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7333" y="1554521"/>
            <a:ext cx="3145809" cy="963251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7AEF704D-6F20-622F-19B6-A915B25AAD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815" y="2054029"/>
            <a:ext cx="6364776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7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3CE41D4C-DD58-27F6-4156-233C23E30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388" y="1392759"/>
            <a:ext cx="7651143" cy="4072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96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AC6D2A-9215-E45E-A106-29AB02638762}"/>
              </a:ext>
            </a:extLst>
          </p:cNvPr>
          <p:cNvSpPr txBox="1"/>
          <p:nvPr/>
        </p:nvSpPr>
        <p:spPr>
          <a:xfrm>
            <a:off x="850739" y="2484885"/>
            <a:ext cx="102146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25475"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ông, nhưng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Ban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ông.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say sưa nghe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45646AF4-748D-2B23-D597-6848BEA37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99" y="746694"/>
            <a:ext cx="842540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9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Hình ảnh 9">
            <a:extLst>
              <a:ext uri="{FF2B5EF4-FFF2-40B4-BE49-F238E27FC236}">
                <a16:creationId xmlns:a16="http://schemas.microsoft.com/office/drawing/2014/main" id="{F2F95E97-748D-7195-4B86-51610E0234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79"/>
          <a:stretch/>
        </p:blipFill>
        <p:spPr>
          <a:xfrm>
            <a:off x="3433528" y="281354"/>
            <a:ext cx="4511369" cy="69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23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AEA5872-593D-C927-F08B-B49C40FE6031}"/>
              </a:ext>
            </a:extLst>
          </p:cNvPr>
          <p:cNvSpPr txBox="1"/>
          <p:nvPr/>
        </p:nvSpPr>
        <p:spPr>
          <a:xfrm>
            <a:off x="1301927" y="755344"/>
            <a:ext cx="9350362" cy="830997"/>
          </a:xfrm>
          <a:prstGeom prst="rect">
            <a:avLst/>
          </a:prstGeom>
          <a:noFill/>
          <a:ln w="19050">
            <a:solidFill>
              <a:srgbClr val="F4812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nl-NL" sz="2400" b="1" dirty="0">
                <a:effectLst/>
                <a:latin typeface="+mj-lt"/>
                <a:ea typeface="Times New Roman" panose="02020603050405020304" pitchFamily="18" charset="0"/>
              </a:rPr>
              <a:t>Bài 2a: Tìm từ ngữ được tạo bởi mỗi tiếng dưới đây. Đặt câu với 2 từ ngữ vừa tìm được.</a:t>
            </a:r>
            <a:endParaRPr lang="en-US" sz="2400" dirty="0">
              <a:latin typeface="+mj-lt"/>
            </a:endParaRP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D59F4450-F240-00F2-6F7E-65EEBAB2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023" b="92857" l="6455" r="93446">
                        <a14:foregroundMark x1="19067" y1="34962" x2="19067" y2="34962"/>
                        <a14:foregroundMark x1="11718" y1="52256" x2="11718" y2="52256"/>
                        <a14:foregroundMark x1="9930" y1="66541" x2="9930" y2="66541"/>
                        <a14:foregroundMark x1="6455" y1="50000" x2="6455" y2="50000"/>
                        <a14:foregroundMark x1="11420" y1="67293" x2="11420" y2="67293"/>
                        <a14:foregroundMark x1="11122" y1="81203" x2="11122" y2="81203"/>
                        <a14:foregroundMark x1="15392" y1="85714" x2="15392" y2="85714"/>
                        <a14:foregroundMark x1="17676" y1="83459" x2="17676" y2="83459"/>
                        <a14:foregroundMark x1="19364" y1="83459" x2="19364" y2="83459"/>
                        <a14:foregroundMark x1="20457" y1="81203" x2="17279" y2="82707"/>
                        <a14:foregroundMark x1="10824" y1="38346" x2="10824" y2="38346"/>
                        <a14:foregroundMark x1="12910" y1="63910" x2="12910" y2="63910"/>
                        <a14:foregroundMark x1="40318" y1="88346" x2="39722" y2="93233"/>
                        <a14:foregroundMark x1="52433" y1="28571" x2="52433" y2="28571"/>
                        <a14:foregroundMark x1="55015" y1="82331" x2="58292" y2="85714"/>
                        <a14:foregroundMark x1="78749" y1="38346" x2="79047" y2="39098"/>
                        <a14:foregroundMark x1="83118" y1="87970" x2="85601" y2="84962"/>
                        <a14:foregroundMark x1="91559" y1="75188" x2="93446" y2="72556"/>
                        <a14:foregroundMark x1="69811" y1="58647" x2="69017" y2="58271"/>
                        <a14:foregroundMark x1="65740" y1="57895" x2="59086" y2="49248"/>
                        <a14:foregroundMark x1="66534" y1="36842" x2="66038" y2="3496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3756" y="1370210"/>
            <a:ext cx="11286704" cy="2981394"/>
          </a:xfrm>
          <a:prstGeom prst="rect">
            <a:avLst/>
          </a:prstGeom>
        </p:spPr>
      </p:pic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DAB3E55C-FA1B-55CC-A82B-6497569DF96B}"/>
              </a:ext>
            </a:extLst>
          </p:cNvPr>
          <p:cNvSpPr txBox="1"/>
          <p:nvPr/>
        </p:nvSpPr>
        <p:spPr>
          <a:xfrm>
            <a:off x="726785" y="4301319"/>
            <a:ext cx="2297769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xiêu vẹo, liêu xiêu, siêu phàm, siêu nhân, siêu thị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2D68E0BB-8262-6C9F-E405-1487A3FFB692}"/>
              </a:ext>
            </a:extLst>
          </p:cNvPr>
          <p:cNvSpPr txBox="1"/>
          <p:nvPr/>
        </p:nvSpPr>
        <p:spPr>
          <a:xfrm>
            <a:off x="3417583" y="4301319"/>
            <a:ext cx="2297769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sôi nổi, sôi động, sôi sục, xôi gấc, xôi ngô, xôi vò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F1FA106-CE2A-1295-2067-A62668965EC0}"/>
              </a:ext>
            </a:extLst>
          </p:cNvPr>
          <p:cNvSpPr txBox="1"/>
          <p:nvPr/>
        </p:nvSpPr>
        <p:spPr>
          <a:xfrm>
            <a:off x="5715352" y="4301319"/>
            <a:ext cx="2852262" cy="1791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sinh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sinh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sinh sôi, sinh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xinh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xinh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xắn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xinh tươi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EF9A21FD-2697-8538-2418-530D795A0660}"/>
              </a:ext>
            </a:extLst>
          </p:cNvPr>
          <p:cNvSpPr txBox="1"/>
          <p:nvPr/>
        </p:nvSpPr>
        <p:spPr>
          <a:xfrm>
            <a:off x="8728182" y="4338831"/>
            <a:ext cx="2542181" cy="136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phạt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vi-VN" sz="2400" b="1" dirty="0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400" b="1" dirty="0" err="1">
                <a:solidFill>
                  <a:schemeClr val="tx2">
                    <a:lumMod val="75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endParaRPr lang="en-US" sz="2000" b="1" dirty="0">
              <a:solidFill>
                <a:schemeClr val="tx2">
                  <a:lumMod val="75000"/>
                </a:schemeClr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54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/>
      <p:bldP spid="7" grpId="0"/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9ACD8653-6FC8-81AD-7119-D26CE0789F9E}"/>
              </a:ext>
            </a:extLst>
          </p:cNvPr>
          <p:cNvSpPr txBox="1"/>
          <p:nvPr/>
        </p:nvSpPr>
        <p:spPr>
          <a:xfrm>
            <a:off x="996462" y="929026"/>
            <a:ext cx="10140461" cy="954107"/>
          </a:xfrm>
          <a:prstGeom prst="rect">
            <a:avLst/>
          </a:prstGeom>
          <a:noFill/>
          <a:ln w="19050">
            <a:solidFill>
              <a:srgbClr val="F4812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nl-NL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2b: Tìm tiếng chứa vần uôn hay uông thay vào ô vuông. Viết vào vở các từ ngữ có tiếng đó trong đoạn văn.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FD069100-3E09-4FD9-30EF-9D7F9E95B15B}"/>
              </a:ext>
            </a:extLst>
          </p:cNvPr>
          <p:cNvSpPr txBox="1"/>
          <p:nvPr/>
        </p:nvSpPr>
        <p:spPr>
          <a:xfrm>
            <a:off x="996461" y="2130150"/>
            <a:ext cx="9985765" cy="32440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Cơn dông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sập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giật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mạnh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phăng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rụng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tung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lên không trung.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Bụi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bay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cuồn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cuộn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Mẹ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đám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rau 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đang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hái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dở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 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quýt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lùa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vịt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vi-VN" sz="28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chuồng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2800" i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Châu</a:t>
            </a:r>
            <a:r>
              <a:rPr lang="en-US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id="{74A2782A-5BB8-73CA-17F6-F03BFB184DD2}"/>
              </a:ext>
            </a:extLst>
          </p:cNvPr>
          <p:cNvSpPr/>
          <p:nvPr/>
        </p:nvSpPr>
        <p:spPr>
          <a:xfrm>
            <a:off x="7889477" y="2321234"/>
            <a:ext cx="914400" cy="457200"/>
          </a:xfrm>
          <a:prstGeom prst="rect">
            <a:avLst/>
          </a:prstGeom>
          <a:solidFill>
            <a:srgbClr val="5C9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ình chữ nhật 6">
            <a:extLst>
              <a:ext uri="{FF2B5EF4-FFF2-40B4-BE49-F238E27FC236}">
                <a16:creationId xmlns:a16="http://schemas.microsoft.com/office/drawing/2014/main" id="{1B8E6BD6-28E6-CC64-6155-C695F82FB251}"/>
              </a:ext>
            </a:extLst>
          </p:cNvPr>
          <p:cNvSpPr/>
          <p:nvPr/>
        </p:nvSpPr>
        <p:spPr>
          <a:xfrm>
            <a:off x="1885070" y="3559960"/>
            <a:ext cx="937847" cy="457200"/>
          </a:xfrm>
          <a:prstGeom prst="rect">
            <a:avLst/>
          </a:prstGeom>
          <a:solidFill>
            <a:srgbClr val="5C9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id="{6B20C6E6-EEE0-34E7-6DA9-B49B3C6C6C6E}"/>
              </a:ext>
            </a:extLst>
          </p:cNvPr>
          <p:cNvSpPr/>
          <p:nvPr/>
        </p:nvSpPr>
        <p:spPr>
          <a:xfrm>
            <a:off x="5135861" y="3559959"/>
            <a:ext cx="1264939" cy="464427"/>
          </a:xfrm>
          <a:prstGeom prst="rect">
            <a:avLst/>
          </a:prstGeom>
          <a:solidFill>
            <a:srgbClr val="5C9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id="{73A5ECAF-020E-EE24-DC78-B263A7BF1542}"/>
              </a:ext>
            </a:extLst>
          </p:cNvPr>
          <p:cNvSpPr/>
          <p:nvPr/>
        </p:nvSpPr>
        <p:spPr>
          <a:xfrm>
            <a:off x="8346677" y="3567187"/>
            <a:ext cx="1061274" cy="457200"/>
          </a:xfrm>
          <a:prstGeom prst="rect">
            <a:avLst/>
          </a:prstGeom>
          <a:solidFill>
            <a:srgbClr val="5C9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id="{EE0E8270-D744-4F15-EAE9-5639B8F1C271}"/>
              </a:ext>
            </a:extLst>
          </p:cNvPr>
          <p:cNvSpPr/>
          <p:nvPr/>
        </p:nvSpPr>
        <p:spPr>
          <a:xfrm>
            <a:off x="3485338" y="4228112"/>
            <a:ext cx="1269541" cy="457200"/>
          </a:xfrm>
          <a:prstGeom prst="rect">
            <a:avLst/>
          </a:prstGeom>
          <a:solidFill>
            <a:srgbClr val="5C97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78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7627DA44-5053-7B2F-C920-3FB6320262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799" y="3322320"/>
            <a:ext cx="2725148" cy="3078747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8687C397-E9C8-6B19-530A-0DAEDC4300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1186" y="3919636"/>
            <a:ext cx="5852667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F6247794-99C5-7DCB-F7B5-426DEA0566BC}"/>
              </a:ext>
            </a:extLst>
          </p:cNvPr>
          <p:cNvSpPr txBox="1"/>
          <p:nvPr/>
        </p:nvSpPr>
        <p:spPr>
          <a:xfrm>
            <a:off x="988200" y="910220"/>
            <a:ext cx="10276002" cy="1842909"/>
          </a:xfrm>
          <a:prstGeom prst="roundRect">
            <a:avLst>
              <a:gd name="adj" fmla="val 26613"/>
            </a:avLst>
          </a:prstGeom>
          <a:noFill/>
          <a:ln w="19050">
            <a:solidFill>
              <a:srgbClr val="5C9742"/>
            </a:solidFill>
            <a:prstDash val="lgDash"/>
          </a:ln>
        </p:spPr>
        <p:txBody>
          <a:bodyPr wrap="square" anchor="ctr">
            <a:spAutoFit/>
          </a:bodyPr>
          <a:lstStyle/>
          <a:p>
            <a:pPr algn="ctr"/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Làm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tấm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thiệp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nhỏ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, trang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trí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thật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đẹp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.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Viết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những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thể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hiện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tình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cảm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yêu thương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hoặc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lòng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biết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ơn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của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em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dành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tặng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một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</a:t>
            </a:r>
            <a:r>
              <a:rPr lang="vi-VN" sz="3200" b="1" i="0" dirty="0" err="1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người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 (Đầu đề)"/>
                <a:ea typeface="#9Slide03 IcielSamsung Sharp Bo" pitchFamily="2" charset="-93"/>
                <a:cs typeface="#9Slide03 IcielSamsung Sharp Bo" pitchFamily="2" charset="-93"/>
              </a:rPr>
              <a:t> thân.</a:t>
            </a:r>
            <a:endParaRPr lang="en-US" sz="3200" dirty="0">
              <a:latin typeface="Cambria (Đầu đề)"/>
              <a:ea typeface="#9Slide03 IcielSamsung Sharp Bo" pitchFamily="2" charset="-93"/>
              <a:cs typeface="#9Slide03 IcielSamsung Sharp Bo" pitchFamily="2" charset="-93"/>
            </a:endParaRPr>
          </a:p>
        </p:txBody>
      </p:sp>
      <p:pic>
        <p:nvPicPr>
          <p:cNvPr id="4" name="图片 18">
            <a:extLst>
              <a:ext uri="{FF2B5EF4-FFF2-40B4-BE49-F238E27FC236}">
                <a16:creationId xmlns:a16="http://schemas.microsoft.com/office/drawing/2014/main" id="{CFC135E2-3465-0FFB-1200-8030298BDA5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3" t="9274" b="4389"/>
          <a:stretch/>
        </p:blipFill>
        <p:spPr>
          <a:xfrm>
            <a:off x="3877991" y="2753129"/>
            <a:ext cx="4668773" cy="410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523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1">
            <a:extLst>
              <a:ext uri="{FF2B5EF4-FFF2-40B4-BE49-F238E27FC236}">
                <a16:creationId xmlns:a16="http://schemas.microsoft.com/office/drawing/2014/main" id="{19A1B340-3E7B-2CB5-08BE-1223B3EC65D8}"/>
              </a:ext>
            </a:extLst>
          </p:cNvPr>
          <p:cNvGrpSpPr/>
          <p:nvPr/>
        </p:nvGrpSpPr>
        <p:grpSpPr>
          <a:xfrm>
            <a:off x="3881755" y="2216935"/>
            <a:ext cx="5343799" cy="1230073"/>
            <a:chOff x="674228" y="4862098"/>
            <a:chExt cx="5343799" cy="1230073"/>
          </a:xfrm>
        </p:grpSpPr>
        <p:sp>
          <p:nvSpPr>
            <p:cNvPr id="7" name="Rectangle: Rounded Corners 2">
              <a:extLst>
                <a:ext uri="{FF2B5EF4-FFF2-40B4-BE49-F238E27FC236}">
                  <a16:creationId xmlns:a16="http://schemas.microsoft.com/office/drawing/2014/main" id="{57967438-CD76-EC56-6D34-615FFD520128}"/>
                </a:ext>
              </a:extLst>
            </p:cNvPr>
            <p:cNvSpPr/>
            <p:nvPr/>
          </p:nvSpPr>
          <p:spPr>
            <a:xfrm>
              <a:off x="674228" y="4862098"/>
              <a:ext cx="534379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3">
              <a:extLst>
                <a:ext uri="{FF2B5EF4-FFF2-40B4-BE49-F238E27FC236}">
                  <a16:creationId xmlns:a16="http://schemas.microsoft.com/office/drawing/2014/main" id="{4D430970-B6A8-B83A-EF60-09F310E4D0EB}"/>
                </a:ext>
              </a:extLst>
            </p:cNvPr>
            <p:cNvSpPr txBox="1"/>
            <p:nvPr/>
          </p:nvSpPr>
          <p:spPr>
            <a:xfrm>
              <a:off x="743340" y="4939483"/>
              <a:ext cx="5205574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Chia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sẻ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chính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tả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thân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9" name="Group 4">
            <a:extLst>
              <a:ext uri="{FF2B5EF4-FFF2-40B4-BE49-F238E27FC236}">
                <a16:creationId xmlns:a16="http://schemas.microsoft.com/office/drawing/2014/main" id="{B1721F19-C5A9-10F2-F864-5B456FBE2A9A}"/>
              </a:ext>
            </a:extLst>
          </p:cNvPr>
          <p:cNvGrpSpPr/>
          <p:nvPr/>
        </p:nvGrpSpPr>
        <p:grpSpPr>
          <a:xfrm>
            <a:off x="1787550" y="3953900"/>
            <a:ext cx="4188409" cy="1230073"/>
            <a:chOff x="608093" y="4877618"/>
            <a:chExt cx="4188409" cy="1230073"/>
          </a:xfrm>
        </p:grpSpPr>
        <p:sp>
          <p:nvSpPr>
            <p:cNvPr id="10" name="Rectangle: Rounded Corners 5">
              <a:extLst>
                <a:ext uri="{FF2B5EF4-FFF2-40B4-BE49-F238E27FC236}">
                  <a16:creationId xmlns:a16="http://schemas.microsoft.com/office/drawing/2014/main" id="{9BFDED3D-4D1C-601A-A166-F7B0D82ECB39}"/>
                </a:ext>
              </a:extLst>
            </p:cNvPr>
            <p:cNvSpPr/>
            <p:nvPr/>
          </p:nvSpPr>
          <p:spPr>
            <a:xfrm>
              <a:off x="608093" y="4877618"/>
              <a:ext cx="4188409" cy="1230073"/>
            </a:xfrm>
            <a:prstGeom prst="roundRect">
              <a:avLst>
                <a:gd name="adj" fmla="val 50000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B0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TextBox 6">
              <a:extLst>
                <a:ext uri="{FF2B5EF4-FFF2-40B4-BE49-F238E27FC236}">
                  <a16:creationId xmlns:a16="http://schemas.microsoft.com/office/drawing/2014/main" id="{FAF9643C-D267-70D5-AAF5-11F88DD04D9F}"/>
                </a:ext>
              </a:extLst>
            </p:cNvPr>
            <p:cNvSpPr txBox="1"/>
            <p:nvPr/>
          </p:nvSpPr>
          <p:spPr>
            <a:xfrm>
              <a:off x="771332" y="5152416"/>
              <a:ext cx="382451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b="1" dirty="0">
                  <a:solidFill>
                    <a:schemeClr val="accent5">
                      <a:lumMod val="10000"/>
                    </a:schemeClr>
                  </a:solidFill>
                  <a:latin typeface="Cambria" panose="02040503050406030204" pitchFamily="18" charset="0"/>
                </a:rPr>
                <a:t>Chuẩn bị bài mới.</a:t>
              </a:r>
              <a:endParaRPr lang="en-US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7469454-DB18-1BD0-0A58-78F4B6FF2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1504" y="169240"/>
            <a:ext cx="4645555" cy="1871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1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779CA25-76D7-7389-1B07-5110B6D442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2776" y="1417283"/>
            <a:ext cx="2761727" cy="85351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E0012D48-2C76-965B-D27B-598987745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56" y="2054194"/>
            <a:ext cx="7474344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2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069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BA1A31DD-7276-8AC8-6FE7-8199686A4CAA}"/>
              </a:ext>
            </a:extLst>
          </p:cNvPr>
          <p:cNvSpPr txBox="1"/>
          <p:nvPr/>
        </p:nvSpPr>
        <p:spPr>
          <a:xfrm>
            <a:off x="786130" y="1679539"/>
            <a:ext cx="10968990" cy="42934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+mj-lt"/>
                <a:ea typeface="Times New Roman" panose="02020603050405020304" pitchFamily="18" charset="0"/>
              </a:rPr>
              <a:t>1. Năng lực đặc thù: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Viết đúng chính tả đoạn văn </a:t>
            </a:r>
            <a:r>
              <a:rPr lang="nl-NL" sz="2000" i="1" dirty="0">
                <a:effectLst/>
                <a:latin typeface="+mj-lt"/>
                <a:ea typeface="Times New Roman" panose="02020603050405020304" pitchFamily="18" charset="0"/>
              </a:rPr>
              <a:t>“Kho sách của ông bà”</a:t>
            </a: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 trong khoảng 15 phút.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Viết đúng từ ngữ chứa vần </a:t>
            </a:r>
            <a:r>
              <a:rPr lang="nl-NL" sz="2000" i="1" dirty="0">
                <a:effectLst/>
                <a:latin typeface="+mj-lt"/>
                <a:ea typeface="Times New Roman" panose="02020603050405020304" pitchFamily="18" charset="0"/>
              </a:rPr>
              <a:t>s/x </a:t>
            </a: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2000" i="1" dirty="0">
                <a:effectLst/>
                <a:latin typeface="+mj-lt"/>
                <a:ea typeface="Times New Roman" panose="02020603050405020304" pitchFamily="18" charset="0"/>
              </a:rPr>
              <a:t>uôn/uông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Phát triển năng lực ngôn ngữ.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+mj-lt"/>
                <a:ea typeface="Times New Roman" panose="02020603050405020304" pitchFamily="18" charset="0"/>
              </a:rPr>
              <a:t>2. Năng lực chung.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Năng lực tự chủ, tự học: lắng nghe, viết bài đúng, kịp thời và hoàn thành các bài tập trong SGK. 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Năng lực giải quyết vấn đề và sáng tạo: tham gia trò chơi, vận dụng.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Năng lực giao tiếp và hợp tác: tham gia làm việc trong nhóm để ttrar lời câu hỏi trong bài.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b="1" dirty="0">
                <a:effectLst/>
                <a:latin typeface="+mj-lt"/>
                <a:ea typeface="Times New Roman" panose="02020603050405020304" pitchFamily="18" charset="0"/>
              </a:rPr>
              <a:t>3. Phẩm chất.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Phẩm chất yêu nước: Biết yêu cảnh đẹp, quê hương qua bài viết.</a:t>
            </a:r>
            <a:endParaRPr lang="en-US" sz="2000" dirty="0">
              <a:effectLst/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Phẩm chất chăm chỉ: Chăm chỉ viết bài, trả lời câu hỏi.</a:t>
            </a:r>
            <a:endParaRPr lang="en-US" sz="2000" dirty="0">
              <a:latin typeface="+mj-lt"/>
              <a:ea typeface="Times New Roman" panose="02020603050405020304" pitchFamily="18" charset="0"/>
            </a:endParaRPr>
          </a:p>
          <a:p>
            <a:pPr indent="228600" algn="just">
              <a:lnSpc>
                <a:spcPct val="115000"/>
              </a:lnSpc>
            </a:pPr>
            <a:r>
              <a:rPr lang="nl-NL" sz="2000" dirty="0">
                <a:effectLst/>
                <a:latin typeface="+mj-lt"/>
                <a:ea typeface="Times New Roman" panose="02020603050405020304" pitchFamily="18" charset="0"/>
              </a:rPr>
              <a:t>- Phẩm chất trách nhiệm: Giữ trật tự, học tập nghiêm túc.</a:t>
            </a:r>
            <a:endParaRPr lang="en-US" sz="2000" dirty="0">
              <a:latin typeface="+mj-lt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FD033B7A-0D4D-E010-B3B4-54AD21C4F3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701" y="478523"/>
            <a:ext cx="5974598" cy="120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764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898F8FB-154D-3D96-7517-64B2ECDAD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5165" y="3810000"/>
            <a:ext cx="6517189" cy="2103302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1415C2D-0FF6-B3B9-9FCB-530AE4A3C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345" y="3429000"/>
            <a:ext cx="237155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2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E3F57525-F044-F4BF-A212-86FC69D46468}"/>
              </a:ext>
            </a:extLst>
          </p:cNvPr>
          <p:cNvSpPr txBox="1"/>
          <p:nvPr/>
        </p:nvSpPr>
        <p:spPr>
          <a:xfrm>
            <a:off x="1234153" y="866674"/>
            <a:ext cx="11961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+mj-lt"/>
              </a:rPr>
              <a:t>Trò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chơi</a:t>
            </a:r>
            <a:endParaRPr lang="en-US" sz="2000" b="1" dirty="0">
              <a:latin typeface="+mj-lt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25282F28-4320-C93B-7C48-6B8F19764735}"/>
              </a:ext>
            </a:extLst>
          </p:cNvPr>
          <p:cNvSpPr txBox="1"/>
          <p:nvPr/>
        </p:nvSpPr>
        <p:spPr>
          <a:xfrm>
            <a:off x="2399614" y="1555422"/>
            <a:ext cx="7149714" cy="400110"/>
          </a:xfrm>
          <a:prstGeom prst="rect">
            <a:avLst/>
          </a:prstGeom>
          <a:noFill/>
          <a:ln w="19050">
            <a:solidFill>
              <a:srgbClr val="F48120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000" b="1" dirty="0" err="1">
                <a:latin typeface="+mj-lt"/>
              </a:rPr>
              <a:t>Cách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chơi</a:t>
            </a:r>
            <a:r>
              <a:rPr lang="en-US" sz="2000" b="1" dirty="0">
                <a:latin typeface="+mj-lt"/>
              </a:rPr>
              <a:t>: </a:t>
            </a:r>
            <a:r>
              <a:rPr lang="en-US" sz="2000" b="1" dirty="0" err="1">
                <a:latin typeface="+mj-lt"/>
              </a:rPr>
              <a:t>Hãy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xếp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các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từ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cùng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vần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vào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hai</a:t>
            </a:r>
            <a:r>
              <a:rPr lang="en-US" sz="2000" b="1" dirty="0">
                <a:latin typeface="+mj-lt"/>
              </a:rPr>
              <a:t> toa </a:t>
            </a:r>
            <a:r>
              <a:rPr lang="en-US" sz="2000" b="1" dirty="0" err="1">
                <a:latin typeface="+mj-lt"/>
              </a:rPr>
              <a:t>tàu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phù</a:t>
            </a:r>
            <a:r>
              <a:rPr lang="en-US" sz="2000" b="1" dirty="0">
                <a:latin typeface="+mj-lt"/>
              </a:rPr>
              <a:t> </a:t>
            </a:r>
            <a:r>
              <a:rPr lang="en-US" sz="2000" b="1" dirty="0" err="1">
                <a:latin typeface="+mj-lt"/>
              </a:rPr>
              <a:t>hợp</a:t>
            </a:r>
            <a:r>
              <a:rPr lang="en-US" sz="2000" b="1" dirty="0">
                <a:latin typeface="+mj-lt"/>
              </a:rPr>
              <a:t>.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BF390C4A-FB41-A4B9-6045-4EF0A1C334D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2" t="86987" r="172" b="-2910"/>
          <a:stretch/>
        </p:blipFill>
        <p:spPr>
          <a:xfrm>
            <a:off x="626882" y="5222449"/>
            <a:ext cx="10938235" cy="678729"/>
          </a:xfrm>
          <a:prstGeom prst="rect">
            <a:avLst/>
          </a:prstGeom>
        </p:spPr>
      </p:pic>
      <p:sp>
        <p:nvSpPr>
          <p:cNvPr id="12" name="cây rìu">
            <a:extLst>
              <a:ext uri="{FF2B5EF4-FFF2-40B4-BE49-F238E27FC236}">
                <a16:creationId xmlns:a16="http://schemas.microsoft.com/office/drawing/2014/main" id="{4948B54A-896B-0CE3-8EBB-AA526115FAD5}"/>
              </a:ext>
            </a:extLst>
          </p:cNvPr>
          <p:cNvSpPr txBox="1"/>
          <p:nvPr/>
        </p:nvSpPr>
        <p:spPr>
          <a:xfrm>
            <a:off x="2741423" y="2162821"/>
            <a:ext cx="926857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4BAFB4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000" dirty="0" err="1">
                <a:latin typeface="+mj-lt"/>
              </a:rPr>
              <a:t>cây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rìu</a:t>
            </a:r>
            <a:endParaRPr lang="en-US" sz="2000" dirty="0">
              <a:latin typeface="+mj-lt"/>
            </a:endParaRPr>
          </a:p>
        </p:txBody>
      </p:sp>
      <p:sp>
        <p:nvSpPr>
          <p:cNvPr id="13" name="con cừu">
            <a:extLst>
              <a:ext uri="{FF2B5EF4-FFF2-40B4-BE49-F238E27FC236}">
                <a16:creationId xmlns:a16="http://schemas.microsoft.com/office/drawing/2014/main" id="{01D2E864-CEA9-DD6F-E76C-8AC776166239}"/>
              </a:ext>
            </a:extLst>
          </p:cNvPr>
          <p:cNvSpPr txBox="1"/>
          <p:nvPr/>
        </p:nvSpPr>
        <p:spPr>
          <a:xfrm>
            <a:off x="4116789" y="3291749"/>
            <a:ext cx="1048685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F7931E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+mj-lt"/>
              </a:rPr>
              <a:t>con </a:t>
            </a:r>
            <a:r>
              <a:rPr lang="en-US" sz="2000" dirty="0" err="1">
                <a:latin typeface="+mj-lt"/>
              </a:rPr>
              <a:t>cừu</a:t>
            </a:r>
            <a:endParaRPr lang="en-US" sz="2000" dirty="0">
              <a:latin typeface="+mj-lt"/>
            </a:endParaRPr>
          </a:p>
        </p:txBody>
      </p:sp>
      <p:sp>
        <p:nvSpPr>
          <p:cNvPr id="14" name="quả lựu">
            <a:extLst>
              <a:ext uri="{FF2B5EF4-FFF2-40B4-BE49-F238E27FC236}">
                <a16:creationId xmlns:a16="http://schemas.microsoft.com/office/drawing/2014/main" id="{E9F504AD-9BF3-0CB5-BB1C-59519308454F}"/>
              </a:ext>
            </a:extLst>
          </p:cNvPr>
          <p:cNvSpPr txBox="1"/>
          <p:nvPr/>
        </p:nvSpPr>
        <p:spPr>
          <a:xfrm>
            <a:off x="2584842" y="3148664"/>
            <a:ext cx="1018227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E5434D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000" dirty="0" err="1">
                <a:latin typeface="+mj-lt"/>
              </a:rPr>
              <a:t>quả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lựu</a:t>
            </a:r>
            <a:endParaRPr lang="en-US" sz="2000" dirty="0">
              <a:latin typeface="+mj-lt"/>
            </a:endParaRPr>
          </a:p>
        </p:txBody>
      </p:sp>
      <p:sp>
        <p:nvSpPr>
          <p:cNvPr id="15" name="bưu thiếp">
            <a:extLst>
              <a:ext uri="{FF2B5EF4-FFF2-40B4-BE49-F238E27FC236}">
                <a16:creationId xmlns:a16="http://schemas.microsoft.com/office/drawing/2014/main" id="{B33D58CD-BF72-EC1F-9219-459E3F81B0A2}"/>
              </a:ext>
            </a:extLst>
          </p:cNvPr>
          <p:cNvSpPr txBox="1"/>
          <p:nvPr/>
        </p:nvSpPr>
        <p:spPr>
          <a:xfrm>
            <a:off x="1122438" y="2527440"/>
            <a:ext cx="1570858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4BAFB4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bưu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thiếp</a:t>
            </a:r>
            <a:endParaRPr lang="en-US" sz="2400" dirty="0">
              <a:latin typeface="+mj-lt"/>
            </a:endParaRPr>
          </a:p>
        </p:txBody>
      </p:sp>
      <p:sp>
        <p:nvSpPr>
          <p:cNvPr id="16" name="líu ríu">
            <a:extLst>
              <a:ext uri="{FF2B5EF4-FFF2-40B4-BE49-F238E27FC236}">
                <a16:creationId xmlns:a16="http://schemas.microsoft.com/office/drawing/2014/main" id="{8E8F805F-33AE-64C9-7634-89CA776756E5}"/>
              </a:ext>
            </a:extLst>
          </p:cNvPr>
          <p:cNvSpPr txBox="1"/>
          <p:nvPr/>
        </p:nvSpPr>
        <p:spPr>
          <a:xfrm>
            <a:off x="1672856" y="3364295"/>
            <a:ext cx="838691" cy="400110"/>
          </a:xfrm>
          <a:prstGeom prst="rect">
            <a:avLst/>
          </a:prstGeom>
          <a:solidFill>
            <a:schemeClr val="bg1"/>
          </a:solidFill>
          <a:ln w="19050">
            <a:solidFill>
              <a:srgbClr val="5C9742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000" dirty="0" err="1">
                <a:latin typeface="+mj-lt"/>
              </a:rPr>
              <a:t>líu</a:t>
            </a:r>
            <a:r>
              <a:rPr lang="en-US" sz="2000" dirty="0">
                <a:latin typeface="+mj-lt"/>
              </a:rPr>
              <a:t> </a:t>
            </a:r>
            <a:r>
              <a:rPr lang="en-US" sz="2000" dirty="0" err="1">
                <a:latin typeface="+mj-lt"/>
              </a:rPr>
              <a:t>ríu</a:t>
            </a:r>
            <a:endParaRPr lang="en-US" sz="2000" dirty="0">
              <a:latin typeface="+mj-lt"/>
            </a:endParaRPr>
          </a:p>
        </p:txBody>
      </p:sp>
      <p:sp>
        <p:nvSpPr>
          <p:cNvPr id="17" name="thiu thiu">
            <a:extLst>
              <a:ext uri="{FF2B5EF4-FFF2-40B4-BE49-F238E27FC236}">
                <a16:creationId xmlns:a16="http://schemas.microsoft.com/office/drawing/2014/main" id="{D818A748-4799-66C4-0710-8CF958C60965}"/>
              </a:ext>
            </a:extLst>
          </p:cNvPr>
          <p:cNvSpPr txBox="1"/>
          <p:nvPr/>
        </p:nvSpPr>
        <p:spPr>
          <a:xfrm>
            <a:off x="4681244" y="2323846"/>
            <a:ext cx="1031051" cy="369332"/>
          </a:xfrm>
          <a:prstGeom prst="rect">
            <a:avLst/>
          </a:prstGeom>
          <a:solidFill>
            <a:schemeClr val="bg1"/>
          </a:solidFill>
          <a:ln w="19050">
            <a:solidFill>
              <a:srgbClr val="F4812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dirty="0" err="1">
                <a:latin typeface="+mj-lt"/>
              </a:rPr>
              <a:t>thiu</a:t>
            </a:r>
            <a:r>
              <a:rPr lang="en-US" dirty="0">
                <a:latin typeface="+mj-lt"/>
              </a:rPr>
              <a:t> </a:t>
            </a:r>
            <a:r>
              <a:rPr lang="en-US" dirty="0" err="1">
                <a:latin typeface="+mj-lt"/>
              </a:rPr>
              <a:t>thiu</a:t>
            </a:r>
            <a:endParaRPr lang="en-US" dirty="0">
              <a:latin typeface="+mj-lt"/>
            </a:endParaRPr>
          </a:p>
        </p:txBody>
      </p:sp>
      <p:sp>
        <p:nvSpPr>
          <p:cNvPr id="18" name="ưu tú">
            <a:extLst>
              <a:ext uri="{FF2B5EF4-FFF2-40B4-BE49-F238E27FC236}">
                <a16:creationId xmlns:a16="http://schemas.microsoft.com/office/drawing/2014/main" id="{0AE77DF2-C533-67AD-CA3A-8DEE60A906E3}"/>
              </a:ext>
            </a:extLst>
          </p:cNvPr>
          <p:cNvSpPr txBox="1"/>
          <p:nvPr/>
        </p:nvSpPr>
        <p:spPr>
          <a:xfrm>
            <a:off x="3626110" y="2623718"/>
            <a:ext cx="1007007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812B28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800" dirty="0" err="1">
                <a:latin typeface="+mj-lt"/>
              </a:rPr>
              <a:t>ưu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tú</a:t>
            </a:r>
            <a:endParaRPr lang="en-US" sz="2800" dirty="0">
              <a:latin typeface="+mj-lt"/>
            </a:endParaRPr>
          </a:p>
        </p:txBody>
      </p:sp>
      <p:sp>
        <p:nvSpPr>
          <p:cNvPr id="19" name="ỉu xìu">
            <a:extLst>
              <a:ext uri="{FF2B5EF4-FFF2-40B4-BE49-F238E27FC236}">
                <a16:creationId xmlns:a16="http://schemas.microsoft.com/office/drawing/2014/main" id="{0CFE9D9C-13EA-4858-22F2-4D3AE11A6B2D}"/>
              </a:ext>
            </a:extLst>
          </p:cNvPr>
          <p:cNvSpPr txBox="1"/>
          <p:nvPr/>
        </p:nvSpPr>
        <p:spPr>
          <a:xfrm>
            <a:off x="3216338" y="3757748"/>
            <a:ext cx="1143683" cy="523220"/>
          </a:xfrm>
          <a:prstGeom prst="rect">
            <a:avLst/>
          </a:prstGeom>
          <a:solidFill>
            <a:schemeClr val="bg1"/>
          </a:solidFill>
          <a:ln w="19050">
            <a:solidFill>
              <a:srgbClr val="63982E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en-US" sz="2800" dirty="0" err="1">
                <a:latin typeface="+mj-lt"/>
              </a:rPr>
              <a:t>ỉu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+mj-lt"/>
              </a:rPr>
              <a:t>xìu</a:t>
            </a:r>
            <a:endParaRPr lang="en-US" sz="2800" dirty="0">
              <a:latin typeface="+mj-lt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5C8B2E39-77C5-2156-1D56-698E98316062}"/>
              </a:ext>
            </a:extLst>
          </p:cNvPr>
          <p:cNvSpPr txBox="1"/>
          <p:nvPr/>
        </p:nvSpPr>
        <p:spPr>
          <a:xfrm>
            <a:off x="8340777" y="3301771"/>
            <a:ext cx="1016112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63982E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pPr algn="ctr"/>
            <a:r>
              <a:rPr lang="en-US" sz="2400" dirty="0" err="1">
                <a:latin typeface="+mj-lt"/>
              </a:rPr>
              <a:t>ỉu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xìu</a:t>
            </a:r>
            <a:endParaRPr lang="en-US" sz="2400" dirty="0">
              <a:latin typeface="+mj-lt"/>
            </a:endParaRP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80277457-8927-5278-8BEB-7E8C4966BCDF}"/>
              </a:ext>
            </a:extLst>
          </p:cNvPr>
          <p:cNvSpPr txBox="1"/>
          <p:nvPr/>
        </p:nvSpPr>
        <p:spPr>
          <a:xfrm>
            <a:off x="8340777" y="2802738"/>
            <a:ext cx="1075936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4BAFB4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cây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rìu</a:t>
            </a:r>
            <a:endParaRPr lang="en-US" sz="2400" dirty="0">
              <a:latin typeface="+mj-lt"/>
            </a:endParaRP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4C9DFB09-3750-2683-A84F-119D4FC91064}"/>
              </a:ext>
            </a:extLst>
          </p:cNvPr>
          <p:cNvSpPr txBox="1"/>
          <p:nvPr/>
        </p:nvSpPr>
        <p:spPr>
          <a:xfrm>
            <a:off x="8218018" y="3777236"/>
            <a:ext cx="1309974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48120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thiu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thiu</a:t>
            </a:r>
            <a:endParaRPr lang="en-US" sz="2400" dirty="0">
              <a:latin typeface="+mj-lt"/>
            </a:endParaRP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28875EAF-EEA9-A8DD-E01D-A96387ADF7F1}"/>
              </a:ext>
            </a:extLst>
          </p:cNvPr>
          <p:cNvSpPr txBox="1"/>
          <p:nvPr/>
        </p:nvSpPr>
        <p:spPr>
          <a:xfrm>
            <a:off x="8400633" y="2287517"/>
            <a:ext cx="971741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5C9742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líu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ríu</a:t>
            </a:r>
            <a:endParaRPr lang="en-US" sz="2400" dirty="0">
              <a:latin typeface="+mj-lt"/>
            </a:endParaRPr>
          </a:p>
        </p:txBody>
      </p:sp>
      <p:sp>
        <p:nvSpPr>
          <p:cNvPr id="24" name="Hộp Văn bản 23">
            <a:extLst>
              <a:ext uri="{FF2B5EF4-FFF2-40B4-BE49-F238E27FC236}">
                <a16:creationId xmlns:a16="http://schemas.microsoft.com/office/drawing/2014/main" id="{FA320E73-F5C1-58FE-D7C3-3DB3B216C204}"/>
              </a:ext>
            </a:extLst>
          </p:cNvPr>
          <p:cNvSpPr txBox="1"/>
          <p:nvPr/>
        </p:nvSpPr>
        <p:spPr>
          <a:xfrm>
            <a:off x="9775617" y="3755588"/>
            <a:ext cx="170518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4BAFB4"/>
            </a:solidFill>
          </a:ln>
        </p:spPr>
        <p:txBody>
          <a:bodyPr wrap="squar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bưu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thiếp</a:t>
            </a:r>
            <a:endParaRPr lang="en-US" sz="2400" dirty="0">
              <a:latin typeface="+mj-lt"/>
            </a:endParaRPr>
          </a:p>
        </p:txBody>
      </p:sp>
      <p:sp>
        <p:nvSpPr>
          <p:cNvPr id="25" name="Hộp Văn bản 24">
            <a:extLst>
              <a:ext uri="{FF2B5EF4-FFF2-40B4-BE49-F238E27FC236}">
                <a16:creationId xmlns:a16="http://schemas.microsoft.com/office/drawing/2014/main" id="{07A644A8-1637-F83B-BBF6-25F043187479}"/>
              </a:ext>
            </a:extLst>
          </p:cNvPr>
          <p:cNvSpPr txBox="1"/>
          <p:nvPr/>
        </p:nvSpPr>
        <p:spPr>
          <a:xfrm>
            <a:off x="9968713" y="3253362"/>
            <a:ext cx="1186543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E5434D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quả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lựu</a:t>
            </a:r>
            <a:endParaRPr lang="en-US" sz="2400" dirty="0">
              <a:latin typeface="+mj-lt"/>
            </a:endParaRPr>
          </a:p>
        </p:txBody>
      </p:sp>
      <p:sp>
        <p:nvSpPr>
          <p:cNvPr id="26" name="Hộp Văn bản 25">
            <a:extLst>
              <a:ext uri="{FF2B5EF4-FFF2-40B4-BE49-F238E27FC236}">
                <a16:creationId xmlns:a16="http://schemas.microsoft.com/office/drawing/2014/main" id="{7174AF2B-A47C-7A6C-FF61-C6C2AA9D92B7}"/>
              </a:ext>
            </a:extLst>
          </p:cNvPr>
          <p:cNvSpPr txBox="1"/>
          <p:nvPr/>
        </p:nvSpPr>
        <p:spPr>
          <a:xfrm>
            <a:off x="10096297" y="2248166"/>
            <a:ext cx="888385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812B28"/>
            </a:solidFill>
          </a:ln>
        </p:spPr>
        <p:txBody>
          <a:bodyPr wrap="none" rtlCol="0">
            <a:spAutoFit/>
          </a:bodyPr>
          <a:lstStyle>
            <a:defPPr>
              <a:defRPr lang="zh-CN"/>
            </a:defPPr>
          </a:lstStyle>
          <a:p>
            <a:r>
              <a:rPr lang="en-US" sz="2400" dirty="0" err="1">
                <a:latin typeface="+mj-lt"/>
              </a:rPr>
              <a:t>ưu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tú</a:t>
            </a:r>
            <a:endParaRPr lang="en-US" sz="2400" dirty="0">
              <a:latin typeface="+mj-lt"/>
            </a:endParaRPr>
          </a:p>
        </p:txBody>
      </p:sp>
      <p:sp>
        <p:nvSpPr>
          <p:cNvPr id="27" name="Hộp Văn bản 26">
            <a:extLst>
              <a:ext uri="{FF2B5EF4-FFF2-40B4-BE49-F238E27FC236}">
                <a16:creationId xmlns:a16="http://schemas.microsoft.com/office/drawing/2014/main" id="{ACAB0EE2-792D-B24A-39A5-66C338516485}"/>
              </a:ext>
            </a:extLst>
          </p:cNvPr>
          <p:cNvSpPr txBox="1"/>
          <p:nvPr/>
        </p:nvSpPr>
        <p:spPr>
          <a:xfrm>
            <a:off x="9938082" y="2740533"/>
            <a:ext cx="122180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F7931E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con </a:t>
            </a:r>
            <a:r>
              <a:rPr lang="en-US" sz="2400" dirty="0" err="1">
                <a:latin typeface="+mj-lt"/>
              </a:rPr>
              <a:t>cừu</a:t>
            </a:r>
            <a:endParaRPr lang="en-US" sz="2400" dirty="0">
              <a:latin typeface="+mj-lt"/>
            </a:endParaRP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C2A9C3FA-688E-2B9F-D665-AA3948C83456}"/>
              </a:ext>
            </a:extLst>
          </p:cNvPr>
          <p:cNvGrpSpPr/>
          <p:nvPr/>
        </p:nvGrpSpPr>
        <p:grpSpPr>
          <a:xfrm>
            <a:off x="8218019" y="2241758"/>
            <a:ext cx="3262781" cy="1990735"/>
            <a:chOff x="8235773" y="2248166"/>
            <a:chExt cx="3044991" cy="1990735"/>
          </a:xfrm>
        </p:grpSpPr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8318F51F-6231-A939-E3F3-F0E35C8718B4}"/>
                </a:ext>
              </a:extLst>
            </p:cNvPr>
            <p:cNvSpPr txBox="1"/>
            <p:nvPr/>
          </p:nvSpPr>
          <p:spPr>
            <a:xfrm>
              <a:off x="8358531" y="3301771"/>
              <a:ext cx="937423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63982E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pPr algn="ctr"/>
              <a:r>
                <a:rPr lang="en-US" sz="2400" dirty="0" err="1">
                  <a:latin typeface="+mj-lt"/>
                </a:rPr>
                <a:t>ỉu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xìu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1" name="Hộp Văn bản 30">
              <a:extLst>
                <a:ext uri="{FF2B5EF4-FFF2-40B4-BE49-F238E27FC236}">
                  <a16:creationId xmlns:a16="http://schemas.microsoft.com/office/drawing/2014/main" id="{D15975EA-6861-7241-68B2-C52D00845CB6}"/>
                </a:ext>
              </a:extLst>
            </p:cNvPr>
            <p:cNvSpPr txBox="1"/>
            <p:nvPr/>
          </p:nvSpPr>
          <p:spPr>
            <a:xfrm>
              <a:off x="8358531" y="2802738"/>
              <a:ext cx="1014255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BAFB4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cây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rìu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D851F42-4FEF-05A4-BDF5-589989F5E017}"/>
                </a:ext>
              </a:extLst>
            </p:cNvPr>
            <p:cNvSpPr txBox="1"/>
            <p:nvPr/>
          </p:nvSpPr>
          <p:spPr>
            <a:xfrm>
              <a:off x="8235773" y="3777236"/>
              <a:ext cx="1222534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48120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thiu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thiu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3" name="Hộp Văn bản 32">
              <a:extLst>
                <a:ext uri="{FF2B5EF4-FFF2-40B4-BE49-F238E27FC236}">
                  <a16:creationId xmlns:a16="http://schemas.microsoft.com/office/drawing/2014/main" id="{5A08824B-A113-4C10-E2CE-9F8A09C3C5E9}"/>
                </a:ext>
              </a:extLst>
            </p:cNvPr>
            <p:cNvSpPr txBox="1"/>
            <p:nvPr/>
          </p:nvSpPr>
          <p:spPr>
            <a:xfrm>
              <a:off x="8418387" y="2287517"/>
              <a:ext cx="906877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5C9742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líu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ríu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028EFDFE-E8D9-5239-709F-32FDE41D487C}"/>
                </a:ext>
              </a:extLst>
            </p:cNvPr>
            <p:cNvSpPr txBox="1"/>
            <p:nvPr/>
          </p:nvSpPr>
          <p:spPr>
            <a:xfrm>
              <a:off x="9689402" y="3755588"/>
              <a:ext cx="1591362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4BAFB4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bưu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thiếp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5" name="Hộp Văn bản 34">
              <a:extLst>
                <a:ext uri="{FF2B5EF4-FFF2-40B4-BE49-F238E27FC236}">
                  <a16:creationId xmlns:a16="http://schemas.microsoft.com/office/drawing/2014/main" id="{763C2986-4F58-0683-FC99-52F8879AD44D}"/>
                </a:ext>
              </a:extLst>
            </p:cNvPr>
            <p:cNvSpPr txBox="1"/>
            <p:nvPr/>
          </p:nvSpPr>
          <p:spPr>
            <a:xfrm>
              <a:off x="9869610" y="3253362"/>
              <a:ext cx="1107341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E5434D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quả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lựu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6" name="Hộp Văn bản 35">
              <a:extLst>
                <a:ext uri="{FF2B5EF4-FFF2-40B4-BE49-F238E27FC236}">
                  <a16:creationId xmlns:a16="http://schemas.microsoft.com/office/drawing/2014/main" id="{14A2AC3D-1FB7-EFE3-DBF4-3077F813D7D4}"/>
                </a:ext>
              </a:extLst>
            </p:cNvPr>
            <p:cNvSpPr txBox="1"/>
            <p:nvPr/>
          </p:nvSpPr>
          <p:spPr>
            <a:xfrm>
              <a:off x="9988676" y="2248166"/>
              <a:ext cx="829085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812B28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</a:lstStyle>
            <a:p>
              <a:r>
                <a:rPr lang="en-US" sz="2400" dirty="0" err="1">
                  <a:latin typeface="+mj-lt"/>
                </a:rPr>
                <a:t>ưu</a:t>
              </a:r>
              <a:r>
                <a:rPr lang="en-US" sz="2400" dirty="0">
                  <a:latin typeface="+mj-lt"/>
                </a:rPr>
                <a:t> </a:t>
              </a:r>
              <a:r>
                <a:rPr lang="en-US" sz="2400" dirty="0" err="1">
                  <a:latin typeface="+mj-lt"/>
                </a:rPr>
                <a:t>tú</a:t>
              </a:r>
              <a:endParaRPr lang="en-US" sz="2400" dirty="0">
                <a:latin typeface="+mj-lt"/>
              </a:endParaRPr>
            </a:p>
          </p:txBody>
        </p:sp>
        <p:sp>
          <p:nvSpPr>
            <p:cNvPr id="37" name="Hộp Văn bản 36">
              <a:extLst>
                <a:ext uri="{FF2B5EF4-FFF2-40B4-BE49-F238E27FC236}">
                  <a16:creationId xmlns:a16="http://schemas.microsoft.com/office/drawing/2014/main" id="{A137AFC1-A834-23C7-0E2F-3553D1E31734}"/>
                </a:ext>
              </a:extLst>
            </p:cNvPr>
            <p:cNvSpPr txBox="1"/>
            <p:nvPr/>
          </p:nvSpPr>
          <p:spPr>
            <a:xfrm>
              <a:off x="9841022" y="2740533"/>
              <a:ext cx="1135928" cy="46166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7931E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+mj-lt"/>
                </a:rPr>
                <a:t>con </a:t>
              </a:r>
              <a:r>
                <a:rPr lang="en-US" sz="2400" dirty="0" err="1">
                  <a:latin typeface="+mj-lt"/>
                </a:rPr>
                <a:t>cừu</a:t>
              </a:r>
              <a:endParaRPr lang="en-US" sz="2400" dirty="0">
                <a:latin typeface="+mj-lt"/>
              </a:endParaRPr>
            </a:p>
          </p:txBody>
        </p:sp>
      </p:grpSp>
      <p:pic>
        <p:nvPicPr>
          <p:cNvPr id="55" name="Hình ảnh 54">
            <a:extLst>
              <a:ext uri="{FF2B5EF4-FFF2-40B4-BE49-F238E27FC236}">
                <a16:creationId xmlns:a16="http://schemas.microsoft.com/office/drawing/2014/main" id="{3DF211E8-ADE4-3800-C727-122E9BB021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02389" y="3885084"/>
            <a:ext cx="7200000" cy="1810669"/>
          </a:xfrm>
          <a:prstGeom prst="rect">
            <a:avLst/>
          </a:prstGeom>
        </p:spPr>
      </p:pic>
      <p:pic>
        <p:nvPicPr>
          <p:cNvPr id="57" name="Hình ảnh 56">
            <a:extLst>
              <a:ext uri="{FF2B5EF4-FFF2-40B4-BE49-F238E27FC236}">
                <a16:creationId xmlns:a16="http://schemas.microsoft.com/office/drawing/2014/main" id="{58BAF362-0C45-CFA7-4DD4-ACD38A5AF1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1015" y="426849"/>
            <a:ext cx="8468078" cy="1219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04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0.58242 -0.0020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28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7.40741E-7 L -0.96823 0.0037 " pathEditMode="relative" rAng="0" ptsTypes="AA">
                                      <p:cBhvr>
                                        <p:cTn id="71" dur="3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411" y="185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242 -0.00208 L -1.56757 0.00463 " pathEditMode="relative" rAng="0" ptsTypes="AA">
                                      <p:cBhvr>
                                        <p:cTn id="73" dur="3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258" y="324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9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0" fill="hold">
                      <p:stCondLst>
                        <p:cond delay="0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500"/>
                            </p:stCondLst>
                            <p:childTnLst>
                              <p:par>
                                <p:cTn id="20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22" grpId="0" animBg="1"/>
      <p:bldP spid="22" grpId="1" animBg="1"/>
      <p:bldP spid="22" grpId="2" animBg="1"/>
      <p:bldP spid="23" grpId="0" animBg="1"/>
      <p:bldP spid="23" grpId="1" animBg="1"/>
      <p:bldP spid="23" grpId="2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286E10B-BFE6-0D53-39FF-29623AFACB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8754" y="3810000"/>
            <a:ext cx="6444031" cy="2145978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D318AC1D-8FF7-D0BC-0158-0EE432BF7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804" y="3343615"/>
            <a:ext cx="2682472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256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2AC6D2A-9215-E45E-A106-29AB02638762}"/>
              </a:ext>
            </a:extLst>
          </p:cNvPr>
          <p:cNvSpPr txBox="1"/>
          <p:nvPr/>
        </p:nvSpPr>
        <p:spPr>
          <a:xfrm>
            <a:off x="850739" y="2484885"/>
            <a:ext cx="1021465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625475" algn="just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Ông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đầy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ắp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như ông, nhưng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trong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trí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rất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ông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Ban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miết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ông.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Buổi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tối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tôi say sưa nghe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Kho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cũng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thật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endParaRPr lang="en-US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Hoàng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61675D7-D13E-60E9-006A-C2178E1722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3299" y="502506"/>
            <a:ext cx="8425402" cy="152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7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8FD34E5D-94E1-7847-7347-169FDD1DE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4598" y="2395959"/>
            <a:ext cx="7579521" cy="3621181"/>
          </a:xfrm>
          <a:prstGeom prst="rect">
            <a:avLst/>
          </a:prstGeom>
        </p:spPr>
      </p:pic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4F0AF94-5531-04B6-5C30-31D14A24C9AD}"/>
              </a:ext>
            </a:extLst>
          </p:cNvPr>
          <p:cNvSpPr txBox="1"/>
          <p:nvPr/>
        </p:nvSpPr>
        <p:spPr>
          <a:xfrm>
            <a:off x="1035355" y="1924342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E5434D"/>
                </a:solidFill>
                <a:effectLst/>
                <a:latin typeface="+mj-lt"/>
                <a:ea typeface="Times New Roman" panose="02020603050405020304" pitchFamily="18" charset="0"/>
              </a:rPr>
              <a:t>Viết hoa tên bài và các chữ đầu mỗi câu.</a:t>
            </a:r>
            <a:endParaRPr lang="en-US" sz="2400" b="1" dirty="0">
              <a:solidFill>
                <a:srgbClr val="E5434D"/>
              </a:solidFill>
              <a:latin typeface="+mj-lt"/>
            </a:endParaRP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E34E2B7A-2FE5-B148-F200-D0FB8A039B70}"/>
              </a:ext>
            </a:extLst>
          </p:cNvPr>
          <p:cNvSpPr txBox="1"/>
          <p:nvPr/>
        </p:nvSpPr>
        <p:spPr>
          <a:xfrm>
            <a:off x="1035355" y="3303431"/>
            <a:ext cx="2893671" cy="13303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400" b="1" dirty="0">
                <a:solidFill>
                  <a:srgbClr val="5C9742"/>
                </a:solidFill>
                <a:effectLst/>
                <a:latin typeface="+mj-lt"/>
                <a:ea typeface="Times New Roman" panose="02020603050405020304" pitchFamily="18" charset="0"/>
              </a:rPr>
              <a:t>Lùi đầu dòng khi viết câu đầu tiên của đoạn.</a:t>
            </a:r>
            <a:endParaRPr lang="en-US" sz="2000" b="1" dirty="0">
              <a:solidFill>
                <a:srgbClr val="5C9742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F864E05F-5FCA-E91F-7070-A963758C12AB}"/>
              </a:ext>
            </a:extLst>
          </p:cNvPr>
          <p:cNvSpPr txBox="1"/>
          <p:nvPr/>
        </p:nvSpPr>
        <p:spPr>
          <a:xfrm>
            <a:off x="1059083" y="4812492"/>
            <a:ext cx="2893671" cy="9055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</a:pPr>
            <a:r>
              <a:rPr lang="nl-NL" sz="2400" b="1" dirty="0">
                <a:solidFill>
                  <a:srgbClr val="43AAAD"/>
                </a:solidFill>
                <a:effectLst/>
                <a:latin typeface="+mj-lt"/>
                <a:ea typeface="Times New Roman" panose="02020603050405020304" pitchFamily="18" charset="0"/>
              </a:rPr>
              <a:t>Chú ý các dấu chấm cuối câu.</a:t>
            </a:r>
            <a:endParaRPr lang="en-US" sz="2000" b="1" dirty="0">
              <a:solidFill>
                <a:srgbClr val="43AAAD"/>
              </a:solidFill>
              <a:effectLst/>
              <a:latin typeface="+mj-lt"/>
              <a:ea typeface="Times New Roman" panose="02020603050405020304" pitchFamily="18" charset="0"/>
            </a:endParaRPr>
          </a:p>
        </p:txBody>
      </p:sp>
      <p:cxnSp>
        <p:nvCxnSpPr>
          <p:cNvPr id="14" name="Đường nối Thẳng 13">
            <a:extLst>
              <a:ext uri="{FF2B5EF4-FFF2-40B4-BE49-F238E27FC236}">
                <a16:creationId xmlns:a16="http://schemas.microsoft.com/office/drawing/2014/main" id="{778ADCDD-314D-09B2-C9E9-50C3A0946BAE}"/>
              </a:ext>
            </a:extLst>
          </p:cNvPr>
          <p:cNvCxnSpPr/>
          <p:nvPr/>
        </p:nvCxnSpPr>
        <p:spPr>
          <a:xfrm>
            <a:off x="4444679" y="4016417"/>
            <a:ext cx="216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Đường nối Thẳng 14">
            <a:extLst>
              <a:ext uri="{FF2B5EF4-FFF2-40B4-BE49-F238E27FC236}">
                <a16:creationId xmlns:a16="http://schemas.microsoft.com/office/drawing/2014/main" id="{1AA1CDF9-CC7E-405B-7F33-4E51B8337FB8}"/>
              </a:ext>
            </a:extLst>
          </p:cNvPr>
          <p:cNvCxnSpPr/>
          <p:nvPr/>
        </p:nvCxnSpPr>
        <p:spPr>
          <a:xfrm>
            <a:off x="7270831" y="4016417"/>
            <a:ext cx="252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Đường nối Thẳng 15">
            <a:extLst>
              <a:ext uri="{FF2B5EF4-FFF2-40B4-BE49-F238E27FC236}">
                <a16:creationId xmlns:a16="http://schemas.microsoft.com/office/drawing/2014/main" id="{428A0B78-1EAE-2704-9760-8B5631D4A966}"/>
              </a:ext>
            </a:extLst>
          </p:cNvPr>
          <p:cNvCxnSpPr/>
          <p:nvPr/>
        </p:nvCxnSpPr>
        <p:spPr>
          <a:xfrm>
            <a:off x="10409498" y="4316758"/>
            <a:ext cx="216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Đường nối Thẳng 16">
            <a:extLst>
              <a:ext uri="{FF2B5EF4-FFF2-40B4-BE49-F238E27FC236}">
                <a16:creationId xmlns:a16="http://schemas.microsoft.com/office/drawing/2014/main" id="{6806C1F5-1995-8BE1-E374-4F42A046BBFA}"/>
              </a:ext>
            </a:extLst>
          </p:cNvPr>
          <p:cNvCxnSpPr/>
          <p:nvPr/>
        </p:nvCxnSpPr>
        <p:spPr>
          <a:xfrm>
            <a:off x="6231039" y="4633732"/>
            <a:ext cx="252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Đường nối Thẳng 17">
            <a:extLst>
              <a:ext uri="{FF2B5EF4-FFF2-40B4-BE49-F238E27FC236}">
                <a16:creationId xmlns:a16="http://schemas.microsoft.com/office/drawing/2014/main" id="{C5DD90DC-B08E-E730-B4CE-32563780C872}"/>
              </a:ext>
            </a:extLst>
          </p:cNvPr>
          <p:cNvCxnSpPr/>
          <p:nvPr/>
        </p:nvCxnSpPr>
        <p:spPr>
          <a:xfrm>
            <a:off x="10625498" y="4633732"/>
            <a:ext cx="252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Đường nối Thẳng 18">
            <a:extLst>
              <a:ext uri="{FF2B5EF4-FFF2-40B4-BE49-F238E27FC236}">
                <a16:creationId xmlns:a16="http://schemas.microsoft.com/office/drawing/2014/main" id="{EF9B5809-966A-B541-330A-0293AB940B86}"/>
              </a:ext>
            </a:extLst>
          </p:cNvPr>
          <p:cNvCxnSpPr/>
          <p:nvPr/>
        </p:nvCxnSpPr>
        <p:spPr>
          <a:xfrm>
            <a:off x="8199648" y="4945455"/>
            <a:ext cx="288000" cy="0"/>
          </a:xfrm>
          <a:prstGeom prst="line">
            <a:avLst/>
          </a:prstGeom>
          <a:ln>
            <a:solidFill>
              <a:srgbClr val="E5434D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1" name="Hình ảnh 20">
            <a:extLst>
              <a:ext uri="{FF2B5EF4-FFF2-40B4-BE49-F238E27FC236}">
                <a16:creationId xmlns:a16="http://schemas.microsoft.com/office/drawing/2014/main" id="{D739DC15-7CBA-031B-CF87-AF9FB176B0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2775" y="625421"/>
            <a:ext cx="6096528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31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E7E49539-04C1-7630-D000-BBCD6DD1F5EE}"/>
              </a:ext>
            </a:extLst>
          </p:cNvPr>
          <p:cNvSpPr txBox="1"/>
          <p:nvPr/>
        </p:nvSpPr>
        <p:spPr>
          <a:xfrm>
            <a:off x="1678328" y="2012895"/>
            <a:ext cx="2021824" cy="743129"/>
          </a:xfrm>
          <a:prstGeom prst="roundRect">
            <a:avLst>
              <a:gd name="adj" fmla="val 36662"/>
            </a:avLst>
          </a:prstGeom>
          <a:noFill/>
          <a:ln w="19050">
            <a:solidFill>
              <a:srgbClr val="5C9742"/>
            </a:solidFill>
            <a:prstDash val="dash"/>
          </a:ln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b="1" dirty="0" err="1">
                <a:latin typeface="+mj-lt"/>
              </a:rPr>
              <a:t>giá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sách</a:t>
            </a:r>
            <a:endParaRPr lang="en-US" sz="3200" b="1" dirty="0">
              <a:latin typeface="+mj-lt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8602972-7E86-7FF8-2E50-1CEE8BF2491D}"/>
              </a:ext>
            </a:extLst>
          </p:cNvPr>
          <p:cNvSpPr txBox="1"/>
          <p:nvPr/>
        </p:nvSpPr>
        <p:spPr>
          <a:xfrm>
            <a:off x="5123726" y="2025479"/>
            <a:ext cx="1559080" cy="743129"/>
          </a:xfrm>
          <a:prstGeom prst="roundRect">
            <a:avLst>
              <a:gd name="adj" fmla="val 36662"/>
            </a:avLst>
          </a:prstGeom>
          <a:noFill/>
          <a:ln w="19050">
            <a:solidFill>
              <a:srgbClr val="5C9742"/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r>
              <a:rPr lang="en-US" sz="3200" b="1" dirty="0" err="1">
                <a:latin typeface="+mj-lt"/>
              </a:rPr>
              <a:t>đầy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ắp</a:t>
            </a:r>
            <a:endParaRPr lang="en-US" sz="3200" b="1" dirty="0">
              <a:latin typeface="+mj-lt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7B9AD09-40C7-301D-91D9-E197D122CAA5}"/>
              </a:ext>
            </a:extLst>
          </p:cNvPr>
          <p:cNvSpPr txBox="1"/>
          <p:nvPr/>
        </p:nvSpPr>
        <p:spPr>
          <a:xfrm>
            <a:off x="8106381" y="2012893"/>
            <a:ext cx="1663451" cy="743129"/>
          </a:xfrm>
          <a:prstGeom prst="roundRect">
            <a:avLst>
              <a:gd name="adj" fmla="val 36662"/>
            </a:avLst>
          </a:prstGeom>
          <a:noFill/>
          <a:ln w="19050">
            <a:solidFill>
              <a:srgbClr val="5C9742"/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r>
              <a:rPr lang="en-US" sz="3200" b="1" dirty="0" err="1">
                <a:latin typeface="+mj-lt"/>
              </a:rPr>
              <a:t>trí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nhớ</a:t>
            </a:r>
            <a:endParaRPr lang="en-US" sz="3200" b="1" dirty="0">
              <a:latin typeface="+mj-lt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2536F671-2074-C293-9C1E-38D9E6639E42}"/>
              </a:ext>
            </a:extLst>
          </p:cNvPr>
          <p:cNvSpPr txBox="1"/>
          <p:nvPr/>
        </p:nvSpPr>
        <p:spPr>
          <a:xfrm>
            <a:off x="3545162" y="3457076"/>
            <a:ext cx="1986426" cy="743129"/>
          </a:xfrm>
          <a:prstGeom prst="roundRect">
            <a:avLst>
              <a:gd name="adj" fmla="val 36662"/>
            </a:avLst>
          </a:prstGeom>
          <a:noFill/>
          <a:ln w="19050">
            <a:solidFill>
              <a:srgbClr val="5C9742"/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3200" b="1" dirty="0" err="1">
                <a:latin typeface="+mj-lt"/>
              </a:rPr>
              <a:t>kho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sách</a:t>
            </a:r>
            <a:endParaRPr lang="en-US" sz="3200" b="1" dirty="0">
              <a:latin typeface="+mj-lt"/>
            </a:endParaRP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B434E522-165C-A40A-3457-6871CF728DFB}"/>
              </a:ext>
            </a:extLst>
          </p:cNvPr>
          <p:cNvSpPr txBox="1"/>
          <p:nvPr/>
        </p:nvSpPr>
        <p:spPr>
          <a:xfrm>
            <a:off x="6660413" y="3457076"/>
            <a:ext cx="1644422" cy="743129"/>
          </a:xfrm>
          <a:prstGeom prst="roundRect">
            <a:avLst>
              <a:gd name="adj" fmla="val 36662"/>
            </a:avLst>
          </a:prstGeom>
          <a:noFill/>
          <a:ln w="19050">
            <a:solidFill>
              <a:srgbClr val="5C9742"/>
            </a:solidFill>
            <a:prstDash val="dash"/>
          </a:ln>
        </p:spPr>
        <p:txBody>
          <a:bodyPr wrap="none" rtlCol="0" anchor="ctr">
            <a:spAutoFit/>
          </a:bodyPr>
          <a:lstStyle/>
          <a:p>
            <a:r>
              <a:rPr lang="en-US" sz="3200" b="1" dirty="0" err="1">
                <a:latin typeface="+mj-lt"/>
              </a:rPr>
              <a:t>kì</a:t>
            </a:r>
            <a:r>
              <a:rPr lang="en-US" sz="3200" b="1" dirty="0">
                <a:latin typeface="+mj-lt"/>
              </a:rPr>
              <a:t> </a:t>
            </a:r>
            <a:r>
              <a:rPr lang="en-US" sz="3200" b="1" dirty="0" err="1">
                <a:latin typeface="+mj-lt"/>
              </a:rPr>
              <a:t>diệu</a:t>
            </a:r>
            <a:endParaRPr lang="en-US" sz="3200" b="1" dirty="0">
              <a:latin typeface="+mj-lt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9C06DD3A-0B7B-99FB-C305-E93C8054CA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493" y="720475"/>
            <a:ext cx="5243014" cy="1182727"/>
          </a:xfrm>
          <a:prstGeom prst="rect">
            <a:avLst/>
          </a:prstGeom>
        </p:spPr>
      </p:pic>
      <p:pic>
        <p:nvPicPr>
          <p:cNvPr id="13" name="图片 8">
            <a:extLst>
              <a:ext uri="{FF2B5EF4-FFF2-40B4-BE49-F238E27FC236}">
                <a16:creationId xmlns:a16="http://schemas.microsoft.com/office/drawing/2014/main" id="{B9F73979-D6E4-8AFE-D7B5-99AD5DEC3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" t="11447" r="1745" b="6436"/>
          <a:stretch/>
        </p:blipFill>
        <p:spPr>
          <a:xfrm flipH="1">
            <a:off x="597967" y="3674225"/>
            <a:ext cx="2876526" cy="2647238"/>
          </a:xfrm>
          <a:prstGeom prst="rect">
            <a:avLst/>
          </a:prstGeom>
        </p:spPr>
      </p:pic>
      <p:pic>
        <p:nvPicPr>
          <p:cNvPr id="14" name="图片 9">
            <a:extLst>
              <a:ext uri="{FF2B5EF4-FFF2-40B4-BE49-F238E27FC236}">
                <a16:creationId xmlns:a16="http://schemas.microsoft.com/office/drawing/2014/main" id="{DF3F7CCE-5B22-3ABA-EEC1-9479521B442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1" t="12872" r="2093" b="11770"/>
          <a:stretch/>
        </p:blipFill>
        <p:spPr>
          <a:xfrm>
            <a:off x="8304835" y="4112631"/>
            <a:ext cx="3258304" cy="281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59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622A0782-3570-44A3-0BDE-861704F7D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2898" y="3526070"/>
            <a:ext cx="5858764" cy="2145978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CC5DB9C0-6840-6959-63C9-7DEE63EF3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238" y="3331930"/>
            <a:ext cx="2627604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33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08361691"/>
</p:tagLst>
</file>

<file path=ppt/theme/theme1.xml><?xml version="1.0" encoding="utf-8"?>
<a:theme xmlns:a="http://schemas.openxmlformats.org/drawingml/2006/main" name="sác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-Calibri">
      <a:majorFont>
        <a:latin typeface="Cambria" panose="02040503050406030204"/>
        <a:ea typeface=""/>
        <a:cs typeface=""/>
        <a:font script="Jpan" typeface="ＭＳ Ｐゴシック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ách" id="{877BFAE7-21A5-4197-A330-878F80FA6E6A}" vid="{8B9D040D-035C-49CE-B0ED-971D8B153DE6}"/>
    </a:ext>
  </a:extLst>
</a:theme>
</file>

<file path=ppt/theme/theme2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sách</Template>
  <TotalTime>225</TotalTime>
  <Words>616</Words>
  <Application>Microsoft Office PowerPoint</Application>
  <PresentationFormat>Widescreen</PresentationFormat>
  <Paragraphs>66</Paragraphs>
  <Slides>19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40" baseType="lpstr">
      <vt:lpstr>宋体</vt:lpstr>
      <vt:lpstr>黑体</vt:lpstr>
      <vt:lpstr>M PLUS Rounded 1c</vt:lpstr>
      <vt:lpstr>SVN-Newton</vt:lpstr>
      <vt:lpstr>Calibri Light</vt:lpstr>
      <vt:lpstr>#9Slide03 IcielSamsung Sharp Bo</vt:lpstr>
      <vt:lpstr>Times New Roman</vt:lpstr>
      <vt:lpstr>Fredoka One</vt:lpstr>
      <vt:lpstr>Tahoma</vt:lpstr>
      <vt:lpstr>Calibri</vt:lpstr>
      <vt:lpstr>Cambria (Đầu đề)</vt:lpstr>
      <vt:lpstr>UTM Avo</vt:lpstr>
      <vt:lpstr>Arial</vt:lpstr>
      <vt:lpstr>Cambria</vt:lpstr>
      <vt:lpstr>SVN-Dancing Script</vt:lpstr>
      <vt:lpstr>SVN-Ready</vt:lpstr>
      <vt:lpstr>#9Slide05 Bodega Script</vt:lpstr>
      <vt:lpstr>#9Slide07 HoneyCream</vt:lpstr>
      <vt:lpstr>sách</vt:lpstr>
      <vt:lpstr>Thiết kế Tùy chỉnh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T12_TV_Ngheviet_Khosachcuaongba_MNT</dc:title>
  <dc:creator>Minh Hanh Ngo</dc:creator>
  <cp:lastModifiedBy>Nguyễn Thị Hồng Linh</cp:lastModifiedBy>
  <cp:revision>12</cp:revision>
  <dcterms:created xsi:type="dcterms:W3CDTF">2022-10-26T14:17:42Z</dcterms:created>
  <dcterms:modified xsi:type="dcterms:W3CDTF">2022-10-29T14:12:57Z</dcterms:modified>
</cp:coreProperties>
</file>