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8" r:id="rId3"/>
  </p:sldMasterIdLst>
  <p:notesMasterIdLst>
    <p:notesMasterId r:id="rId23"/>
  </p:notesMasterIdLst>
  <p:sldIdLst>
    <p:sldId id="256" r:id="rId4"/>
    <p:sldId id="258" r:id="rId5"/>
    <p:sldId id="274" r:id="rId6"/>
    <p:sldId id="275" r:id="rId7"/>
    <p:sldId id="277" r:id="rId8"/>
    <p:sldId id="278" r:id="rId9"/>
    <p:sldId id="282" r:id="rId10"/>
    <p:sldId id="279" r:id="rId11"/>
    <p:sldId id="276" r:id="rId12"/>
    <p:sldId id="280" r:id="rId13"/>
    <p:sldId id="281" r:id="rId14"/>
    <p:sldId id="283" r:id="rId15"/>
    <p:sldId id="284" r:id="rId16"/>
    <p:sldId id="285" r:id="rId17"/>
    <p:sldId id="286" r:id="rId18"/>
    <p:sldId id="287" r:id="rId19"/>
    <p:sldId id="262" r:id="rId20"/>
    <p:sldId id="273" r:id="rId21"/>
    <p:sldId id="318" r:id="rId22"/>
  </p:sldIdLst>
  <p:sldSz cx="12192000" cy="6858000"/>
  <p:notesSz cx="6858000" cy="9144000"/>
  <p:embeddedFontLst>
    <p:embeddedFont>
      <p:font typeface="#9Slide07 HoneyCream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Fredoka One" panose="02000000000000000000" pitchFamily="2" charset="0"/>
      <p:regular r:id="rId35"/>
    </p:embeddedFont>
    <p:embeddedFont>
      <p:font typeface="SVN-Dancing Script" panose="02040603050506020204" pitchFamily="18" charset="0"/>
      <p:regular r:id="rId36"/>
    </p:embeddedFont>
    <p:embeddedFont>
      <p:font typeface="SVN-Newton" panose="02040603050506020204" pitchFamily="18" charset="0"/>
      <p:regular r:id="rId37"/>
    </p:embeddedFont>
    <p:embeddedFont>
      <p:font typeface="SVN-Ready" panose="02040603050506020204" pitchFamily="18" charset="0"/>
      <p:regular r:id="rId38"/>
    </p:embeddedFont>
    <p:embeddedFont>
      <p:font typeface="Vogue-ExtraBold" panose="020B0500000000000000" pitchFamily="3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640"/>
    <a:srgbClr val="21615B"/>
    <a:srgbClr val="46C1B5"/>
    <a:srgbClr val="C4F1FB"/>
    <a:srgbClr val="FEC70A"/>
    <a:srgbClr val="585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50" y="-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843FF-FC58-4FC1-B7DD-025B8B08ABE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96722-39C4-49BF-AE4E-F70C1E8F4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25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7672A-E63E-2D60-E2C2-BF6FFABC2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D2D11-CFBC-C3B1-4782-44BEE1EF7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E79EE-FFB0-78DD-A84E-C094F186F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6594-BFC8-44BC-9E82-87D2D0FECFF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F015F-27D6-726B-19B1-14B84A1BE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E7FCF-8460-070B-19B9-C6DE5752D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095F-1F09-4FCE-88CC-8087D84E6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4296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4E235-DAFD-2177-9301-5FD40E22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C770F-378F-AA94-49E0-5F26811D5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D7499-29FD-FB44-5ADF-DFD19BDC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6594-BFC8-44BC-9E82-87D2D0FECFF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9AC70-5393-EAA8-9C12-906D673C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C7211-0548-C82A-F9F2-422DFA92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095F-1F09-4FCE-88CC-8087D84E6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95364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CDE107-429E-3D8B-F911-C1C800629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29F3B-CE9B-0E53-3343-B61C4A2E4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D4B67-945A-9C2D-4486-BDE26DD8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6594-BFC8-44BC-9E82-87D2D0FECFF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AF833-715D-7358-6A2E-19B66002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C434E-0B0A-DE82-7172-EB54C8E6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095F-1F09-4FCE-88CC-8087D84E6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358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226240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15923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9895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41478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037773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40443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92777C-F605-9019-42A7-53CDFC24B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DE60AE2-E174-776A-20DF-7F24EBA12F9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65EFB2-7750-2DC6-0188-2082E2FECC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7E7E2-67B7-ECA8-7344-2E9EFA9E24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14C4B7-2626-958B-5F9C-C0C3F3BC38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25D25A-F8A6-36EA-017F-F6285B8D98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E38F1C2-495A-4AAA-3BF4-C03E0C2973A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A54809-9698-14B2-4E99-A821D6C829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A33F09-2B38-53EC-41B1-0FCE134353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05E8D6-110E-27F0-9767-A451A68EC9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637309" y="5967907"/>
            <a:ext cx="2188654" cy="8900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7C7470-7D5A-0F00-7FFB-8127201F622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13773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17801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C3AD0-9181-90AB-5854-5389C76D0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76E7E-0456-DECD-2FDB-2223E8FD7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D2EBE-7904-258E-28C9-C68E994AD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6594-BFC8-44BC-9E82-87D2D0FECFF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17126-6D2D-E95B-80A0-39FEE6E76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6BE7B-7358-BB62-E5F5-E981B5A7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095F-1F09-4FCE-88CC-8087D84E6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79564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99962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695636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617364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20666" y="3827606"/>
            <a:ext cx="4342995" cy="200110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80055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30228" y="3116634"/>
            <a:ext cx="4196228" cy="2231136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321AA-3FD8-95E1-819C-B17AD0AED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3045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"/>
          <p:cNvSpPr>
            <a:spLocks noGrp="1"/>
          </p:cNvSpPr>
          <p:nvPr>
            <p:ph type="pic" sz="quarter" idx="15"/>
          </p:nvPr>
        </p:nvSpPr>
        <p:spPr>
          <a:xfrm>
            <a:off x="789551" y="3692474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6"/>
          </p:nvPr>
        </p:nvSpPr>
        <p:spPr>
          <a:xfrm>
            <a:off x="789551" y="1905096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562691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6592473" y="2839100"/>
            <a:ext cx="4860387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3402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952156" y="1915603"/>
            <a:ext cx="5001650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91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5887571" y="3262106"/>
            <a:ext cx="5011346" cy="241422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17154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69712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9A59-4AA8-211F-6D1D-D68C2D362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2A106-8889-C617-7D9A-68334AC11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EAF1D-65FE-B2D5-E134-B062C3B77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6594-BFC8-44BC-9E82-87D2D0FECFF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A4D65-4329-347E-E981-682663A7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5390E-90F2-078D-CDA8-D06005E3E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095F-1F09-4FCE-88CC-8087D84E6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45139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9335974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2B0D8-108F-B89F-8F16-415200D6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1A665-A47E-5532-E5E4-02E048AD8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30367-DA04-8CEC-03E8-3186379F5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7DBA7-381C-5371-766C-13881115A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6594-BFC8-44BC-9E82-87D2D0FECFF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17E1F-8F11-6BB3-D9AB-CB372AFF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ABA8C-6B3C-F75C-CD1F-96BC9FE2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095F-1F09-4FCE-88CC-8087D84E6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71240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8C4A-40EE-39FE-A9A1-D8B02A8D3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CBC4B-C2E4-A129-381C-C5831EDEC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368A7-9E1C-4B03-E802-8810ECBFF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4B6225-ED06-07D6-947C-803F9D544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D40424-21FA-D516-218A-8B7C5928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8869E-3599-8C28-00D5-79904C7B1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6594-BFC8-44BC-9E82-87D2D0FECFF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361250-4B1A-7C65-BCBE-9042C4870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AEE92-05EB-7269-DBD8-D11E1AFD2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095F-1F09-4FCE-88CC-8087D84E6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85128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AFB46-B4DF-02CC-6A87-3A9AF0219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C4F201-DB62-024D-3B7A-C8928621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6594-BFC8-44BC-9E82-87D2D0FECFF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8C6E7-20CA-CEEB-03F5-B8F16DC52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76A3C-8C9A-CCBC-FEB4-FC70F81A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095F-1F09-4FCE-88CC-8087D84E6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69437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1F4E7-CE9E-83A4-3187-CBBA47A90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6594-BFC8-44BC-9E82-87D2D0FECFF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7AA48-734F-4B6F-63C6-4A3E911C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C0EA3-C7C4-F645-E585-B808AE59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095F-1F09-4FCE-88CC-8087D84E6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806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507B1-DA0B-DBFC-E2BF-4FA2C01C9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39F04-D145-F626-39C6-7242CAA64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AB9D1-9F93-5A4E-3746-86840E6B6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8DE42-2AF6-C44C-921B-8B84CA452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6594-BFC8-44BC-9E82-87D2D0FECFF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9FFDC-6498-E46D-840F-D1A78FFB4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A8619-4EBC-DD63-CB14-326CEDA02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095F-1F09-4FCE-88CC-8087D84E6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5995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A1EAD-2453-44DB-0BD2-5F02953E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87977-CFAF-220C-A591-B672A11B6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E4BA3-6638-8F75-BFDB-6E2B1CC2E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AD6B5-7852-6896-39CC-5E424ED0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6594-BFC8-44BC-9E82-87D2D0FECFF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5E663-F4A9-C223-241E-3BBD19EC0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6F870E-B7BE-CD52-5A6E-BD8096DB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095F-1F09-4FCE-88CC-8087D84E6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03024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F04450-309D-127A-7E62-B4F47AB56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669CD-1306-1FFF-86A1-A3C19A8CD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A6501-E075-A79A-B12E-8CBA72C854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6594-BFC8-44BC-9E82-87D2D0FECFF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21FBC-C8B3-A770-7E81-7FFD2A09D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26834-055F-851E-BCFB-9A9954EE9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1095F-1F09-4FCE-88CC-8087D84E6B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982A154-D0F7-5F4E-B4E6-D3DE9B2EB97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491BE-BBA2-5645-B8E4-C80F442ACD3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1C6FD2-ED38-F847-9E89-C77737E1685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35FC1C-8074-B75E-587E-38131A8D52B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15D7A4-488D-2A93-03A8-961311E9DA5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FDA81E2-ABB2-12C2-DE52-AF46D20923A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7B56E0-5DF5-F626-6E98-1D6BD5DFB32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05914A-CD42-E7D7-24E0-04560E7ABA4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B75100-A929-159B-5473-7184481BDCB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6774D2-E85A-7945-B836-0F4D76379E0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7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7E0607B-7F0A-A19F-CE0B-3B903E1B91F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A71BC-9F1F-1C97-8A66-CC2B58104E2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2ED042-3F86-BFD6-4111-2A386D942B8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7A3DC-2FB8-703C-E162-FA077E7C162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A2FAAE-F15F-A59A-A8C9-410BA3BE045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31400A-52D2-C91B-A26F-D3EB300E422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7CEA68-FDA5-9A36-4654-F935E850DEFF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3D40AD-2476-C1CF-4687-E04B68C6562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86643C-EC8B-0DC6-7B82-DEA98D1B987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D30DC1-5F9E-A26F-A0F8-5D94F844C03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5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846510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36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4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12" name="图片 11" descr="588ku_d86e2212d3e726cc7abb62f88b3a8de2_12503752"/>
          <p:cNvPicPr>
            <a:picLocks noChangeAspect="1"/>
          </p:cNvPicPr>
          <p:nvPr/>
        </p:nvPicPr>
        <p:blipFill>
          <a:blip r:embed="rId6"/>
          <a:srcRect l="11471" t="26223" r="12879" b="20562"/>
          <a:stretch>
            <a:fillRect/>
          </a:stretch>
        </p:blipFill>
        <p:spPr>
          <a:xfrm>
            <a:off x="1518518" y="-59116"/>
            <a:ext cx="10034905" cy="6377940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7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8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11" name="图片 10" descr="33"/>
          <p:cNvPicPr>
            <a:picLocks noChangeAspect="1"/>
          </p:cNvPicPr>
          <p:nvPr/>
        </p:nvPicPr>
        <p:blipFill>
          <a:blip r:embed="rId10"/>
          <a:srcRect b="66182"/>
          <a:stretch>
            <a:fillRect/>
          </a:stretch>
        </p:blipFill>
        <p:spPr>
          <a:xfrm>
            <a:off x="-308610" y="-59116"/>
            <a:ext cx="12192000" cy="138176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92605" y="1341831"/>
            <a:ext cx="5334895" cy="658747"/>
          </a:xfrm>
          <a:prstGeom prst="rect">
            <a:avLst/>
          </a:prstGeom>
          <a:solidFill>
            <a:srgbClr val="46C1B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TỰ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NHIÊN VÀ XÃ HỘI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092605" y="4686300"/>
            <a:ext cx="5834380" cy="0"/>
          </a:xfrm>
          <a:prstGeom prst="line">
            <a:avLst/>
          </a:prstGeom>
          <a:ln w="28575">
            <a:solidFill>
              <a:srgbClr val="58505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5"/>
          <p:cNvPicPr>
            <a:picLocks noChangeAspect="1"/>
          </p:cNvPicPr>
          <p:nvPr/>
        </p:nvPicPr>
        <p:blipFill>
          <a:blip r:embed="rId9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11"/>
          <a:srcRect l="27809" t="13662" r="46755" b="20190"/>
          <a:stretch>
            <a:fillRect/>
          </a:stretch>
        </p:blipFill>
        <p:spPr>
          <a:xfrm>
            <a:off x="31463" y="2625212"/>
            <a:ext cx="4527843" cy="4293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BECEE4-3B8F-2C82-0B22-02338078B465}"/>
              </a:ext>
            </a:extLst>
          </p:cNvPr>
          <p:cNvSpPr txBox="1"/>
          <p:nvPr/>
        </p:nvSpPr>
        <p:spPr>
          <a:xfrm>
            <a:off x="5787390" y="4771796"/>
            <a:ext cx="2706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spc="300" dirty="0">
                <a:solidFill>
                  <a:srgbClr val="F3764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lang="en-US" sz="3600" spc="300" dirty="0" err="1">
                <a:solidFill>
                  <a:srgbClr val="F3764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lang="en-US" sz="3600" spc="300" dirty="0">
                <a:solidFill>
                  <a:srgbClr val="F3764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3)</a:t>
            </a:r>
            <a:endParaRPr lang="en-US" dirty="0">
              <a:solidFill>
                <a:srgbClr val="F3764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638B73-4AD4-FB4E-4204-1501CD5358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9438" y="2212033"/>
            <a:ext cx="8809484" cy="240203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BD358-87B5-8ACF-2BF1-278C268D8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863" t="31515" r="8136" b="40121"/>
          <a:stretch/>
        </p:blipFill>
        <p:spPr>
          <a:xfrm>
            <a:off x="1274618" y="3172255"/>
            <a:ext cx="9482051" cy="34382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8CD9F3-514C-5737-BC54-FCDDD9C52AA2}"/>
              </a:ext>
            </a:extLst>
          </p:cNvPr>
          <p:cNvGrpSpPr/>
          <p:nvPr/>
        </p:nvGrpSpPr>
        <p:grpSpPr>
          <a:xfrm>
            <a:off x="532014" y="967573"/>
            <a:ext cx="10451868" cy="2204682"/>
            <a:chOff x="532014" y="967573"/>
            <a:chExt cx="10451868" cy="220468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46A52D6-BC5C-CA7B-E776-B8251CD4EC6C}"/>
                </a:ext>
              </a:extLst>
            </p:cNvPr>
            <p:cNvSpPr/>
            <p:nvPr/>
          </p:nvSpPr>
          <p:spPr>
            <a:xfrm>
              <a:off x="748145" y="967573"/>
              <a:ext cx="10169237" cy="2204682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A6410C-4364-F182-03FF-A3667D0019E4}"/>
                </a:ext>
              </a:extLst>
            </p:cNvPr>
            <p:cNvSpPr txBox="1"/>
            <p:nvPr/>
          </p:nvSpPr>
          <p:spPr>
            <a:xfrm>
              <a:off x="532014" y="1147157"/>
              <a:ext cx="1045186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kiệm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9607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D59801-A06B-C461-4155-FBA50AE71C6E}"/>
              </a:ext>
            </a:extLst>
          </p:cNvPr>
          <p:cNvSpPr txBox="1"/>
          <p:nvPr/>
        </p:nvSpPr>
        <p:spPr>
          <a:xfrm>
            <a:off x="252153" y="4856626"/>
            <a:ext cx="11687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nhóm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nội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dung,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thể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ý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tưởng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chia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sẻ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trước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sản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phẩm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nhóm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3764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1AD658D-6419-DC95-CDD4-BF207E21B0EF}"/>
              </a:ext>
            </a:extLst>
          </p:cNvPr>
          <p:cNvGrpSpPr/>
          <p:nvPr/>
        </p:nvGrpSpPr>
        <p:grpSpPr>
          <a:xfrm>
            <a:off x="532014" y="967573"/>
            <a:ext cx="10451868" cy="2204682"/>
            <a:chOff x="532014" y="967573"/>
            <a:chExt cx="10451868" cy="22046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F5AA8C2-0CF8-3526-284D-CD814B682D3B}"/>
                </a:ext>
              </a:extLst>
            </p:cNvPr>
            <p:cNvSpPr/>
            <p:nvPr/>
          </p:nvSpPr>
          <p:spPr>
            <a:xfrm>
              <a:off x="748145" y="967573"/>
              <a:ext cx="10169237" cy="2204682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975A2A-EE23-E081-C97D-15A68F1A6F5C}"/>
                </a:ext>
              </a:extLst>
            </p:cNvPr>
            <p:cNvSpPr txBox="1"/>
            <p:nvPr/>
          </p:nvSpPr>
          <p:spPr>
            <a:xfrm>
              <a:off x="532014" y="1147157"/>
              <a:ext cx="1045186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kiệm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5E330BF-8043-7E50-594F-391497ADC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888" y="3502235"/>
            <a:ext cx="645622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045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2E1767-DF0F-DA53-75A9-C9726D09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071" y="2664191"/>
            <a:ext cx="7633858" cy="4002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0F6E8-332F-F500-3634-D24FA3806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650" y="975578"/>
            <a:ext cx="829127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675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48E232-AF72-15EC-21FB-533FEDE234E0}"/>
              </a:ext>
            </a:extLst>
          </p:cNvPr>
          <p:cNvGrpSpPr/>
          <p:nvPr/>
        </p:nvGrpSpPr>
        <p:grpSpPr>
          <a:xfrm>
            <a:off x="1989561" y="2726575"/>
            <a:ext cx="7768008" cy="2980113"/>
            <a:chOff x="-2527669" y="2735698"/>
            <a:chExt cx="7396233" cy="254850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EC361FB-EFEB-1D7E-9DAC-7D7C3B2724E7}"/>
                </a:ext>
              </a:extLst>
            </p:cNvPr>
            <p:cNvSpPr/>
            <p:nvPr/>
          </p:nvSpPr>
          <p:spPr>
            <a:xfrm>
              <a:off x="-2527669" y="2735698"/>
              <a:ext cx="7396233" cy="254850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C42B09-40E5-3F71-79B4-2C1694E7A63E}"/>
                </a:ext>
              </a:extLst>
            </p:cNvPr>
            <p:cNvSpPr txBox="1"/>
            <p:nvPr/>
          </p:nvSpPr>
          <p:spPr>
            <a:xfrm>
              <a:off x="-2422147" y="3096766"/>
              <a:ext cx="7118081" cy="1974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600" b="1" dirty="0">
                  <a:latin typeface="Cambria" panose="02040503050406030204" pitchFamily="18" charset="0"/>
                </a:rPr>
                <a:t>  </a:t>
              </a:r>
              <a:r>
                <a:rPr lang="en-US" sz="3600" b="1" dirty="0" err="1">
                  <a:latin typeface="Cambria" panose="02040503050406030204" pitchFamily="18" charset="0"/>
                </a:rPr>
                <a:t>Chúng</a:t>
              </a:r>
              <a:r>
                <a:rPr lang="en-US" sz="3600" b="1" dirty="0">
                  <a:latin typeface="Cambria" panose="02040503050406030204" pitchFamily="18" charset="0"/>
                </a:rPr>
                <a:t> ta </a:t>
              </a:r>
              <a:r>
                <a:rPr lang="en-US" sz="3600" b="1" dirty="0" err="1">
                  <a:latin typeface="Cambria" panose="02040503050406030204" pitchFamily="18" charset="0"/>
                </a:rPr>
                <a:t>cần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sử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dụng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kiệm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các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sản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phẩm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thủ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công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công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nghiệp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nhắc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nhở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mọi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cùng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thực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nhé</a:t>
              </a:r>
              <a:r>
                <a:rPr lang="en-US" sz="3600" b="1" dirty="0">
                  <a:latin typeface="Cambria" panose="02040503050406030204" pitchFamily="18" charset="0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A887D92-A853-7B4F-4F09-6B5ED1649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507" y="3429000"/>
            <a:ext cx="2772493" cy="3332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F7C0CA-7852-865F-A325-F7FD6B343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031128" y="1943787"/>
            <a:ext cx="1876921" cy="1447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F4055C-3B63-9C30-1C82-9CD5A48B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248" y="1236589"/>
            <a:ext cx="3420152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060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50467F-F518-D369-903A-B91D83475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364" t="43636" r="8636" b="15395"/>
          <a:stretch/>
        </p:blipFill>
        <p:spPr>
          <a:xfrm>
            <a:off x="6361471" y="1371865"/>
            <a:ext cx="5515003" cy="5295657"/>
          </a:xfrm>
          <a:prstGeom prst="rect">
            <a:avLst/>
          </a:prstGeom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10C51C86-6465-811B-CC61-4B2FD01E9FD7}"/>
              </a:ext>
            </a:extLst>
          </p:cNvPr>
          <p:cNvSpPr/>
          <p:nvPr/>
        </p:nvSpPr>
        <p:spPr>
          <a:xfrm>
            <a:off x="678873" y="1240711"/>
            <a:ext cx="5515003" cy="1386111"/>
          </a:xfrm>
          <a:prstGeom prst="rect">
            <a:avLst/>
          </a:prstGeom>
          <a:solidFill>
            <a:srgbClr val="46C1B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kumimoji="0" lang="en-US" altLang="zh-CN" sz="360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người</a:t>
            </a:r>
            <a:r>
              <a:rPr kumimoji="0" lang="en-US" altLang="zh-CN" sz="360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kumimoji="0" lang="en-US" altLang="zh-CN" sz="360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hình</a:t>
            </a:r>
            <a:r>
              <a:rPr kumimoji="0" lang="en-US" altLang="zh-CN" sz="360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đang</a:t>
            </a:r>
            <a:r>
              <a:rPr kumimoji="0" lang="en-US" altLang="zh-CN" sz="360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nói</a:t>
            </a:r>
            <a:r>
              <a:rPr kumimoji="0" lang="en-US" altLang="zh-CN" sz="360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kumimoji="0" lang="en-US" altLang="zh-CN" sz="360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kumimoji="0" lang="en-US" altLang="zh-CN" sz="360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gì</a:t>
            </a:r>
            <a:r>
              <a:rPr kumimoji="0" lang="en-US" altLang="zh-CN" sz="360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0" lang="zh-CN" altLang="en-US" sz="360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F7231F-AAF7-8831-0898-88DA83E1BAA5}"/>
              </a:ext>
            </a:extLst>
          </p:cNvPr>
          <p:cNvSpPr txBox="1"/>
          <p:nvPr/>
        </p:nvSpPr>
        <p:spPr>
          <a:xfrm>
            <a:off x="580997" y="3015872"/>
            <a:ext cx="55150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nhỏ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đang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nói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với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mẹ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Mẹ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nhỏ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đang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dệt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1615B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732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50467F-F518-D369-903A-B91D83475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364" t="43636" r="8636" b="15395"/>
          <a:stretch/>
        </p:blipFill>
        <p:spPr>
          <a:xfrm>
            <a:off x="6361471" y="1371865"/>
            <a:ext cx="5515003" cy="5295657"/>
          </a:xfrm>
          <a:prstGeom prst="rect">
            <a:avLst/>
          </a:prstGeom>
        </p:spPr>
      </p:pic>
      <p:sp>
        <p:nvSpPr>
          <p:cNvPr id="5" name="矩形 20">
            <a:extLst>
              <a:ext uri="{FF2B5EF4-FFF2-40B4-BE49-F238E27FC236}">
                <a16:creationId xmlns:a16="http://schemas.microsoft.com/office/drawing/2014/main" id="{7C6E2A91-F2F8-16C7-843B-98AB6BAAD0C6}"/>
              </a:ext>
            </a:extLst>
          </p:cNvPr>
          <p:cNvSpPr/>
          <p:nvPr/>
        </p:nvSpPr>
        <p:spPr>
          <a:xfrm>
            <a:off x="548641" y="927599"/>
            <a:ext cx="5929745" cy="1599471"/>
          </a:xfrm>
          <a:prstGeom prst="rect">
            <a:avLst/>
          </a:prstGeom>
          <a:solidFill>
            <a:srgbClr val="46C1B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kumimoji="0" lang="en-US" altLang="zh-CN" sz="36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suy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nghĩ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gì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nói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nhỏ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hình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0" lang="zh-CN" altLang="en-US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DD54F-7653-5C2D-EB8F-13719BAFBEC0}"/>
              </a:ext>
            </a:extLst>
          </p:cNvPr>
          <p:cNvSpPr txBox="1"/>
          <p:nvPr/>
        </p:nvSpPr>
        <p:spPr>
          <a:xfrm>
            <a:off x="580997" y="3015872"/>
            <a:ext cx="55150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nhỏ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ý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thức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giữ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gìn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truyền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thống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quê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hương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1615B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1615B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372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50467F-F518-D369-903A-B91D83475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364" t="43636" r="8636" b="15395"/>
          <a:stretch/>
        </p:blipFill>
        <p:spPr>
          <a:xfrm>
            <a:off x="6361471" y="1371865"/>
            <a:ext cx="5515003" cy="5295657"/>
          </a:xfrm>
          <a:prstGeom prst="rect">
            <a:avLst/>
          </a:prstGeom>
        </p:spPr>
      </p:pic>
      <p:sp>
        <p:nvSpPr>
          <p:cNvPr id="5" name="矩形 20">
            <a:extLst>
              <a:ext uri="{FF2B5EF4-FFF2-40B4-BE49-F238E27FC236}">
                <a16:creationId xmlns:a16="http://schemas.microsoft.com/office/drawing/2014/main" id="{7C6E2A91-F2F8-16C7-843B-98AB6BAAD0C6}"/>
              </a:ext>
            </a:extLst>
          </p:cNvPr>
          <p:cNvSpPr/>
          <p:nvPr/>
        </p:nvSpPr>
        <p:spPr>
          <a:xfrm>
            <a:off x="580997" y="2922653"/>
            <a:ext cx="5515003" cy="1386111"/>
          </a:xfrm>
          <a:prstGeom prst="rect">
            <a:avLst/>
          </a:prstGeom>
          <a:solidFill>
            <a:srgbClr val="46C1B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Nếu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học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dệt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vải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không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Vì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sao</a:t>
            </a:r>
            <a:r>
              <a:rPr kumimoji="0" lang="en-US" altLang="zh-CN" sz="36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kumimoji="0" lang="zh-CN" altLang="en-US" sz="36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247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5"/>
          <a:srcRect l="11471" t="26223" r="12879" b="20562"/>
          <a:stretch>
            <a:fillRect/>
          </a:stretch>
        </p:blipFill>
        <p:spPr>
          <a:xfrm>
            <a:off x="1077912" y="0"/>
            <a:ext cx="10034905" cy="6377940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6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7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8"/>
          <a:srcRect l="27809" t="13662" r="46755" b="20190"/>
          <a:stretch>
            <a:fillRect/>
          </a:stretch>
        </p:blipFill>
        <p:spPr>
          <a:xfrm flipH="1">
            <a:off x="8928735" y="3763645"/>
            <a:ext cx="3263265" cy="309435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9"/>
          <a:srcRect b="66182"/>
          <a:stretch>
            <a:fillRect/>
          </a:stretch>
        </p:blipFill>
        <p:spPr>
          <a:xfrm>
            <a:off x="-635" y="0"/>
            <a:ext cx="12192000" cy="1381760"/>
          </a:xfrm>
          <a:prstGeom prst="rect">
            <a:avLst/>
          </a:prstGeom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10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378301-3A78-88F4-EE59-F44DD500EEA0}"/>
              </a:ext>
            </a:extLst>
          </p:cNvPr>
          <p:cNvSpPr txBox="1"/>
          <p:nvPr/>
        </p:nvSpPr>
        <p:spPr>
          <a:xfrm>
            <a:off x="1889113" y="2177415"/>
            <a:ext cx="879577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quảng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/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thiệu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sản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phẩm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thủ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nghiệp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hoặc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nghiệp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địa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phương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Sưu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tầm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tranh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ảnh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thông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tin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một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di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tích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lịch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sử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-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văn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hóa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hoặc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cảnh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quan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thiên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thiên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ở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địa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phương</a:t>
            </a:r>
            <a:r>
              <a:rPr lang="en-US" altLang="zh-CN" sz="3200" b="1" dirty="0">
                <a:solidFill>
                  <a:srgbClr val="F3764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37640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6616E2-F607-74DE-4B80-148B15F472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3391" y="921228"/>
            <a:ext cx="3359187" cy="139000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12)"/>
          <p:cNvPicPr>
            <a:picLocks noChangeAspect="1"/>
          </p:cNvPicPr>
          <p:nvPr/>
        </p:nvPicPr>
        <p:blipFill>
          <a:blip r:embed="rId3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3" name="图片 2" descr="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6" name="图片 5" descr="588ku_d86e2212d3e726cc7abb62f88b3a8de2_12503752"/>
          <p:cNvPicPr>
            <a:picLocks noChangeAspect="1"/>
          </p:cNvPicPr>
          <p:nvPr/>
        </p:nvPicPr>
        <p:blipFill>
          <a:blip r:embed="rId5"/>
          <a:srcRect l="11471" t="26223" r="12879" b="20562"/>
          <a:stretch>
            <a:fillRect/>
          </a:stretch>
        </p:blipFill>
        <p:spPr>
          <a:xfrm>
            <a:off x="2156460" y="-92710"/>
            <a:ext cx="10034905" cy="6377940"/>
          </a:xfrm>
          <a:prstGeom prst="rect">
            <a:avLst/>
          </a:prstGeom>
        </p:spPr>
      </p:pic>
      <p:pic>
        <p:nvPicPr>
          <p:cNvPr id="7" name="图片 6" descr="23"/>
          <p:cNvPicPr>
            <a:picLocks noChangeAspect="1"/>
          </p:cNvPicPr>
          <p:nvPr/>
        </p:nvPicPr>
        <p:blipFill>
          <a:blip r:embed="rId6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3" name="图片 12" descr="56"/>
          <p:cNvPicPr>
            <a:picLocks noChangeAspect="1"/>
          </p:cNvPicPr>
          <p:nvPr/>
        </p:nvPicPr>
        <p:blipFill>
          <a:blip r:embed="rId7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20" name="图片 19" descr="15"/>
          <p:cNvPicPr>
            <a:picLocks noChangeAspect="1"/>
          </p:cNvPicPr>
          <p:nvPr/>
        </p:nvPicPr>
        <p:blipFill>
          <a:blip r:embed="rId8"/>
          <a:srcRect l="27809" t="13662" r="46755" b="20190"/>
          <a:stretch>
            <a:fillRect/>
          </a:stretch>
        </p:blipFill>
        <p:spPr>
          <a:xfrm>
            <a:off x="0" y="1920875"/>
            <a:ext cx="5207000" cy="4937125"/>
          </a:xfrm>
          <a:prstGeom prst="rect">
            <a:avLst/>
          </a:prstGeom>
        </p:spPr>
      </p:pic>
      <p:pic>
        <p:nvPicPr>
          <p:cNvPr id="22" name="图片 21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23" name="图片 22" descr="33"/>
          <p:cNvPicPr>
            <a:picLocks noChangeAspect="1"/>
          </p:cNvPicPr>
          <p:nvPr/>
        </p:nvPicPr>
        <p:blipFill>
          <a:blip r:embed="rId10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41" name="图片 40" descr="5"/>
          <p:cNvPicPr>
            <a:picLocks noChangeAspect="1"/>
          </p:cNvPicPr>
          <p:nvPr/>
        </p:nvPicPr>
        <p:blipFill>
          <a:blip r:embed="rId9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EAE609-5FE3-483F-552D-87968B0CD0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3500" y="1608988"/>
            <a:ext cx="8846063" cy="382862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5"/>
          <a:srcRect l="11471" t="26223" r="12879" b="20562"/>
          <a:stretch>
            <a:fillRect/>
          </a:stretch>
        </p:blipFill>
        <p:spPr>
          <a:xfrm>
            <a:off x="1812777" y="0"/>
            <a:ext cx="8304616" cy="5031589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6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7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8"/>
          <a:srcRect l="27809" t="13662" r="46755" b="20190"/>
          <a:stretch>
            <a:fillRect/>
          </a:stretch>
        </p:blipFill>
        <p:spPr>
          <a:xfrm flipH="1">
            <a:off x="8717041" y="3763645"/>
            <a:ext cx="3263265" cy="309435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9"/>
          <a:srcRect b="66182"/>
          <a:stretch>
            <a:fillRect/>
          </a:stretch>
        </p:blipFill>
        <p:spPr>
          <a:xfrm>
            <a:off x="-635" y="0"/>
            <a:ext cx="12192000" cy="1381760"/>
          </a:xfrm>
          <a:prstGeom prst="rect">
            <a:avLst/>
          </a:prstGeom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10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9272DD-BFFB-CD1A-0C89-2FCFFAA776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3882" y="1549293"/>
            <a:ext cx="7718205" cy="246909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ê hương tươi đẹp">
            <a:hlinkClick r:id="" action="ppaction://media"/>
            <a:extLst>
              <a:ext uri="{FF2B5EF4-FFF2-40B4-BE49-F238E27FC236}">
                <a16:creationId xmlns:a16="http://schemas.microsoft.com/office/drawing/2014/main" id="{4B9D6036-E292-60EB-AF87-7C6946C61F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892278"/>
            <a:ext cx="9753600" cy="5486400"/>
          </a:xfrm>
          <a:prstGeom prst="rect">
            <a:avLst/>
          </a:prstGeom>
        </p:spPr>
      </p:pic>
      <p:sp>
        <p:nvSpPr>
          <p:cNvPr id="3" name="矩形 20">
            <a:extLst>
              <a:ext uri="{FF2B5EF4-FFF2-40B4-BE49-F238E27FC236}">
                <a16:creationId xmlns:a16="http://schemas.microsoft.com/office/drawing/2014/main" id="{CD5A996D-B736-4195-6DCE-7C2346C70B20}"/>
              </a:ext>
            </a:extLst>
          </p:cNvPr>
          <p:cNvSpPr/>
          <p:nvPr/>
        </p:nvSpPr>
        <p:spPr>
          <a:xfrm>
            <a:off x="3227366" y="149948"/>
            <a:ext cx="5334895" cy="658747"/>
          </a:xfrm>
          <a:prstGeom prst="rect">
            <a:avLst/>
          </a:prstGeom>
          <a:solidFill>
            <a:srgbClr val="46C1B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Hát</a:t>
            </a:r>
            <a:r>
              <a:rPr kumimoji="0" lang="en-US" altLang="zh-CN" sz="36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kumimoji="0" lang="en-US" altLang="zh-CN" sz="36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vỗ</a:t>
            </a:r>
            <a:r>
              <a:rPr kumimoji="0" lang="en-US" altLang="zh-CN" sz="36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tay</a:t>
            </a:r>
            <a:r>
              <a:rPr kumimoji="0" lang="en-US" altLang="zh-CN" sz="36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theo</a:t>
            </a:r>
            <a:r>
              <a:rPr kumimoji="0" lang="en-US" altLang="zh-CN" sz="36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nhạc</a:t>
            </a:r>
            <a:endParaRPr kumimoji="0" lang="zh-CN" altLang="en-US" sz="36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572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4"/>
          <a:srcRect l="11471" t="26223" r="12879" b="20562"/>
          <a:stretch>
            <a:fillRect/>
          </a:stretch>
        </p:blipFill>
        <p:spPr>
          <a:xfrm>
            <a:off x="1812777" y="0"/>
            <a:ext cx="8304616" cy="5031589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5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6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7"/>
          <a:srcRect l="27809" t="13662" r="46755" b="20190"/>
          <a:stretch>
            <a:fillRect/>
          </a:stretch>
        </p:blipFill>
        <p:spPr>
          <a:xfrm flipH="1">
            <a:off x="8717041" y="3763645"/>
            <a:ext cx="3263265" cy="309435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8"/>
          <a:srcRect b="66182"/>
          <a:stretch>
            <a:fillRect/>
          </a:stretch>
        </p:blipFill>
        <p:spPr>
          <a:xfrm>
            <a:off x="-635" y="0"/>
            <a:ext cx="12192000" cy="1381760"/>
          </a:xfrm>
          <a:prstGeom prst="rect">
            <a:avLst/>
          </a:prstGeom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1BF0BE-88C9-4F67-608F-9ECFA2D2B9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6635" y="1501118"/>
            <a:ext cx="7797460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049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3AA4ED-68A9-E0B1-36AF-369A6C898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3818" t="22788" r="12318" b="30424"/>
          <a:stretch/>
        </p:blipFill>
        <p:spPr>
          <a:xfrm>
            <a:off x="7612334" y="2643447"/>
            <a:ext cx="3587679" cy="39566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B5F0D-41A1-D76A-CC4E-9266BEF521CB}"/>
              </a:ext>
            </a:extLst>
          </p:cNvPr>
          <p:cNvSpPr txBox="1"/>
          <p:nvPr/>
        </p:nvSpPr>
        <p:spPr>
          <a:xfrm>
            <a:off x="883216" y="4214554"/>
            <a:ext cx="6614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37640"/>
                </a:solidFill>
                <a:latin typeface="Cambria" panose="02040503050406030204" pitchFamily="18" charset="0"/>
              </a:rPr>
              <a:t>Chia </a:t>
            </a:r>
            <a:r>
              <a:rPr lang="en-US" sz="3600" b="1" i="1" dirty="0" err="1">
                <a:solidFill>
                  <a:srgbClr val="F37640"/>
                </a:solidFill>
                <a:latin typeface="Cambria" panose="02040503050406030204" pitchFamily="18" charset="0"/>
              </a:rPr>
              <a:t>nhóm</a:t>
            </a:r>
            <a:r>
              <a:rPr lang="en-US" sz="3600" b="1" i="1" dirty="0">
                <a:solidFill>
                  <a:srgbClr val="F3764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3764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F3764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37640"/>
                </a:solidFill>
                <a:latin typeface="Cambria" panose="02040503050406030204" pitchFamily="18" charset="0"/>
              </a:rPr>
              <a:t>cùng</a:t>
            </a:r>
            <a:r>
              <a:rPr lang="en-US" sz="3600" b="1" i="1" dirty="0">
                <a:solidFill>
                  <a:srgbClr val="F3764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37640"/>
                </a:solidFill>
                <a:latin typeface="Cambria" panose="02040503050406030204" pitchFamily="18" charset="0"/>
              </a:rPr>
              <a:t>trưng</a:t>
            </a:r>
            <a:r>
              <a:rPr lang="en-US" sz="3600" b="1" i="1" dirty="0">
                <a:solidFill>
                  <a:srgbClr val="F3764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37640"/>
                </a:solidFill>
                <a:latin typeface="Cambria" panose="02040503050406030204" pitchFamily="18" charset="0"/>
              </a:rPr>
              <a:t>bày</a:t>
            </a:r>
            <a:r>
              <a:rPr lang="en-US" sz="3600" b="1" i="1" dirty="0">
                <a:solidFill>
                  <a:srgbClr val="F3764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37640"/>
                </a:solidFill>
                <a:latin typeface="Cambria" panose="02040503050406030204" pitchFamily="18" charset="0"/>
              </a:rPr>
              <a:t>và</a:t>
            </a:r>
            <a:r>
              <a:rPr lang="en-US" sz="3600" b="1" i="1" dirty="0">
                <a:solidFill>
                  <a:srgbClr val="F3764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37640"/>
                </a:solidFill>
                <a:latin typeface="Cambria" panose="02040503050406030204" pitchFamily="18" charset="0"/>
              </a:rPr>
              <a:t>giới</a:t>
            </a:r>
            <a:r>
              <a:rPr lang="en-US" sz="3600" b="1" i="1" dirty="0">
                <a:solidFill>
                  <a:srgbClr val="F3764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37640"/>
                </a:solidFill>
                <a:latin typeface="Cambria" panose="02040503050406030204" pitchFamily="18" charset="0"/>
              </a:rPr>
              <a:t>thiệu</a:t>
            </a:r>
            <a:r>
              <a:rPr lang="en-US" sz="3600" b="1" i="1" dirty="0">
                <a:solidFill>
                  <a:srgbClr val="F3764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37640"/>
                </a:solidFill>
                <a:latin typeface="Cambria" panose="02040503050406030204" pitchFamily="18" charset="0"/>
              </a:rPr>
              <a:t>về</a:t>
            </a:r>
            <a:r>
              <a:rPr lang="en-US" sz="3600" b="1" i="1" dirty="0">
                <a:solidFill>
                  <a:srgbClr val="F3764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37640"/>
                </a:solidFill>
                <a:latin typeface="Cambria" panose="02040503050406030204" pitchFamily="18" charset="0"/>
              </a:rPr>
              <a:t>sản</a:t>
            </a:r>
            <a:r>
              <a:rPr lang="en-US" sz="3600" b="1" i="1" dirty="0">
                <a:solidFill>
                  <a:srgbClr val="F3764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37640"/>
                </a:solidFill>
                <a:latin typeface="Cambria" panose="02040503050406030204" pitchFamily="18" charset="0"/>
              </a:rPr>
              <a:t>phẩm</a:t>
            </a:r>
            <a:endParaRPr lang="en-US" sz="3600" b="1" i="1" dirty="0">
              <a:solidFill>
                <a:srgbClr val="F37640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603CFB-FB12-7B74-3013-3D62849E0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16" y="2979114"/>
            <a:ext cx="6462320" cy="13717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8CD9F3-514C-5737-BC54-FCDDD9C52AA2}"/>
              </a:ext>
            </a:extLst>
          </p:cNvPr>
          <p:cNvGrpSpPr/>
          <p:nvPr/>
        </p:nvGrpSpPr>
        <p:grpSpPr>
          <a:xfrm>
            <a:off x="465514" y="967573"/>
            <a:ext cx="10451868" cy="1675874"/>
            <a:chOff x="465514" y="967573"/>
            <a:chExt cx="10451868" cy="167587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46A52D6-BC5C-CA7B-E776-B8251CD4EC6C}"/>
                </a:ext>
              </a:extLst>
            </p:cNvPr>
            <p:cNvSpPr/>
            <p:nvPr/>
          </p:nvSpPr>
          <p:spPr>
            <a:xfrm>
              <a:off x="748145" y="967573"/>
              <a:ext cx="10169237" cy="1675874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A6410C-4364-F182-03FF-A3667D0019E4}"/>
                </a:ext>
              </a:extLst>
            </p:cNvPr>
            <p:cNvSpPr txBox="1"/>
            <p:nvPr/>
          </p:nvSpPr>
          <p:spPr>
            <a:xfrm>
              <a:off x="465514" y="1147157"/>
              <a:ext cx="104518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sản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phẩm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thủ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hoặc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nghiệp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địa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phương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em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sưu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tầm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39656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1818D2-993E-AD8C-93E8-FC9E06423D68}"/>
              </a:ext>
            </a:extLst>
          </p:cNvPr>
          <p:cNvGrpSpPr/>
          <p:nvPr/>
        </p:nvGrpSpPr>
        <p:grpSpPr>
          <a:xfrm>
            <a:off x="465514" y="969875"/>
            <a:ext cx="10451868" cy="1675874"/>
            <a:chOff x="465514" y="967573"/>
            <a:chExt cx="10451868" cy="167587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FDA47B1-0261-4DFB-2ED6-A6324DEC7F98}"/>
                </a:ext>
              </a:extLst>
            </p:cNvPr>
            <p:cNvSpPr/>
            <p:nvPr/>
          </p:nvSpPr>
          <p:spPr>
            <a:xfrm>
              <a:off x="748145" y="967573"/>
              <a:ext cx="10169237" cy="1675874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FF7816-BF4B-A442-2A86-FA4348D7F504}"/>
                </a:ext>
              </a:extLst>
            </p:cNvPr>
            <p:cNvSpPr txBox="1"/>
            <p:nvPr/>
          </p:nvSpPr>
          <p:spPr>
            <a:xfrm>
              <a:off x="465514" y="1147157"/>
              <a:ext cx="104518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sản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phẩm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thủ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hoặc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nghiệp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địa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phương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em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sưu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tầm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5" name="矩形 20">
            <a:extLst>
              <a:ext uri="{FF2B5EF4-FFF2-40B4-BE49-F238E27FC236}">
                <a16:creationId xmlns:a16="http://schemas.microsoft.com/office/drawing/2014/main" id="{B8998EE4-4A0B-4C7F-C963-F07DCD14D76E}"/>
              </a:ext>
            </a:extLst>
          </p:cNvPr>
          <p:cNvSpPr/>
          <p:nvPr/>
        </p:nvSpPr>
        <p:spPr>
          <a:xfrm>
            <a:off x="2723804" y="2770253"/>
            <a:ext cx="5935288" cy="658747"/>
          </a:xfrm>
          <a:prstGeom prst="rect">
            <a:avLst/>
          </a:prstGeom>
          <a:solidFill>
            <a:srgbClr val="46C1B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Gợi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ý chia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sẻ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thông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tin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81621-5AF9-26F3-5C74-F197AA400D42}"/>
              </a:ext>
            </a:extLst>
          </p:cNvPr>
          <p:cNvSpPr txBox="1"/>
          <p:nvPr/>
        </p:nvSpPr>
        <p:spPr>
          <a:xfrm>
            <a:off x="1044632" y="3678009"/>
            <a:ext cx="95762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Các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phẩm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thủ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/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nghiệp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trưng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bày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phẩm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gì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Các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phẩm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ích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lợi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gì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?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Hoạt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động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thủ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nghiệp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hay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nghiệp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nào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ra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phẩm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Giới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thiệu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về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phẩm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thủ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hoặc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nghiệp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tiêu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biểu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ở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địa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21615B"/>
                </a:solidFill>
                <a:latin typeface="Cambria" panose="02040503050406030204" pitchFamily="18" charset="0"/>
              </a:rPr>
              <a:t>phương</a:t>
            </a:r>
            <a:r>
              <a:rPr lang="en-US" sz="3000" dirty="0">
                <a:solidFill>
                  <a:srgbClr val="21615B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41063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2E1767-DF0F-DA53-75A9-C9726D09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071" y="2664191"/>
            <a:ext cx="7633858" cy="4002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6F811-8742-CDFE-890D-A43B80BE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883" y="884005"/>
            <a:ext cx="829127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231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643F05AF-CDB8-538E-339F-9F6C75681543}"/>
              </a:ext>
            </a:extLst>
          </p:cNvPr>
          <p:cNvSpPr/>
          <p:nvPr/>
        </p:nvSpPr>
        <p:spPr>
          <a:xfrm>
            <a:off x="1880062" y="199505"/>
            <a:ext cx="8431876" cy="658747"/>
          </a:xfrm>
          <a:prstGeom prst="rect">
            <a:avLst/>
          </a:prstGeom>
          <a:solidFill>
            <a:srgbClr val="46C1B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Sản</a:t>
            </a:r>
            <a:r>
              <a:rPr kumimoji="0" lang="en-US" altLang="zh-CN" sz="36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phẩm</a:t>
            </a:r>
            <a:r>
              <a:rPr kumimoji="0" lang="en-US" altLang="zh-CN" sz="36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thủ</a:t>
            </a:r>
            <a:r>
              <a:rPr kumimoji="0" lang="en-US" altLang="zh-CN" sz="36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công</a:t>
            </a:r>
            <a:r>
              <a:rPr kumimoji="0" lang="en-US" altLang="zh-CN" sz="36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nghiệp</a:t>
            </a:r>
            <a:r>
              <a:rPr kumimoji="0" lang="en-US" altLang="zh-CN" sz="36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từ</a:t>
            </a:r>
            <a:r>
              <a:rPr kumimoji="0" lang="en-US" altLang="zh-CN" sz="3600" b="0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tre</a:t>
            </a:r>
            <a:endParaRPr kumimoji="0" lang="zh-CN" altLang="en-US" sz="36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6" name="sanphamthucongnghieptutre">
            <a:hlinkClick r:id="" action="ppaction://media"/>
            <a:extLst>
              <a:ext uri="{FF2B5EF4-FFF2-40B4-BE49-F238E27FC236}">
                <a16:creationId xmlns:a16="http://schemas.microsoft.com/office/drawing/2014/main" id="{4620CBD1-6E6F-90BD-FE87-C4D5311310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0843" y="1052666"/>
            <a:ext cx="9490314" cy="533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465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29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4"/>
          <a:srcRect l="11471" t="26223" r="12879" b="20562"/>
          <a:stretch>
            <a:fillRect/>
          </a:stretch>
        </p:blipFill>
        <p:spPr>
          <a:xfrm>
            <a:off x="1812777" y="0"/>
            <a:ext cx="8304616" cy="5031589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5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6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7"/>
          <a:srcRect l="27809" t="13662" r="46755" b="20190"/>
          <a:stretch>
            <a:fillRect/>
          </a:stretch>
        </p:blipFill>
        <p:spPr>
          <a:xfrm flipH="1">
            <a:off x="8717041" y="3763645"/>
            <a:ext cx="3263265" cy="309435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8"/>
          <a:srcRect b="66182"/>
          <a:stretch>
            <a:fillRect/>
          </a:stretch>
        </p:blipFill>
        <p:spPr>
          <a:xfrm>
            <a:off x="-635" y="0"/>
            <a:ext cx="12192000" cy="1381760"/>
          </a:xfrm>
          <a:prstGeom prst="rect">
            <a:avLst/>
          </a:prstGeom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D6302C-ADDE-7E27-798E-BD30678930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6262" y="1272102"/>
            <a:ext cx="7718205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935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400</Words>
  <Application>Microsoft Office PowerPoint</Application>
  <PresentationFormat>Widescreen</PresentationFormat>
  <Paragraphs>27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SVN-Newton</vt:lpstr>
      <vt:lpstr>Times New Roman</vt:lpstr>
      <vt:lpstr>#9Slide07 HoneyCream</vt:lpstr>
      <vt:lpstr>SVN-Dancing Script</vt:lpstr>
      <vt:lpstr>M PLUS Rounded 1c</vt:lpstr>
      <vt:lpstr>Fredoka One</vt:lpstr>
      <vt:lpstr>Arial</vt:lpstr>
      <vt:lpstr>思源黑体 CN Bold</vt:lpstr>
      <vt:lpstr>Cambria</vt:lpstr>
      <vt:lpstr>Vogue-ExtraBold</vt:lpstr>
      <vt:lpstr>UTM Avo</vt:lpstr>
      <vt:lpstr>Calibri Light</vt:lpstr>
      <vt:lpstr>SVN-Ready</vt:lpstr>
      <vt:lpstr>Calibri</vt:lpstr>
      <vt:lpstr>Office Theme</vt:lpstr>
      <vt:lpstr>Office 主题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</cp:keywords>
  <cp:lastModifiedBy>Windows User</cp:lastModifiedBy>
  <cp:revision>11</cp:revision>
  <dcterms:created xsi:type="dcterms:W3CDTF">2022-10-10T04:11:12Z</dcterms:created>
  <dcterms:modified xsi:type="dcterms:W3CDTF">2022-10-13T07:42:54Z</dcterms:modified>
</cp:coreProperties>
</file>