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6"/>
  </p:notesMasterIdLst>
  <p:sldIdLst>
    <p:sldId id="256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embeddedFontLst>
    <p:embeddedFont>
      <p:font typeface="#9Slide07 Cadena" panose="020B0604020202020204" charset="0"/>
      <p:bold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#9Slide07 HoneyCream" panose="020B0604020202020204" charset="0"/>
      <p:regular r:id="rId34"/>
    </p:embeddedFont>
    <p:embeddedFont>
      <p:font typeface="Source Sans Pro Black" panose="020B0604020202020204" charset="0"/>
      <p:bold r:id="rId35"/>
    </p:embeddedFont>
    <p:embeddedFont>
      <p:font typeface="Cambria" panose="02040503050406030204" pitchFamily="18" charset="0"/>
      <p:regular r:id="rId36"/>
      <p:bold r:id="rId37"/>
      <p:italic r:id="rId38"/>
      <p:boldItalic r:id="rId39"/>
    </p:embeddedFont>
    <p:embeddedFont>
      <p:font typeface="等线" panose="020B0604020202020204" charset="0"/>
      <p:regular r:id="rId40"/>
      <p:bold r:id="rId41"/>
    </p:embeddedFont>
  </p:embeddedFontLst>
  <p:custDataLst>
    <p:tags r:id="rId4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16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42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C14AB2-5AD1-40DF-A2EF-D9ADE150A4D3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87B707-DEEA-40EB-8918-318B568DC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360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95A67-2869-4D78-A886-AF0B81BA4D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2749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80E74-1146-4872-9726-BF2E70FBB40F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F4592-4B04-489B-9A76-E7CE93ED3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151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80E74-1146-4872-9726-BF2E70FBB40F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F4592-4B04-489B-9A76-E7CE93ED3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495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80E74-1146-4872-9726-BF2E70FBB40F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F4592-4B04-489B-9A76-E7CE93ED3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3111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B23F7-C472-A4FA-1133-B286E8C212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F5BF0A-8AC2-5D0E-13C6-ECC6061A6B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6175D6-C765-3B76-51C0-B5A28FB81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230198-1180-4F0A-8BD5-31AD960924E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548EFC-4B59-10D9-4D8E-50726FCB1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587B24-FEA7-91EA-FF3D-970514A54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4ABA54-BCF4-43FF-8C3C-7C51E3C727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0558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623DC-EDF5-316E-A055-142C13493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C1939E-1F7F-3F40-B449-C5A1EF0898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C188B5-6C92-6110-F223-1DEDD8F30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230198-1180-4F0A-8BD5-31AD960924E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ABB5CA-90C4-66AD-E1AA-3175DBDC4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CF97D-EFFD-4281-C438-0FC8D3C58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4ABA54-BCF4-43FF-8C3C-7C51E3C727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9488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623DC-EDF5-316E-A055-142C13493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C1939E-1F7F-3F40-B449-C5A1EF0898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C188B5-6C92-6110-F223-1DEDD8F30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230198-1180-4F0A-8BD5-31AD960924E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ABB5CA-90C4-66AD-E1AA-3175DBDC4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CF97D-EFFD-4281-C438-0FC8D3C58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4ABA54-BCF4-43FF-8C3C-7C51E3C727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800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623DC-EDF5-316E-A055-142C13493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C1939E-1F7F-3F40-B449-C5A1EF0898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C188B5-6C92-6110-F223-1DEDD8F30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230198-1180-4F0A-8BD5-31AD960924E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ABB5CA-90C4-66AD-E1AA-3175DBDC4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CF97D-EFFD-4281-C438-0FC8D3C58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4ABA54-BCF4-43FF-8C3C-7C51E3C727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73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623DC-EDF5-316E-A055-142C13493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C1939E-1F7F-3F40-B449-C5A1EF0898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C188B5-6C92-6110-F223-1DEDD8F30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230198-1180-4F0A-8BD5-31AD960924E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ABB5CA-90C4-66AD-E1AA-3175DBDC4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CF97D-EFFD-4281-C438-0FC8D3C58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4ABA54-BCF4-43FF-8C3C-7C51E3C727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8578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F9E83-B804-FEC9-F941-BEE170CD5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0A17DA-34BA-D5E4-4654-A38F581FEF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45198-C0B6-8F1A-EC93-4F2C0EA3A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230198-1180-4F0A-8BD5-31AD960924E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224A61-C56C-0270-2391-7421475C4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4336CA-C091-38A6-696B-B813ACA11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4ABA54-BCF4-43FF-8C3C-7C51E3C727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89246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F24B5-21B2-FB6B-D10D-3B3008B5F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2834A2-A4A6-8C6B-E69C-46C394BDC6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4F408F-4378-1FDC-D4C4-C78570F2CE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E1C284-2DCC-D55D-31B0-1C6FF0086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230198-1180-4F0A-8BD5-31AD960924E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D23E36-B972-B8B9-A5FA-CF0F90ACE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8A6CB3-BCFC-2E3F-9DAB-4E6BC19BD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4ABA54-BCF4-43FF-8C3C-7C51E3C727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01013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4E24C-FF41-B845-1729-D0F76A1D9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C63965-C669-73F3-202E-A04CE0C97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5414B7-1ADE-31D8-E42D-6BF09A7738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673829-DC14-65C8-886D-50773D8E1F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C607CB-754C-0A7C-221D-6F464E5A18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B546A7-A512-C3F7-9724-6C231610F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230198-1180-4F0A-8BD5-31AD960924E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714F6D-D17D-467E-A30F-A3C331BEF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8E102E-13D3-85A5-9E4B-6CAE8BC21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4ABA54-BCF4-43FF-8C3C-7C51E3C727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437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80E74-1146-4872-9726-BF2E70FBB40F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F4592-4B04-489B-9A76-E7CE93ED3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745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D056E-F8CA-52DD-CAB8-5A797465F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49146A-5406-701F-2F13-2E590B3E1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230198-1180-4F0A-8BD5-31AD960924E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11B4C0-8B28-89D9-E608-1EE916712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92D569-C10D-E7D9-6061-625C0644B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4ABA54-BCF4-43FF-8C3C-7C51E3C727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07384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60002E-2CBC-9148-28E2-BBA169EC0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230198-1180-4F0A-8BD5-31AD960924E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0B1B8E-FC19-0AC6-995C-BF7740EC8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C7180B-AE65-6151-40E3-9571936BF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4ABA54-BCF4-43FF-8C3C-7C51E3C727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19204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3AA25-22F2-9B09-E8F0-2EFF12017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94717-9B41-04E4-F248-973CA82502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737F7E-13AF-ABC5-032C-D2A5523C13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816021-5CA0-B7FA-4986-986ED5119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230198-1180-4F0A-8BD5-31AD960924E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F33F4E-9EDF-14A3-2D9D-16AE9D644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50B9ED-1618-6330-3255-E8A0917DE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4ABA54-BCF4-43FF-8C3C-7C51E3C727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72322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40605-F1A1-FF2B-A11E-9E87D9801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0D7D11-462B-1FF0-1BB2-268F26BE87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32AB1D-C8E6-B779-8F64-7A50017122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B886F3-0E8B-57B3-F6A0-299DA2670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230198-1180-4F0A-8BD5-31AD960924E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5D3B2F-155F-FAC8-855E-17F868B89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E5214E-0837-CFDE-18E0-B9A705A8B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4ABA54-BCF4-43FF-8C3C-7C51E3C727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456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90E5B-3C3C-0B49-EC3C-2985C2266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A0A29F-B8C5-7043-25A0-3EA1ACCB77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B96F2B-C713-94DD-49FA-C6DDC54BF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230198-1180-4F0A-8BD5-31AD960924E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A112E7-74EC-FE9A-7255-2618E8E5C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D4A332-BAD8-8790-835C-AAD53B1D9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4ABA54-BCF4-43FF-8C3C-7C51E3C727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94213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7B234D-325E-C858-9F75-EC7327DFA5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3E7A22-1054-1CB5-B678-4AE1BBB638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49E82D-0315-3186-2102-97B44D80A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230198-1180-4F0A-8BD5-31AD960924E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320846-2883-80E0-5C9D-0C470C3A8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A499C5-279B-A2E5-B623-A264373B1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4ABA54-BCF4-43FF-8C3C-7C51E3C727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84918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05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032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263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494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80E74-1146-4872-9726-BF2E70FBB40F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F4592-4B04-489B-9A76-E7CE93ED3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658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80E74-1146-4872-9726-BF2E70FBB40F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F4592-4B04-489B-9A76-E7CE93ED3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169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80E74-1146-4872-9726-BF2E70FBB40F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F4592-4B04-489B-9A76-E7CE93ED3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857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80E74-1146-4872-9726-BF2E70FBB40F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F4592-4B04-489B-9A76-E7CE93ED3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279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80E74-1146-4872-9726-BF2E70FBB40F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F4592-4B04-489B-9A76-E7CE93ED3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074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80E74-1146-4872-9726-BF2E70FBB40F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F4592-4B04-489B-9A76-E7CE93ED3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133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80E74-1146-4872-9726-BF2E70FBB40F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F4592-4B04-489B-9A76-E7CE93ED3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859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80E74-1146-4872-9726-BF2E70FBB40F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F4592-4B04-489B-9A76-E7CE93ED301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961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6BE7EB-3DB1-D0C4-89D3-6011FECC4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FB5CB-8C13-C73A-A013-7020F7713B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F8054E-D45B-5D5B-87D0-ABEF51631D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230198-1180-4F0A-8BD5-31AD960924E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CCB5CE-8822-0B47-FA00-DCECB5F02E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62F4D-5B3A-8B91-1185-D5B31A7817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4ABA54-BCF4-43FF-8C3C-7C51E3C727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928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8" r:id="rId3"/>
    <p:sldLayoutId id="2147483677" r:id="rId4"/>
    <p:sldLayoutId id="2147483674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6" r:id="rId16"/>
    <p:sldLayoutId id="2147483675" r:id="rId17"/>
    <p:sldLayoutId id="2147483673" r:id="rId18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6.png"/><Relationship Id="rId7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11" Type="http://schemas.openxmlformats.org/officeDocument/2006/relationships/image" Target="../media/image20.png"/><Relationship Id="rId5" Type="http://schemas.microsoft.com/office/2007/relationships/hdphoto" Target="../media/hdphoto4.wdp"/><Relationship Id="rId10" Type="http://schemas.openxmlformats.org/officeDocument/2006/relationships/slide" Target="slide3.xml"/><Relationship Id="rId4" Type="http://schemas.openxmlformats.org/officeDocument/2006/relationships/image" Target="../media/image41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8.png"/><Relationship Id="rId7" Type="http://schemas.openxmlformats.org/officeDocument/2006/relationships/image" Target="../media/image3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slide" Target="slide3.xml"/><Relationship Id="rId10" Type="http://schemas.openxmlformats.org/officeDocument/2006/relationships/image" Target="../media/image43.jpeg"/><Relationship Id="rId4" Type="http://schemas.openxmlformats.org/officeDocument/2006/relationships/image" Target="../media/image19.png"/><Relationship Id="rId9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8.png"/><Relationship Id="rId7" Type="http://schemas.openxmlformats.org/officeDocument/2006/relationships/image" Target="../media/image3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slide" Target="slide3.xml"/><Relationship Id="rId4" Type="http://schemas.openxmlformats.org/officeDocument/2006/relationships/image" Target="../media/image19.png"/><Relationship Id="rId9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8.png"/><Relationship Id="rId7" Type="http://schemas.openxmlformats.org/officeDocument/2006/relationships/image" Target="../media/image4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11" Type="http://schemas.openxmlformats.org/officeDocument/2006/relationships/image" Target="../media/image29.jpeg"/><Relationship Id="rId5" Type="http://schemas.openxmlformats.org/officeDocument/2006/relationships/slide" Target="slide3.xml"/><Relationship Id="rId10" Type="http://schemas.microsoft.com/office/2007/relationships/hdphoto" Target="../media/hdphoto4.wdp"/><Relationship Id="rId4" Type="http://schemas.openxmlformats.org/officeDocument/2006/relationships/image" Target="../media/image19.png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18.png"/><Relationship Id="rId7" Type="http://schemas.openxmlformats.org/officeDocument/2006/relationships/image" Target="../media/image45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slide" Target="slide3.xml"/><Relationship Id="rId10" Type="http://schemas.openxmlformats.org/officeDocument/2006/relationships/image" Target="../media/image48.jpeg"/><Relationship Id="rId4" Type="http://schemas.openxmlformats.org/officeDocument/2006/relationships/image" Target="../media/image19.png"/><Relationship Id="rId9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5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9.png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0.png"/><Relationship Id="rId5" Type="http://schemas.openxmlformats.org/officeDocument/2006/relationships/slide" Target="slide3.xml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0.png"/><Relationship Id="rId5" Type="http://schemas.openxmlformats.org/officeDocument/2006/relationships/slide" Target="slide3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29.xml"/><Relationship Id="rId7" Type="http://schemas.microsoft.com/office/2007/relationships/hdphoto" Target="../media/hdphoto8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18.png"/><Relationship Id="rId7" Type="http://schemas.openxmlformats.org/officeDocument/2006/relationships/image" Target="../media/image6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6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slide" Target="slide3.xml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12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11" Type="http://schemas.openxmlformats.org/officeDocument/2006/relationships/image" Target="../media/image28.png"/><Relationship Id="rId5" Type="http://schemas.openxmlformats.org/officeDocument/2006/relationships/slide" Target="slide3.xml"/><Relationship Id="rId10" Type="http://schemas.openxmlformats.org/officeDocument/2006/relationships/image" Target="../media/image27.jpeg"/><Relationship Id="rId4" Type="http://schemas.openxmlformats.org/officeDocument/2006/relationships/image" Target="../media/image19.pn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8.png"/><Relationship Id="rId7" Type="http://schemas.openxmlformats.org/officeDocument/2006/relationships/image" Target="../media/image30.jpeg"/><Relationship Id="rId12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jpeg"/><Relationship Id="rId11" Type="http://schemas.openxmlformats.org/officeDocument/2006/relationships/slide" Target="slide3.xml"/><Relationship Id="rId5" Type="http://schemas.openxmlformats.org/officeDocument/2006/relationships/image" Target="../media/image22.png"/><Relationship Id="rId10" Type="http://schemas.openxmlformats.org/officeDocument/2006/relationships/image" Target="../media/image32.jpeg"/><Relationship Id="rId4" Type="http://schemas.openxmlformats.org/officeDocument/2006/relationships/image" Target="../media/image19.pn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8.png"/><Relationship Id="rId7" Type="http://schemas.openxmlformats.org/officeDocument/2006/relationships/image" Target="../media/image34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jpeg"/><Relationship Id="rId5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18.png"/><Relationship Id="rId7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slide" Target="slide3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8.png"/><Relationship Id="rId7" Type="http://schemas.openxmlformats.org/officeDocument/2006/relationships/image" Target="../media/image3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11" Type="http://schemas.openxmlformats.org/officeDocument/2006/relationships/image" Target="../media/image40.png"/><Relationship Id="rId5" Type="http://schemas.openxmlformats.org/officeDocument/2006/relationships/slide" Target="slide3.xml"/><Relationship Id="rId10" Type="http://schemas.openxmlformats.org/officeDocument/2006/relationships/image" Target="../media/image39.png"/><Relationship Id="rId4" Type="http://schemas.openxmlformats.org/officeDocument/2006/relationships/image" Target="../media/image19.pn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1D35904-D8D7-BC54-9EA3-0D532C94110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09" y="0"/>
            <a:ext cx="12084581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E2A495C-9C2A-9E5A-7AFC-E642A8903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576311"/>
            <a:ext cx="12192000" cy="191580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0E0EB43-206E-AB0B-9714-7D9AE343FA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6152" y="1103902"/>
            <a:ext cx="6261135" cy="126198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5C7D903-41ED-5DD1-8A52-F8EEB14EE2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8823" y="0"/>
            <a:ext cx="6368595" cy="173489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AEB5849-D739-6A35-89FD-562A4745CA52}"/>
              </a:ext>
            </a:extLst>
          </p:cNvPr>
          <p:cNvSpPr/>
          <p:nvPr/>
        </p:nvSpPr>
        <p:spPr>
          <a:xfrm>
            <a:off x="8409479" y="5188337"/>
            <a:ext cx="200728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 w="127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UTM Bustamalaka" panose="02040603050506020204" pitchFamily="18" charset="0"/>
                <a:ea typeface="+mn-ea"/>
                <a:cs typeface="+mn-cs"/>
              </a:rPr>
              <a:t>Tiết</a:t>
            </a:r>
            <a:r>
              <a:rPr kumimoji="0" lang="en-US" sz="8000" b="0" i="0" u="none" strike="noStrike" kern="1200" cap="none" spc="0" normalizeH="0" baseline="0" noProof="0" dirty="0">
                <a:ln w="127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UTM Bustamalaka" panose="02040603050506020204" pitchFamily="18" charset="0"/>
                <a:ea typeface="+mn-ea"/>
                <a:cs typeface="+mn-cs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329361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4">
            <a:extLst>
              <a:ext uri="{FF2B5EF4-FFF2-40B4-BE49-F238E27FC236}">
                <a16:creationId xmlns:a16="http://schemas.microsoft.com/office/drawing/2014/main" id="{DD202FE6-65C5-0631-5843-B0F880C218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/>
        </p:blipFill>
        <p:spPr>
          <a:xfrm>
            <a:off x="0" y="-3"/>
            <a:ext cx="12192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F739D3-8678-4300-7A1F-D815E9950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DD9BB1-1A83-2389-CDB7-255146DAA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20" y="1800061"/>
            <a:ext cx="5313394" cy="3569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2EE49AA-32DB-67D7-011A-06925D04B3AD}"/>
              </a:ext>
            </a:extLst>
          </p:cNvPr>
          <p:cNvGrpSpPr/>
          <p:nvPr/>
        </p:nvGrpSpPr>
        <p:grpSpPr>
          <a:xfrm>
            <a:off x="5981984" y="2196019"/>
            <a:ext cx="5273321" cy="851981"/>
            <a:chOff x="6834514" y="-859429"/>
            <a:chExt cx="5128478" cy="371365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261904C-EC36-62AF-BAF0-C477D77D5F23}"/>
                </a:ext>
              </a:extLst>
            </p:cNvPr>
            <p:cNvSpPr/>
            <p:nvPr/>
          </p:nvSpPr>
          <p:spPr>
            <a:xfrm>
              <a:off x="6930304" y="-859429"/>
              <a:ext cx="5032688" cy="3713650"/>
            </a:xfrm>
            <a:custGeom>
              <a:avLst/>
              <a:gdLst>
                <a:gd name="connsiteX0" fmla="*/ 0 w 5174826"/>
                <a:gd name="connsiteY0" fmla="*/ 142000 h 851981"/>
                <a:gd name="connsiteX1" fmla="*/ 142000 w 5174826"/>
                <a:gd name="connsiteY1" fmla="*/ 0 h 851981"/>
                <a:gd name="connsiteX2" fmla="*/ 587609 w 5174826"/>
                <a:gd name="connsiteY2" fmla="*/ 0 h 851981"/>
                <a:gd name="connsiteX3" fmla="*/ 984309 w 5174826"/>
                <a:gd name="connsiteY3" fmla="*/ 0 h 851981"/>
                <a:gd name="connsiteX4" fmla="*/ 1478826 w 5174826"/>
                <a:gd name="connsiteY4" fmla="*/ 0 h 851981"/>
                <a:gd name="connsiteX5" fmla="*/ 1924434 w 5174826"/>
                <a:gd name="connsiteY5" fmla="*/ 0 h 851981"/>
                <a:gd name="connsiteX6" fmla="*/ 2418951 w 5174826"/>
                <a:gd name="connsiteY6" fmla="*/ 0 h 851981"/>
                <a:gd name="connsiteX7" fmla="*/ 2913468 w 5174826"/>
                <a:gd name="connsiteY7" fmla="*/ 0 h 851981"/>
                <a:gd name="connsiteX8" fmla="*/ 3505801 w 5174826"/>
                <a:gd name="connsiteY8" fmla="*/ 0 h 851981"/>
                <a:gd name="connsiteX9" fmla="*/ 3902502 w 5174826"/>
                <a:gd name="connsiteY9" fmla="*/ 0 h 851981"/>
                <a:gd name="connsiteX10" fmla="*/ 4348110 w 5174826"/>
                <a:gd name="connsiteY10" fmla="*/ 0 h 851981"/>
                <a:gd name="connsiteX11" fmla="*/ 5032826 w 5174826"/>
                <a:gd name="connsiteY11" fmla="*/ 0 h 851981"/>
                <a:gd name="connsiteX12" fmla="*/ 5174826 w 5174826"/>
                <a:gd name="connsiteY12" fmla="*/ 142000 h 851981"/>
                <a:gd name="connsiteX13" fmla="*/ 5174826 w 5174826"/>
                <a:gd name="connsiteY13" fmla="*/ 709981 h 851981"/>
                <a:gd name="connsiteX14" fmla="*/ 5032826 w 5174826"/>
                <a:gd name="connsiteY14" fmla="*/ 851981 h 851981"/>
                <a:gd name="connsiteX15" fmla="*/ 4538309 w 5174826"/>
                <a:gd name="connsiteY15" fmla="*/ 851981 h 851981"/>
                <a:gd name="connsiteX16" fmla="*/ 4043792 w 5174826"/>
                <a:gd name="connsiteY16" fmla="*/ 851981 h 851981"/>
                <a:gd name="connsiteX17" fmla="*/ 3402551 w 5174826"/>
                <a:gd name="connsiteY17" fmla="*/ 851981 h 851981"/>
                <a:gd name="connsiteX18" fmla="*/ 2908034 w 5174826"/>
                <a:gd name="connsiteY18" fmla="*/ 851981 h 851981"/>
                <a:gd name="connsiteX19" fmla="*/ 2511333 w 5174826"/>
                <a:gd name="connsiteY19" fmla="*/ 851981 h 851981"/>
                <a:gd name="connsiteX20" fmla="*/ 2016817 w 5174826"/>
                <a:gd name="connsiteY20" fmla="*/ 851981 h 851981"/>
                <a:gd name="connsiteX21" fmla="*/ 1620116 w 5174826"/>
                <a:gd name="connsiteY21" fmla="*/ 851981 h 851981"/>
                <a:gd name="connsiteX22" fmla="*/ 1174508 w 5174826"/>
                <a:gd name="connsiteY22" fmla="*/ 851981 h 851981"/>
                <a:gd name="connsiteX23" fmla="*/ 142000 w 5174826"/>
                <a:gd name="connsiteY23" fmla="*/ 851981 h 851981"/>
                <a:gd name="connsiteX24" fmla="*/ 0 w 5174826"/>
                <a:gd name="connsiteY24" fmla="*/ 709981 h 851981"/>
                <a:gd name="connsiteX25" fmla="*/ 0 w 5174826"/>
                <a:gd name="connsiteY25" fmla="*/ 142000 h 851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174826" h="851981" fill="none" extrusionOk="0">
                  <a:moveTo>
                    <a:pt x="0" y="142000"/>
                  </a:moveTo>
                  <a:cubicBezTo>
                    <a:pt x="18101" y="74224"/>
                    <a:pt x="75948" y="16258"/>
                    <a:pt x="142000" y="0"/>
                  </a:cubicBezTo>
                  <a:cubicBezTo>
                    <a:pt x="318024" y="-31042"/>
                    <a:pt x="430002" y="49191"/>
                    <a:pt x="587609" y="0"/>
                  </a:cubicBezTo>
                  <a:cubicBezTo>
                    <a:pt x="745216" y="-49191"/>
                    <a:pt x="801612" y="39932"/>
                    <a:pt x="984309" y="0"/>
                  </a:cubicBezTo>
                  <a:cubicBezTo>
                    <a:pt x="1167006" y="-39932"/>
                    <a:pt x="1335895" y="6799"/>
                    <a:pt x="1478826" y="0"/>
                  </a:cubicBezTo>
                  <a:cubicBezTo>
                    <a:pt x="1621757" y="-6799"/>
                    <a:pt x="1771264" y="31465"/>
                    <a:pt x="1924434" y="0"/>
                  </a:cubicBezTo>
                  <a:cubicBezTo>
                    <a:pt x="2077604" y="-31465"/>
                    <a:pt x="2174603" y="43955"/>
                    <a:pt x="2418951" y="0"/>
                  </a:cubicBezTo>
                  <a:cubicBezTo>
                    <a:pt x="2663299" y="-43955"/>
                    <a:pt x="2770324" y="12622"/>
                    <a:pt x="2913468" y="0"/>
                  </a:cubicBezTo>
                  <a:cubicBezTo>
                    <a:pt x="3056612" y="-12622"/>
                    <a:pt x="3367281" y="57256"/>
                    <a:pt x="3505801" y="0"/>
                  </a:cubicBezTo>
                  <a:cubicBezTo>
                    <a:pt x="3644321" y="-57256"/>
                    <a:pt x="3812127" y="40554"/>
                    <a:pt x="3902502" y="0"/>
                  </a:cubicBezTo>
                  <a:cubicBezTo>
                    <a:pt x="3992877" y="-40554"/>
                    <a:pt x="4183926" y="8712"/>
                    <a:pt x="4348110" y="0"/>
                  </a:cubicBezTo>
                  <a:cubicBezTo>
                    <a:pt x="4512294" y="-8712"/>
                    <a:pt x="4836456" y="77815"/>
                    <a:pt x="5032826" y="0"/>
                  </a:cubicBezTo>
                  <a:cubicBezTo>
                    <a:pt x="5108506" y="-7701"/>
                    <a:pt x="5173672" y="68029"/>
                    <a:pt x="5174826" y="142000"/>
                  </a:cubicBezTo>
                  <a:cubicBezTo>
                    <a:pt x="5219329" y="389766"/>
                    <a:pt x="5114244" y="438082"/>
                    <a:pt x="5174826" y="709981"/>
                  </a:cubicBezTo>
                  <a:cubicBezTo>
                    <a:pt x="5176556" y="790423"/>
                    <a:pt x="5105617" y="855015"/>
                    <a:pt x="5032826" y="851981"/>
                  </a:cubicBezTo>
                  <a:cubicBezTo>
                    <a:pt x="4797711" y="876318"/>
                    <a:pt x="4705004" y="806519"/>
                    <a:pt x="4538309" y="851981"/>
                  </a:cubicBezTo>
                  <a:cubicBezTo>
                    <a:pt x="4371614" y="897443"/>
                    <a:pt x="4261576" y="796250"/>
                    <a:pt x="4043792" y="851981"/>
                  </a:cubicBezTo>
                  <a:cubicBezTo>
                    <a:pt x="3826008" y="907712"/>
                    <a:pt x="3680767" y="822972"/>
                    <a:pt x="3402551" y="851981"/>
                  </a:cubicBezTo>
                  <a:cubicBezTo>
                    <a:pt x="3124335" y="880990"/>
                    <a:pt x="3068251" y="810720"/>
                    <a:pt x="2908034" y="851981"/>
                  </a:cubicBezTo>
                  <a:cubicBezTo>
                    <a:pt x="2747817" y="893242"/>
                    <a:pt x="2609581" y="845822"/>
                    <a:pt x="2511333" y="851981"/>
                  </a:cubicBezTo>
                  <a:cubicBezTo>
                    <a:pt x="2413085" y="858140"/>
                    <a:pt x="2132113" y="792938"/>
                    <a:pt x="2016817" y="851981"/>
                  </a:cubicBezTo>
                  <a:cubicBezTo>
                    <a:pt x="1901521" y="911024"/>
                    <a:pt x="1719370" y="840811"/>
                    <a:pt x="1620116" y="851981"/>
                  </a:cubicBezTo>
                  <a:cubicBezTo>
                    <a:pt x="1520862" y="863151"/>
                    <a:pt x="1362072" y="835746"/>
                    <a:pt x="1174508" y="851981"/>
                  </a:cubicBezTo>
                  <a:cubicBezTo>
                    <a:pt x="986944" y="868216"/>
                    <a:pt x="446764" y="780367"/>
                    <a:pt x="142000" y="851981"/>
                  </a:cubicBezTo>
                  <a:cubicBezTo>
                    <a:pt x="61920" y="844617"/>
                    <a:pt x="5085" y="789164"/>
                    <a:pt x="0" y="709981"/>
                  </a:cubicBezTo>
                  <a:cubicBezTo>
                    <a:pt x="-48929" y="538698"/>
                    <a:pt x="4500" y="291145"/>
                    <a:pt x="0" y="142000"/>
                  </a:cubicBezTo>
                  <a:close/>
                </a:path>
                <a:path w="5174826" h="851981" stroke="0" extrusionOk="0">
                  <a:moveTo>
                    <a:pt x="0" y="142000"/>
                  </a:moveTo>
                  <a:cubicBezTo>
                    <a:pt x="-14526" y="57988"/>
                    <a:pt x="59879" y="901"/>
                    <a:pt x="142000" y="0"/>
                  </a:cubicBezTo>
                  <a:cubicBezTo>
                    <a:pt x="257031" y="-38157"/>
                    <a:pt x="423565" y="1002"/>
                    <a:pt x="636517" y="0"/>
                  </a:cubicBezTo>
                  <a:cubicBezTo>
                    <a:pt x="849469" y="-1002"/>
                    <a:pt x="924575" y="7750"/>
                    <a:pt x="1179942" y="0"/>
                  </a:cubicBezTo>
                  <a:cubicBezTo>
                    <a:pt x="1435310" y="-7750"/>
                    <a:pt x="1500955" y="61106"/>
                    <a:pt x="1772275" y="0"/>
                  </a:cubicBezTo>
                  <a:cubicBezTo>
                    <a:pt x="2043595" y="-61106"/>
                    <a:pt x="2180036" y="20465"/>
                    <a:pt x="2413517" y="0"/>
                  </a:cubicBezTo>
                  <a:cubicBezTo>
                    <a:pt x="2646998" y="-20465"/>
                    <a:pt x="2909271" y="35437"/>
                    <a:pt x="3054759" y="0"/>
                  </a:cubicBezTo>
                  <a:cubicBezTo>
                    <a:pt x="3200247" y="-35437"/>
                    <a:pt x="3353401" y="22672"/>
                    <a:pt x="3549275" y="0"/>
                  </a:cubicBezTo>
                  <a:cubicBezTo>
                    <a:pt x="3745149" y="-22672"/>
                    <a:pt x="3858616" y="41879"/>
                    <a:pt x="3945976" y="0"/>
                  </a:cubicBezTo>
                  <a:cubicBezTo>
                    <a:pt x="4033336" y="-41879"/>
                    <a:pt x="4268962" y="23553"/>
                    <a:pt x="4538309" y="0"/>
                  </a:cubicBezTo>
                  <a:cubicBezTo>
                    <a:pt x="4807656" y="-23553"/>
                    <a:pt x="4826224" y="10778"/>
                    <a:pt x="5032826" y="0"/>
                  </a:cubicBezTo>
                  <a:cubicBezTo>
                    <a:pt x="5101002" y="-15046"/>
                    <a:pt x="5157103" y="69823"/>
                    <a:pt x="5174826" y="142000"/>
                  </a:cubicBezTo>
                  <a:cubicBezTo>
                    <a:pt x="5242086" y="424416"/>
                    <a:pt x="5107885" y="558807"/>
                    <a:pt x="5174826" y="709981"/>
                  </a:cubicBezTo>
                  <a:cubicBezTo>
                    <a:pt x="5189968" y="789139"/>
                    <a:pt x="5113445" y="862662"/>
                    <a:pt x="5032826" y="851981"/>
                  </a:cubicBezTo>
                  <a:cubicBezTo>
                    <a:pt x="4906826" y="852009"/>
                    <a:pt x="4655063" y="783749"/>
                    <a:pt x="4440493" y="851981"/>
                  </a:cubicBezTo>
                  <a:cubicBezTo>
                    <a:pt x="4225923" y="920213"/>
                    <a:pt x="4145262" y="822358"/>
                    <a:pt x="3945976" y="851981"/>
                  </a:cubicBezTo>
                  <a:cubicBezTo>
                    <a:pt x="3746690" y="881604"/>
                    <a:pt x="3646625" y="847671"/>
                    <a:pt x="3402551" y="851981"/>
                  </a:cubicBezTo>
                  <a:cubicBezTo>
                    <a:pt x="3158478" y="856291"/>
                    <a:pt x="3055574" y="821822"/>
                    <a:pt x="2908034" y="851981"/>
                  </a:cubicBezTo>
                  <a:cubicBezTo>
                    <a:pt x="2760494" y="882140"/>
                    <a:pt x="2624184" y="811729"/>
                    <a:pt x="2364609" y="851981"/>
                  </a:cubicBezTo>
                  <a:cubicBezTo>
                    <a:pt x="2105035" y="892233"/>
                    <a:pt x="2055856" y="848879"/>
                    <a:pt x="1967908" y="851981"/>
                  </a:cubicBezTo>
                  <a:cubicBezTo>
                    <a:pt x="1879960" y="855083"/>
                    <a:pt x="1686486" y="829648"/>
                    <a:pt x="1473392" y="851981"/>
                  </a:cubicBezTo>
                  <a:cubicBezTo>
                    <a:pt x="1260298" y="874314"/>
                    <a:pt x="1186728" y="794382"/>
                    <a:pt x="929966" y="851981"/>
                  </a:cubicBezTo>
                  <a:cubicBezTo>
                    <a:pt x="673204" y="909580"/>
                    <a:pt x="364984" y="827070"/>
                    <a:pt x="142000" y="851981"/>
                  </a:cubicBezTo>
                  <a:cubicBezTo>
                    <a:pt x="67990" y="833827"/>
                    <a:pt x="3645" y="782322"/>
                    <a:pt x="0" y="709981"/>
                  </a:cubicBezTo>
                  <a:cubicBezTo>
                    <a:pt x="-37932" y="468153"/>
                    <a:pt x="38263" y="275084"/>
                    <a:pt x="0" y="142000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="" xmlns:ask="http://schemas.microsoft.com/office/drawing/2018/sketchyshapes" sd="397762265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0C22C51-9017-D8A4-F4D3-2EA0AAC89471}"/>
                </a:ext>
              </a:extLst>
            </p:cNvPr>
            <p:cNvSpPr txBox="1"/>
            <p:nvPr/>
          </p:nvSpPr>
          <p:spPr>
            <a:xfrm>
              <a:off x="6834514" y="-283286"/>
              <a:ext cx="5032688" cy="1280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Dùng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làm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đô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̀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ăn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7D24BDE-4642-72C7-8612-0A3EC7310C16}"/>
              </a:ext>
            </a:extLst>
          </p:cNvPr>
          <p:cNvGrpSpPr/>
          <p:nvPr/>
        </p:nvGrpSpPr>
        <p:grpSpPr>
          <a:xfrm>
            <a:off x="5904894" y="3580152"/>
            <a:ext cx="5322569" cy="2038885"/>
            <a:chOff x="6834514" y="-845075"/>
            <a:chExt cx="5176373" cy="5257211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C838696-96D8-B9A5-F8E6-5BE017C2E2E2}"/>
                </a:ext>
              </a:extLst>
            </p:cNvPr>
            <p:cNvSpPr/>
            <p:nvPr/>
          </p:nvSpPr>
          <p:spPr>
            <a:xfrm>
              <a:off x="6978199" y="-845075"/>
              <a:ext cx="5032688" cy="3713649"/>
            </a:xfrm>
            <a:custGeom>
              <a:avLst/>
              <a:gdLst>
                <a:gd name="connsiteX0" fmla="*/ 0 w 5174826"/>
                <a:gd name="connsiteY0" fmla="*/ 240047 h 1440251"/>
                <a:gd name="connsiteX1" fmla="*/ 240047 w 5174826"/>
                <a:gd name="connsiteY1" fmla="*/ 0 h 1440251"/>
                <a:gd name="connsiteX2" fmla="*/ 732994 w 5174826"/>
                <a:gd name="connsiteY2" fmla="*/ 0 h 1440251"/>
                <a:gd name="connsiteX3" fmla="*/ 1178993 w 5174826"/>
                <a:gd name="connsiteY3" fmla="*/ 0 h 1440251"/>
                <a:gd name="connsiteX4" fmla="*/ 1718888 w 5174826"/>
                <a:gd name="connsiteY4" fmla="*/ 0 h 1440251"/>
                <a:gd name="connsiteX5" fmla="*/ 2211834 w 5174826"/>
                <a:gd name="connsiteY5" fmla="*/ 0 h 1440251"/>
                <a:gd name="connsiteX6" fmla="*/ 2751729 w 5174826"/>
                <a:gd name="connsiteY6" fmla="*/ 0 h 1440251"/>
                <a:gd name="connsiteX7" fmla="*/ 3291623 w 5174826"/>
                <a:gd name="connsiteY7" fmla="*/ 0 h 1440251"/>
                <a:gd name="connsiteX8" fmla="*/ 3925412 w 5174826"/>
                <a:gd name="connsiteY8" fmla="*/ 0 h 1440251"/>
                <a:gd name="connsiteX9" fmla="*/ 4371411 w 5174826"/>
                <a:gd name="connsiteY9" fmla="*/ 0 h 1440251"/>
                <a:gd name="connsiteX10" fmla="*/ 4934779 w 5174826"/>
                <a:gd name="connsiteY10" fmla="*/ 0 h 1440251"/>
                <a:gd name="connsiteX11" fmla="*/ 5174826 w 5174826"/>
                <a:gd name="connsiteY11" fmla="*/ 240047 h 1440251"/>
                <a:gd name="connsiteX12" fmla="*/ 5174826 w 5174826"/>
                <a:gd name="connsiteY12" fmla="*/ 710524 h 1440251"/>
                <a:gd name="connsiteX13" fmla="*/ 5174826 w 5174826"/>
                <a:gd name="connsiteY13" fmla="*/ 1200204 h 1440251"/>
                <a:gd name="connsiteX14" fmla="*/ 4934779 w 5174826"/>
                <a:gd name="connsiteY14" fmla="*/ 1440251 h 1440251"/>
                <a:gd name="connsiteX15" fmla="*/ 4394885 w 5174826"/>
                <a:gd name="connsiteY15" fmla="*/ 1440251 h 1440251"/>
                <a:gd name="connsiteX16" fmla="*/ 3854991 w 5174826"/>
                <a:gd name="connsiteY16" fmla="*/ 1440251 h 1440251"/>
                <a:gd name="connsiteX17" fmla="*/ 3174255 w 5174826"/>
                <a:gd name="connsiteY17" fmla="*/ 1440251 h 1440251"/>
                <a:gd name="connsiteX18" fmla="*/ 2634360 w 5174826"/>
                <a:gd name="connsiteY18" fmla="*/ 1440251 h 1440251"/>
                <a:gd name="connsiteX19" fmla="*/ 2188361 w 5174826"/>
                <a:gd name="connsiteY19" fmla="*/ 1440251 h 1440251"/>
                <a:gd name="connsiteX20" fmla="*/ 1648467 w 5174826"/>
                <a:gd name="connsiteY20" fmla="*/ 1440251 h 1440251"/>
                <a:gd name="connsiteX21" fmla="*/ 1202467 w 5174826"/>
                <a:gd name="connsiteY21" fmla="*/ 1440251 h 1440251"/>
                <a:gd name="connsiteX22" fmla="*/ 240047 w 5174826"/>
                <a:gd name="connsiteY22" fmla="*/ 1440251 h 1440251"/>
                <a:gd name="connsiteX23" fmla="*/ 0 w 5174826"/>
                <a:gd name="connsiteY23" fmla="*/ 1200204 h 1440251"/>
                <a:gd name="connsiteX24" fmla="*/ 0 w 5174826"/>
                <a:gd name="connsiteY24" fmla="*/ 748930 h 1440251"/>
                <a:gd name="connsiteX25" fmla="*/ 0 w 5174826"/>
                <a:gd name="connsiteY25" fmla="*/ 240047 h 1440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174826" h="1440251" fill="none" extrusionOk="0">
                  <a:moveTo>
                    <a:pt x="0" y="240047"/>
                  </a:moveTo>
                  <a:cubicBezTo>
                    <a:pt x="14173" y="115810"/>
                    <a:pt x="120250" y="16790"/>
                    <a:pt x="240047" y="0"/>
                  </a:cubicBezTo>
                  <a:cubicBezTo>
                    <a:pt x="434319" y="-40825"/>
                    <a:pt x="633945" y="45569"/>
                    <a:pt x="732994" y="0"/>
                  </a:cubicBezTo>
                  <a:cubicBezTo>
                    <a:pt x="832043" y="-45569"/>
                    <a:pt x="998615" y="53177"/>
                    <a:pt x="1178993" y="0"/>
                  </a:cubicBezTo>
                  <a:cubicBezTo>
                    <a:pt x="1359371" y="-53177"/>
                    <a:pt x="1450209" y="42984"/>
                    <a:pt x="1718888" y="0"/>
                  </a:cubicBezTo>
                  <a:cubicBezTo>
                    <a:pt x="1987567" y="-42984"/>
                    <a:pt x="2108951" y="55979"/>
                    <a:pt x="2211834" y="0"/>
                  </a:cubicBezTo>
                  <a:cubicBezTo>
                    <a:pt x="2314717" y="-55979"/>
                    <a:pt x="2494994" y="15290"/>
                    <a:pt x="2751729" y="0"/>
                  </a:cubicBezTo>
                  <a:cubicBezTo>
                    <a:pt x="3008465" y="-15290"/>
                    <a:pt x="3107537" y="38703"/>
                    <a:pt x="3291623" y="0"/>
                  </a:cubicBezTo>
                  <a:cubicBezTo>
                    <a:pt x="3475709" y="-38703"/>
                    <a:pt x="3733992" y="40517"/>
                    <a:pt x="3925412" y="0"/>
                  </a:cubicBezTo>
                  <a:cubicBezTo>
                    <a:pt x="4116832" y="-40517"/>
                    <a:pt x="4238025" y="32455"/>
                    <a:pt x="4371411" y="0"/>
                  </a:cubicBezTo>
                  <a:cubicBezTo>
                    <a:pt x="4504797" y="-32455"/>
                    <a:pt x="4664821" y="47929"/>
                    <a:pt x="4934779" y="0"/>
                  </a:cubicBezTo>
                  <a:cubicBezTo>
                    <a:pt x="5094223" y="13623"/>
                    <a:pt x="5184765" y="73741"/>
                    <a:pt x="5174826" y="240047"/>
                  </a:cubicBezTo>
                  <a:cubicBezTo>
                    <a:pt x="5220736" y="411102"/>
                    <a:pt x="5161682" y="610881"/>
                    <a:pt x="5174826" y="710524"/>
                  </a:cubicBezTo>
                  <a:cubicBezTo>
                    <a:pt x="5187970" y="810167"/>
                    <a:pt x="5162358" y="1090421"/>
                    <a:pt x="5174826" y="1200204"/>
                  </a:cubicBezTo>
                  <a:cubicBezTo>
                    <a:pt x="5190580" y="1351147"/>
                    <a:pt x="5062001" y="1443134"/>
                    <a:pt x="4934779" y="1440251"/>
                  </a:cubicBezTo>
                  <a:cubicBezTo>
                    <a:pt x="4825437" y="1458056"/>
                    <a:pt x="4578768" y="1411933"/>
                    <a:pt x="4394885" y="1440251"/>
                  </a:cubicBezTo>
                  <a:cubicBezTo>
                    <a:pt x="4211002" y="1468569"/>
                    <a:pt x="4051472" y="1394094"/>
                    <a:pt x="3854991" y="1440251"/>
                  </a:cubicBezTo>
                  <a:cubicBezTo>
                    <a:pt x="3658510" y="1486408"/>
                    <a:pt x="3367881" y="1414721"/>
                    <a:pt x="3174255" y="1440251"/>
                  </a:cubicBezTo>
                  <a:cubicBezTo>
                    <a:pt x="2980629" y="1465781"/>
                    <a:pt x="2783974" y="1431765"/>
                    <a:pt x="2634360" y="1440251"/>
                  </a:cubicBezTo>
                  <a:cubicBezTo>
                    <a:pt x="2484747" y="1448737"/>
                    <a:pt x="2392073" y="1426231"/>
                    <a:pt x="2188361" y="1440251"/>
                  </a:cubicBezTo>
                  <a:cubicBezTo>
                    <a:pt x="1984649" y="1454271"/>
                    <a:pt x="1807630" y="1429738"/>
                    <a:pt x="1648467" y="1440251"/>
                  </a:cubicBezTo>
                  <a:cubicBezTo>
                    <a:pt x="1489304" y="1450764"/>
                    <a:pt x="1397685" y="1397854"/>
                    <a:pt x="1202467" y="1440251"/>
                  </a:cubicBezTo>
                  <a:cubicBezTo>
                    <a:pt x="1007249" y="1482648"/>
                    <a:pt x="565149" y="1422851"/>
                    <a:pt x="240047" y="1440251"/>
                  </a:cubicBezTo>
                  <a:cubicBezTo>
                    <a:pt x="102510" y="1451538"/>
                    <a:pt x="12450" y="1301746"/>
                    <a:pt x="0" y="1200204"/>
                  </a:cubicBezTo>
                  <a:cubicBezTo>
                    <a:pt x="-46441" y="1099755"/>
                    <a:pt x="6793" y="907915"/>
                    <a:pt x="0" y="748930"/>
                  </a:cubicBezTo>
                  <a:cubicBezTo>
                    <a:pt x="-6793" y="589945"/>
                    <a:pt x="8524" y="416936"/>
                    <a:pt x="0" y="240047"/>
                  </a:cubicBezTo>
                  <a:close/>
                </a:path>
                <a:path w="5174826" h="1440251" stroke="0" extrusionOk="0">
                  <a:moveTo>
                    <a:pt x="0" y="240047"/>
                  </a:moveTo>
                  <a:cubicBezTo>
                    <a:pt x="-32481" y="94977"/>
                    <a:pt x="98083" y="2288"/>
                    <a:pt x="240047" y="0"/>
                  </a:cubicBezTo>
                  <a:cubicBezTo>
                    <a:pt x="503862" y="-64763"/>
                    <a:pt x="528980" y="38445"/>
                    <a:pt x="779941" y="0"/>
                  </a:cubicBezTo>
                  <a:cubicBezTo>
                    <a:pt x="1030902" y="-38445"/>
                    <a:pt x="1217997" y="18450"/>
                    <a:pt x="1366783" y="0"/>
                  </a:cubicBezTo>
                  <a:cubicBezTo>
                    <a:pt x="1515569" y="-18450"/>
                    <a:pt x="1713049" y="41892"/>
                    <a:pt x="2000572" y="0"/>
                  </a:cubicBezTo>
                  <a:cubicBezTo>
                    <a:pt x="2288095" y="-41892"/>
                    <a:pt x="2469887" y="52566"/>
                    <a:pt x="2681308" y="0"/>
                  </a:cubicBezTo>
                  <a:cubicBezTo>
                    <a:pt x="2892729" y="-52566"/>
                    <a:pt x="3133873" y="9521"/>
                    <a:pt x="3362044" y="0"/>
                  </a:cubicBezTo>
                  <a:cubicBezTo>
                    <a:pt x="3590215" y="-9521"/>
                    <a:pt x="3665578" y="18480"/>
                    <a:pt x="3901938" y="0"/>
                  </a:cubicBezTo>
                  <a:cubicBezTo>
                    <a:pt x="4138298" y="-18480"/>
                    <a:pt x="4233541" y="11828"/>
                    <a:pt x="4347938" y="0"/>
                  </a:cubicBezTo>
                  <a:cubicBezTo>
                    <a:pt x="4462335" y="-11828"/>
                    <a:pt x="4661787" y="12142"/>
                    <a:pt x="4934779" y="0"/>
                  </a:cubicBezTo>
                  <a:cubicBezTo>
                    <a:pt x="5038716" y="-12937"/>
                    <a:pt x="5165750" y="83661"/>
                    <a:pt x="5174826" y="240047"/>
                  </a:cubicBezTo>
                  <a:cubicBezTo>
                    <a:pt x="5180026" y="431691"/>
                    <a:pt x="5168916" y="571454"/>
                    <a:pt x="5174826" y="729727"/>
                  </a:cubicBezTo>
                  <a:cubicBezTo>
                    <a:pt x="5180736" y="888000"/>
                    <a:pt x="5119345" y="1087284"/>
                    <a:pt x="5174826" y="1200204"/>
                  </a:cubicBezTo>
                  <a:cubicBezTo>
                    <a:pt x="5188670" y="1333449"/>
                    <a:pt x="5068407" y="1445380"/>
                    <a:pt x="4934779" y="1440251"/>
                  </a:cubicBezTo>
                  <a:cubicBezTo>
                    <a:pt x="4771773" y="1468577"/>
                    <a:pt x="4439987" y="1438302"/>
                    <a:pt x="4300990" y="1440251"/>
                  </a:cubicBezTo>
                  <a:cubicBezTo>
                    <a:pt x="4161993" y="1442200"/>
                    <a:pt x="3917885" y="1407907"/>
                    <a:pt x="3761096" y="1440251"/>
                  </a:cubicBezTo>
                  <a:cubicBezTo>
                    <a:pt x="3604307" y="1472595"/>
                    <a:pt x="3430109" y="1415542"/>
                    <a:pt x="3174255" y="1440251"/>
                  </a:cubicBezTo>
                  <a:cubicBezTo>
                    <a:pt x="2918401" y="1464960"/>
                    <a:pt x="2841100" y="1386300"/>
                    <a:pt x="2634360" y="1440251"/>
                  </a:cubicBezTo>
                  <a:cubicBezTo>
                    <a:pt x="2427621" y="1494202"/>
                    <a:pt x="2336882" y="1399699"/>
                    <a:pt x="2047519" y="1440251"/>
                  </a:cubicBezTo>
                  <a:cubicBezTo>
                    <a:pt x="1758156" y="1480803"/>
                    <a:pt x="1781962" y="1422290"/>
                    <a:pt x="1601519" y="1440251"/>
                  </a:cubicBezTo>
                  <a:cubicBezTo>
                    <a:pt x="1421076" y="1458212"/>
                    <a:pt x="1252592" y="1429338"/>
                    <a:pt x="1061625" y="1440251"/>
                  </a:cubicBezTo>
                  <a:cubicBezTo>
                    <a:pt x="870658" y="1451164"/>
                    <a:pt x="618056" y="1437400"/>
                    <a:pt x="240047" y="1440251"/>
                  </a:cubicBezTo>
                  <a:cubicBezTo>
                    <a:pt x="130075" y="1409399"/>
                    <a:pt x="-13665" y="1330809"/>
                    <a:pt x="0" y="1200204"/>
                  </a:cubicBezTo>
                  <a:cubicBezTo>
                    <a:pt x="-16869" y="1107813"/>
                    <a:pt x="527" y="855333"/>
                    <a:pt x="0" y="748930"/>
                  </a:cubicBezTo>
                  <a:cubicBezTo>
                    <a:pt x="-527" y="642527"/>
                    <a:pt x="56413" y="437460"/>
                    <a:pt x="0" y="240047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="" xmlns:ask="http://schemas.microsoft.com/office/drawing/2018/sketchyshapes" sd="397762265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76294F4-3F7B-0BD6-353D-A04843F83ED7}"/>
                </a:ext>
              </a:extLst>
            </p:cNvPr>
            <p:cNvSpPr txBox="1"/>
            <p:nvPr/>
          </p:nvSpPr>
          <p:spPr>
            <a:xfrm>
              <a:off x="6834514" y="-283286"/>
              <a:ext cx="5032689" cy="4695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bán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/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xuất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khẩu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lại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lợi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ích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kinh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tê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́.</a:t>
              </a:r>
            </a:p>
          </p:txBody>
        </p:sp>
      </p:grpSp>
      <p:pic>
        <p:nvPicPr>
          <p:cNvPr id="14" name="Content Placeholder 28">
            <a:extLst>
              <a:ext uri="{FF2B5EF4-FFF2-40B4-BE49-F238E27FC236}">
                <a16:creationId xmlns:a16="http://schemas.microsoft.com/office/drawing/2014/main" id="{98CD02CE-29A5-73A9-AE79-45D1C22909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1405" y="2818908"/>
            <a:ext cx="2861170" cy="2861170"/>
          </a:xfrm>
          <a:prstGeom prst="rect">
            <a:avLst/>
          </a:prstGeo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0B7C4E84-547D-66A2-5CBF-852CBCAFA7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5142" y1="53544" x2="51537" y2="68033"/>
                        <a14:foregroundMark x1="22594" y1="51665" x2="31513" y2="49018"/>
                        <a14:foregroundMark x1="40000" y1="48506" x2="49329" y2="54056"/>
                        <a14:foregroundMark x1="49329" y1="54056" x2="49329" y2="54056"/>
                        <a14:foregroundMark x1="19067" y1="57003" x2="30375" y2="77754"/>
                        <a14:foregroundMark x1="30375" y1="77754" x2="30375" y2="77754"/>
                        <a14:foregroundMark x1="24733" y1="74808" x2="36746" y2="75107"/>
                        <a14:foregroundMark x1="41411" y1="76687" x2="49863" y2="71380"/>
                        <a14:foregroundMark x1="29101" y1="47139" x2="41547" y2="45816"/>
                        <a14:foregroundMark x1="41547" y1="45816" x2="41547" y2="45816"/>
                        <a14:foregroundMark x1="48919" y1="68702" x2="52036" y2="53288"/>
                        <a14:foregroundMark x1="52036" y1="53288" x2="52036" y2="53288"/>
                        <a14:foregroundMark x1="26007" y1="47950" x2="37315" y2="46627"/>
                        <a14:foregroundMark x1="37315" y1="46627" x2="37315" y2="46627"/>
                        <a14:foregroundMark x1="73538" y1="51153" x2="80887" y2="55935"/>
                        <a14:foregroundMark x1="80887" y1="55935" x2="80887" y2="55935"/>
                        <a14:foregroundMark x1="56405" y1="56447" x2="64619" y2="51409"/>
                        <a14:foregroundMark x1="64619" y1="51409" x2="64619" y2="51409"/>
                        <a14:foregroundMark x1="63208" y1="49274" x2="69420" y2="49274"/>
                        <a14:foregroundMark x1="80887" y1="56191" x2="79044" y2="70581"/>
                        <a14:foregroundMark x1="79044" y1="70581" x2="79044" y2="70581"/>
                        <a14:foregroundMark x1="78635" y1="70837" x2="67440" y2="72161"/>
                        <a14:foregroundMark x1="67440" y1="72161" x2="67440" y2="72161"/>
                        <a14:foregroundMark x1="57110" y1="68190" x2="62366" y2="73228"/>
                        <a14:foregroundMark x1="62366" y1="73228" x2="62366" y2="73228"/>
                        <a14:foregroundMark x1="64050" y1="74295" x2="70284" y2="74552"/>
                        <a14:foregroundMark x1="82025" y1="56191" x2="81889" y2="63108"/>
                        <a14:foregroundMark x1="59659" y1="71093" x2="65051" y2="73228"/>
                        <a14:foregroundMark x1="58817" y1="70837" x2="64482" y2="74808"/>
                        <a14:foregroundMark x1="27258" y1="46883" x2="36473" y2="41289"/>
                        <a14:backgroundMark x1="53447" y1="63664" x2="51468" y2="77754"/>
                        <a14:backgroundMark x1="53720" y1="64987" x2="49192" y2="74039"/>
                        <a14:backgroundMark x1="53857" y1="66567" x2="56837" y2="73228"/>
                        <a14:backgroundMark x1="54289" y1="68958" x2="54289" y2="74295"/>
                        <a14:backgroundMark x1="53720" y1="67891" x2="53720" y2="74295"/>
                        <a14:backgroundMark x1="53720" y1="68446" x2="51741" y2="72673"/>
                        <a14:backgroundMark x1="52878" y1="69214" x2="51468" y2="72161"/>
                        <a14:backgroundMark x1="54585" y1="68958" x2="58248" y2="74552"/>
                        <a14:backgroundMark x1="56564" y1="71349" x2="56564" y2="71349"/>
                        <a14:backgroundMark x1="55700" y1="70026" x2="59522" y2="748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397" y="0"/>
            <a:ext cx="5424512" cy="2885096"/>
          </a:xfrm>
        </p:spPr>
      </p:pic>
      <p:pic>
        <p:nvPicPr>
          <p:cNvPr id="18" name="图片 21">
            <a:extLst>
              <a:ext uri="{FF2B5EF4-FFF2-40B4-BE49-F238E27FC236}">
                <a16:creationId xmlns:a16="http://schemas.microsoft.com/office/drawing/2014/main" id="{89D5C04A-031C-324E-1139-F2F43AD2E2A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9" name="图片 22">
            <a:extLst>
              <a:ext uri="{FF2B5EF4-FFF2-40B4-BE49-F238E27FC236}">
                <a16:creationId xmlns:a16="http://schemas.microsoft.com/office/drawing/2014/main" id="{2431C43C-C234-2C17-212A-737303BB1E5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7689" t="23916" r="9611" b="27215"/>
          <a:stretch/>
        </p:blipFill>
        <p:spPr>
          <a:xfrm flipH="1" flipV="1">
            <a:off x="8794750" y="3860794"/>
            <a:ext cx="3397250" cy="2997203"/>
          </a:xfrm>
          <a:prstGeom prst="rect">
            <a:avLst/>
          </a:prstGeom>
        </p:spPr>
      </p:pic>
      <p:pic>
        <p:nvPicPr>
          <p:cNvPr id="20" name="图片 16">
            <a:extLst>
              <a:ext uri="{FF2B5EF4-FFF2-40B4-BE49-F238E27FC236}">
                <a16:creationId xmlns:a16="http://schemas.microsoft.com/office/drawing/2014/main" id="{A7B4D605-1279-02CD-1A49-02AB3BDD300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pic>
        <p:nvPicPr>
          <p:cNvPr id="21" name="图片 29">
            <a:hlinkClick r:id="rId10" action="ppaction://hlinksldjump"/>
            <a:extLst>
              <a:ext uri="{FF2B5EF4-FFF2-40B4-BE49-F238E27FC236}">
                <a16:creationId xmlns:a16="http://schemas.microsoft.com/office/drawing/2014/main" id="{25019390-852C-02DB-E1CD-D6101253268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3859">
            <a:off x="-596268" y="-951456"/>
            <a:ext cx="3744674" cy="3744674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18C45D3-4643-BA0F-ACA9-A2C9E2B388F5}"/>
              </a:ext>
            </a:extLst>
          </p:cNvPr>
          <p:cNvCxnSpPr>
            <a:cxnSpLocks/>
            <a:endCxn id="10" idx="1"/>
          </p:cNvCxnSpPr>
          <p:nvPr/>
        </p:nvCxnSpPr>
        <p:spPr>
          <a:xfrm flipV="1">
            <a:off x="5164215" y="2622010"/>
            <a:ext cx="916264" cy="806990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D93A04A-5818-8DBC-ABBB-6E99F936F6F8}"/>
              </a:ext>
            </a:extLst>
          </p:cNvPr>
          <p:cNvCxnSpPr>
            <a:cxnSpLocks/>
          </p:cNvCxnSpPr>
          <p:nvPr/>
        </p:nvCxnSpPr>
        <p:spPr>
          <a:xfrm>
            <a:off x="5262710" y="3443958"/>
            <a:ext cx="809844" cy="541888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5514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4">
            <a:extLst>
              <a:ext uri="{FF2B5EF4-FFF2-40B4-BE49-F238E27FC236}">
                <a16:creationId xmlns:a16="http://schemas.microsoft.com/office/drawing/2014/main" id="{37B27B50-4F80-E942-0E4E-0A5D8E2D9D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/>
        </p:blipFill>
        <p:spPr>
          <a:xfrm>
            <a:off x="0" y="-3"/>
            <a:ext cx="12192001" cy="6858000"/>
          </a:xfrm>
          <a:prstGeom prst="rect">
            <a:avLst/>
          </a:prstGeom>
        </p:spPr>
      </p:pic>
      <p:pic>
        <p:nvPicPr>
          <p:cNvPr id="18" name="图片 21">
            <a:extLst>
              <a:ext uri="{FF2B5EF4-FFF2-40B4-BE49-F238E27FC236}">
                <a16:creationId xmlns:a16="http://schemas.microsoft.com/office/drawing/2014/main" id="{3FFBA19B-BC40-13C6-8A8F-9E90FD539B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9" name="图片 22">
            <a:extLst>
              <a:ext uri="{FF2B5EF4-FFF2-40B4-BE49-F238E27FC236}">
                <a16:creationId xmlns:a16="http://schemas.microsoft.com/office/drawing/2014/main" id="{7E04A748-0F51-0617-B585-1EDB2087A1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20" name="图片 16">
            <a:extLst>
              <a:ext uri="{FF2B5EF4-FFF2-40B4-BE49-F238E27FC236}">
                <a16:creationId xmlns:a16="http://schemas.microsoft.com/office/drawing/2014/main" id="{C38CD1D9-6FC8-FCC4-527C-305503D204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pic>
        <p:nvPicPr>
          <p:cNvPr id="21" name="图片 29">
            <a:hlinkClick r:id="rId5" action="ppaction://hlinksldjump"/>
            <a:extLst>
              <a:ext uri="{FF2B5EF4-FFF2-40B4-BE49-F238E27FC236}">
                <a16:creationId xmlns:a16="http://schemas.microsoft.com/office/drawing/2014/main" id="{64B61994-5EDE-AAED-56AA-B5D95E864E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3859">
            <a:off x="-596268" y="-951456"/>
            <a:ext cx="3744674" cy="37446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F739D3-8678-4300-7A1F-D815E9950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63A3F0-0580-46AA-918B-92668C0F51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3639" y="1899587"/>
            <a:ext cx="5283584" cy="3445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2EE49AA-32DB-67D7-011A-06925D04B3AD}"/>
              </a:ext>
            </a:extLst>
          </p:cNvPr>
          <p:cNvGrpSpPr/>
          <p:nvPr/>
        </p:nvGrpSpPr>
        <p:grpSpPr>
          <a:xfrm>
            <a:off x="6148547" y="2255837"/>
            <a:ext cx="4487223" cy="973998"/>
            <a:chOff x="6895350" y="-859429"/>
            <a:chExt cx="5067642" cy="371365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261904C-EC36-62AF-BAF0-C477D77D5F23}"/>
                </a:ext>
              </a:extLst>
            </p:cNvPr>
            <p:cNvSpPr/>
            <p:nvPr/>
          </p:nvSpPr>
          <p:spPr>
            <a:xfrm>
              <a:off x="6930304" y="-859429"/>
              <a:ext cx="5032688" cy="3713650"/>
            </a:xfrm>
            <a:custGeom>
              <a:avLst/>
              <a:gdLst>
                <a:gd name="connsiteX0" fmla="*/ 0 w 4456272"/>
                <a:gd name="connsiteY0" fmla="*/ 162336 h 973998"/>
                <a:gd name="connsiteX1" fmla="*/ 162336 w 4456272"/>
                <a:gd name="connsiteY1" fmla="*/ 0 h 973998"/>
                <a:gd name="connsiteX2" fmla="*/ 835197 w 4456272"/>
                <a:gd name="connsiteY2" fmla="*/ 0 h 973998"/>
                <a:gd name="connsiteX3" fmla="*/ 1508057 w 4456272"/>
                <a:gd name="connsiteY3" fmla="*/ 0 h 973998"/>
                <a:gd name="connsiteX4" fmla="*/ 2015654 w 4456272"/>
                <a:gd name="connsiteY4" fmla="*/ 0 h 973998"/>
                <a:gd name="connsiteX5" fmla="*/ 2605882 w 4456272"/>
                <a:gd name="connsiteY5" fmla="*/ 0 h 973998"/>
                <a:gd name="connsiteX6" fmla="*/ 3072163 w 4456272"/>
                <a:gd name="connsiteY6" fmla="*/ 0 h 973998"/>
                <a:gd name="connsiteX7" fmla="*/ 3621075 w 4456272"/>
                <a:gd name="connsiteY7" fmla="*/ 0 h 973998"/>
                <a:gd name="connsiteX8" fmla="*/ 4293936 w 4456272"/>
                <a:gd name="connsiteY8" fmla="*/ 0 h 973998"/>
                <a:gd name="connsiteX9" fmla="*/ 4456272 w 4456272"/>
                <a:gd name="connsiteY9" fmla="*/ 162336 h 973998"/>
                <a:gd name="connsiteX10" fmla="*/ 4456272 w 4456272"/>
                <a:gd name="connsiteY10" fmla="*/ 474012 h 973998"/>
                <a:gd name="connsiteX11" fmla="*/ 4456272 w 4456272"/>
                <a:gd name="connsiteY11" fmla="*/ 811662 h 973998"/>
                <a:gd name="connsiteX12" fmla="*/ 4293936 w 4456272"/>
                <a:gd name="connsiteY12" fmla="*/ 973998 h 973998"/>
                <a:gd name="connsiteX13" fmla="*/ 3827655 w 4456272"/>
                <a:gd name="connsiteY13" fmla="*/ 973998 h 973998"/>
                <a:gd name="connsiteX14" fmla="*/ 3154795 w 4456272"/>
                <a:gd name="connsiteY14" fmla="*/ 973998 h 973998"/>
                <a:gd name="connsiteX15" fmla="*/ 2523250 w 4456272"/>
                <a:gd name="connsiteY15" fmla="*/ 973998 h 973998"/>
                <a:gd name="connsiteX16" fmla="*/ 2015654 w 4456272"/>
                <a:gd name="connsiteY16" fmla="*/ 973998 h 973998"/>
                <a:gd name="connsiteX17" fmla="*/ 1508057 w 4456272"/>
                <a:gd name="connsiteY17" fmla="*/ 973998 h 973998"/>
                <a:gd name="connsiteX18" fmla="*/ 959145 w 4456272"/>
                <a:gd name="connsiteY18" fmla="*/ 973998 h 973998"/>
                <a:gd name="connsiteX19" fmla="*/ 162336 w 4456272"/>
                <a:gd name="connsiteY19" fmla="*/ 973998 h 973998"/>
                <a:gd name="connsiteX20" fmla="*/ 0 w 4456272"/>
                <a:gd name="connsiteY20" fmla="*/ 811662 h 973998"/>
                <a:gd name="connsiteX21" fmla="*/ 0 w 4456272"/>
                <a:gd name="connsiteY21" fmla="*/ 506479 h 973998"/>
                <a:gd name="connsiteX22" fmla="*/ 0 w 4456272"/>
                <a:gd name="connsiteY22" fmla="*/ 162336 h 973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456272" h="973998" fill="none" extrusionOk="0">
                  <a:moveTo>
                    <a:pt x="0" y="162336"/>
                  </a:moveTo>
                  <a:cubicBezTo>
                    <a:pt x="457" y="70802"/>
                    <a:pt x="81092" y="-14038"/>
                    <a:pt x="162336" y="0"/>
                  </a:cubicBezTo>
                  <a:cubicBezTo>
                    <a:pt x="428774" y="-52496"/>
                    <a:pt x="695181" y="35174"/>
                    <a:pt x="835197" y="0"/>
                  </a:cubicBezTo>
                  <a:cubicBezTo>
                    <a:pt x="975213" y="-35174"/>
                    <a:pt x="1293801" y="76998"/>
                    <a:pt x="1508057" y="0"/>
                  </a:cubicBezTo>
                  <a:cubicBezTo>
                    <a:pt x="1722313" y="-76998"/>
                    <a:pt x="1887203" y="22615"/>
                    <a:pt x="2015654" y="0"/>
                  </a:cubicBezTo>
                  <a:cubicBezTo>
                    <a:pt x="2144105" y="-22615"/>
                    <a:pt x="2367010" y="66736"/>
                    <a:pt x="2605882" y="0"/>
                  </a:cubicBezTo>
                  <a:cubicBezTo>
                    <a:pt x="2844754" y="-66736"/>
                    <a:pt x="2977105" y="30573"/>
                    <a:pt x="3072163" y="0"/>
                  </a:cubicBezTo>
                  <a:cubicBezTo>
                    <a:pt x="3167221" y="-30573"/>
                    <a:pt x="3348110" y="21556"/>
                    <a:pt x="3621075" y="0"/>
                  </a:cubicBezTo>
                  <a:cubicBezTo>
                    <a:pt x="3894040" y="-21556"/>
                    <a:pt x="4003925" y="40202"/>
                    <a:pt x="4293936" y="0"/>
                  </a:cubicBezTo>
                  <a:cubicBezTo>
                    <a:pt x="4386208" y="2123"/>
                    <a:pt x="4462882" y="81313"/>
                    <a:pt x="4456272" y="162336"/>
                  </a:cubicBezTo>
                  <a:cubicBezTo>
                    <a:pt x="4471779" y="247424"/>
                    <a:pt x="4440352" y="388985"/>
                    <a:pt x="4456272" y="474012"/>
                  </a:cubicBezTo>
                  <a:cubicBezTo>
                    <a:pt x="4472192" y="559039"/>
                    <a:pt x="4453435" y="647376"/>
                    <a:pt x="4456272" y="811662"/>
                  </a:cubicBezTo>
                  <a:cubicBezTo>
                    <a:pt x="4431050" y="909310"/>
                    <a:pt x="4403753" y="971864"/>
                    <a:pt x="4293936" y="973998"/>
                  </a:cubicBezTo>
                  <a:cubicBezTo>
                    <a:pt x="4199614" y="991716"/>
                    <a:pt x="4011580" y="969115"/>
                    <a:pt x="3827655" y="973998"/>
                  </a:cubicBezTo>
                  <a:cubicBezTo>
                    <a:pt x="3643730" y="978881"/>
                    <a:pt x="3388386" y="931295"/>
                    <a:pt x="3154795" y="973998"/>
                  </a:cubicBezTo>
                  <a:cubicBezTo>
                    <a:pt x="2921204" y="1016701"/>
                    <a:pt x="2705675" y="934342"/>
                    <a:pt x="2523250" y="973998"/>
                  </a:cubicBezTo>
                  <a:cubicBezTo>
                    <a:pt x="2340826" y="1013654"/>
                    <a:pt x="2265873" y="931065"/>
                    <a:pt x="2015654" y="973998"/>
                  </a:cubicBezTo>
                  <a:cubicBezTo>
                    <a:pt x="1765435" y="1016931"/>
                    <a:pt x="1630613" y="934231"/>
                    <a:pt x="1508057" y="973998"/>
                  </a:cubicBezTo>
                  <a:cubicBezTo>
                    <a:pt x="1385501" y="1013765"/>
                    <a:pt x="1225061" y="920308"/>
                    <a:pt x="959145" y="973998"/>
                  </a:cubicBezTo>
                  <a:cubicBezTo>
                    <a:pt x="693229" y="1027688"/>
                    <a:pt x="557105" y="907806"/>
                    <a:pt x="162336" y="973998"/>
                  </a:cubicBezTo>
                  <a:cubicBezTo>
                    <a:pt x="63428" y="976762"/>
                    <a:pt x="520" y="897710"/>
                    <a:pt x="0" y="811662"/>
                  </a:cubicBezTo>
                  <a:cubicBezTo>
                    <a:pt x="-30326" y="731419"/>
                    <a:pt x="28306" y="591618"/>
                    <a:pt x="0" y="506479"/>
                  </a:cubicBezTo>
                  <a:cubicBezTo>
                    <a:pt x="-28306" y="421340"/>
                    <a:pt x="14290" y="269745"/>
                    <a:pt x="0" y="162336"/>
                  </a:cubicBezTo>
                  <a:close/>
                </a:path>
                <a:path w="4456272" h="973998" stroke="0" extrusionOk="0">
                  <a:moveTo>
                    <a:pt x="0" y="162336"/>
                  </a:moveTo>
                  <a:cubicBezTo>
                    <a:pt x="-24372" y="63304"/>
                    <a:pt x="57083" y="3800"/>
                    <a:pt x="162336" y="0"/>
                  </a:cubicBezTo>
                  <a:cubicBezTo>
                    <a:pt x="302482" y="-49443"/>
                    <a:pt x="532319" y="2814"/>
                    <a:pt x="711249" y="0"/>
                  </a:cubicBezTo>
                  <a:cubicBezTo>
                    <a:pt x="890179" y="-2814"/>
                    <a:pt x="1105198" y="62489"/>
                    <a:pt x="1301477" y="0"/>
                  </a:cubicBezTo>
                  <a:cubicBezTo>
                    <a:pt x="1497756" y="-62489"/>
                    <a:pt x="1666770" y="54304"/>
                    <a:pt x="1933022" y="0"/>
                  </a:cubicBezTo>
                  <a:cubicBezTo>
                    <a:pt x="2199274" y="-54304"/>
                    <a:pt x="2466155" y="15795"/>
                    <a:pt x="2605882" y="0"/>
                  </a:cubicBezTo>
                  <a:cubicBezTo>
                    <a:pt x="2745609" y="-15795"/>
                    <a:pt x="3028455" y="39209"/>
                    <a:pt x="3278743" y="0"/>
                  </a:cubicBezTo>
                  <a:cubicBezTo>
                    <a:pt x="3529031" y="-39209"/>
                    <a:pt x="3863183" y="51799"/>
                    <a:pt x="4293936" y="0"/>
                  </a:cubicBezTo>
                  <a:cubicBezTo>
                    <a:pt x="4367010" y="-12861"/>
                    <a:pt x="4459667" y="79965"/>
                    <a:pt x="4456272" y="162336"/>
                  </a:cubicBezTo>
                  <a:cubicBezTo>
                    <a:pt x="4483771" y="251318"/>
                    <a:pt x="4447024" y="380138"/>
                    <a:pt x="4456272" y="493492"/>
                  </a:cubicBezTo>
                  <a:cubicBezTo>
                    <a:pt x="4465520" y="606846"/>
                    <a:pt x="4428737" y="656981"/>
                    <a:pt x="4456272" y="811662"/>
                  </a:cubicBezTo>
                  <a:cubicBezTo>
                    <a:pt x="4449459" y="895377"/>
                    <a:pt x="4383839" y="989171"/>
                    <a:pt x="4293936" y="973998"/>
                  </a:cubicBezTo>
                  <a:cubicBezTo>
                    <a:pt x="4097159" y="990717"/>
                    <a:pt x="4037961" y="959136"/>
                    <a:pt x="3786339" y="973998"/>
                  </a:cubicBezTo>
                  <a:cubicBezTo>
                    <a:pt x="3534717" y="988860"/>
                    <a:pt x="3388020" y="909261"/>
                    <a:pt x="3154795" y="973998"/>
                  </a:cubicBezTo>
                  <a:cubicBezTo>
                    <a:pt x="2921570" y="1038735"/>
                    <a:pt x="2836879" y="960700"/>
                    <a:pt x="2647198" y="973998"/>
                  </a:cubicBezTo>
                  <a:cubicBezTo>
                    <a:pt x="2457517" y="987296"/>
                    <a:pt x="2369350" y="946761"/>
                    <a:pt x="2098286" y="973998"/>
                  </a:cubicBezTo>
                  <a:cubicBezTo>
                    <a:pt x="1827222" y="1001235"/>
                    <a:pt x="1752663" y="973187"/>
                    <a:pt x="1508057" y="973998"/>
                  </a:cubicBezTo>
                  <a:cubicBezTo>
                    <a:pt x="1263451" y="974809"/>
                    <a:pt x="1070702" y="915405"/>
                    <a:pt x="959145" y="973998"/>
                  </a:cubicBezTo>
                  <a:cubicBezTo>
                    <a:pt x="847588" y="1032591"/>
                    <a:pt x="364823" y="891643"/>
                    <a:pt x="162336" y="973998"/>
                  </a:cubicBezTo>
                  <a:cubicBezTo>
                    <a:pt x="67645" y="988981"/>
                    <a:pt x="-16968" y="909251"/>
                    <a:pt x="0" y="811662"/>
                  </a:cubicBezTo>
                  <a:cubicBezTo>
                    <a:pt x="-5451" y="738925"/>
                    <a:pt x="26755" y="606058"/>
                    <a:pt x="0" y="486999"/>
                  </a:cubicBezTo>
                  <a:cubicBezTo>
                    <a:pt x="-26755" y="367940"/>
                    <a:pt x="25622" y="301692"/>
                    <a:pt x="0" y="162336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="" xmlns:ask="http://schemas.microsoft.com/office/drawing/2018/sketchyshapes" sd="397762265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0C22C51-9017-D8A4-F4D3-2EA0AAC89471}"/>
                </a:ext>
              </a:extLst>
            </p:cNvPr>
            <p:cNvSpPr txBox="1"/>
            <p:nvPr/>
          </p:nvSpPr>
          <p:spPr>
            <a:xfrm>
              <a:off x="6895350" y="-859429"/>
              <a:ext cx="5032688" cy="1280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Quần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áo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váy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đê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̉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mặc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AE2E037-E70B-CFA5-DDCC-4059F5B81C39}"/>
              </a:ext>
            </a:extLst>
          </p:cNvPr>
          <p:cNvGrpSpPr/>
          <p:nvPr/>
        </p:nvGrpSpPr>
        <p:grpSpPr>
          <a:xfrm>
            <a:off x="6060653" y="3970360"/>
            <a:ext cx="4539176" cy="1375044"/>
            <a:chOff x="6930304" y="-859429"/>
            <a:chExt cx="5032688" cy="6688778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A826D0DD-04ED-3B8F-2794-9B92EE45214F}"/>
                </a:ext>
              </a:extLst>
            </p:cNvPr>
            <p:cNvSpPr/>
            <p:nvPr/>
          </p:nvSpPr>
          <p:spPr>
            <a:xfrm>
              <a:off x="6930304" y="-859429"/>
              <a:ext cx="5032688" cy="6688778"/>
            </a:xfrm>
            <a:custGeom>
              <a:avLst/>
              <a:gdLst>
                <a:gd name="connsiteX0" fmla="*/ 0 w 4539176"/>
                <a:gd name="connsiteY0" fmla="*/ 229179 h 1375044"/>
                <a:gd name="connsiteX1" fmla="*/ 229179 w 4539176"/>
                <a:gd name="connsiteY1" fmla="*/ 0 h 1375044"/>
                <a:gd name="connsiteX2" fmla="*/ 893769 w 4539176"/>
                <a:gd name="connsiteY2" fmla="*/ 0 h 1375044"/>
                <a:gd name="connsiteX3" fmla="*/ 1558360 w 4539176"/>
                <a:gd name="connsiteY3" fmla="*/ 0 h 1375044"/>
                <a:gd name="connsiteX4" fmla="*/ 2059717 w 4539176"/>
                <a:gd name="connsiteY4" fmla="*/ 0 h 1375044"/>
                <a:gd name="connsiteX5" fmla="*/ 2642691 w 4539176"/>
                <a:gd name="connsiteY5" fmla="*/ 0 h 1375044"/>
                <a:gd name="connsiteX6" fmla="*/ 3103241 w 4539176"/>
                <a:gd name="connsiteY6" fmla="*/ 0 h 1375044"/>
                <a:gd name="connsiteX7" fmla="*/ 3645407 w 4539176"/>
                <a:gd name="connsiteY7" fmla="*/ 0 h 1375044"/>
                <a:gd name="connsiteX8" fmla="*/ 4309997 w 4539176"/>
                <a:gd name="connsiteY8" fmla="*/ 0 h 1375044"/>
                <a:gd name="connsiteX9" fmla="*/ 4539176 w 4539176"/>
                <a:gd name="connsiteY9" fmla="*/ 229179 h 1375044"/>
                <a:gd name="connsiteX10" fmla="*/ 4539176 w 4539176"/>
                <a:gd name="connsiteY10" fmla="*/ 669188 h 1375044"/>
                <a:gd name="connsiteX11" fmla="*/ 4539176 w 4539176"/>
                <a:gd name="connsiteY11" fmla="*/ 1145865 h 1375044"/>
                <a:gd name="connsiteX12" fmla="*/ 4309997 w 4539176"/>
                <a:gd name="connsiteY12" fmla="*/ 1375044 h 1375044"/>
                <a:gd name="connsiteX13" fmla="*/ 3849448 w 4539176"/>
                <a:gd name="connsiteY13" fmla="*/ 1375044 h 1375044"/>
                <a:gd name="connsiteX14" fmla="*/ 3184857 w 4539176"/>
                <a:gd name="connsiteY14" fmla="*/ 1375044 h 1375044"/>
                <a:gd name="connsiteX15" fmla="*/ 2561075 w 4539176"/>
                <a:gd name="connsiteY15" fmla="*/ 1375044 h 1375044"/>
                <a:gd name="connsiteX16" fmla="*/ 2059717 w 4539176"/>
                <a:gd name="connsiteY16" fmla="*/ 1375044 h 1375044"/>
                <a:gd name="connsiteX17" fmla="*/ 1558360 w 4539176"/>
                <a:gd name="connsiteY17" fmla="*/ 1375044 h 1375044"/>
                <a:gd name="connsiteX18" fmla="*/ 1016194 w 4539176"/>
                <a:gd name="connsiteY18" fmla="*/ 1375044 h 1375044"/>
                <a:gd name="connsiteX19" fmla="*/ 229179 w 4539176"/>
                <a:gd name="connsiteY19" fmla="*/ 1375044 h 1375044"/>
                <a:gd name="connsiteX20" fmla="*/ 0 w 4539176"/>
                <a:gd name="connsiteY20" fmla="*/ 1145865 h 1375044"/>
                <a:gd name="connsiteX21" fmla="*/ 0 w 4539176"/>
                <a:gd name="connsiteY21" fmla="*/ 715023 h 1375044"/>
                <a:gd name="connsiteX22" fmla="*/ 0 w 4539176"/>
                <a:gd name="connsiteY22" fmla="*/ 229179 h 1375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539176" h="1375044" fill="none" extrusionOk="0">
                  <a:moveTo>
                    <a:pt x="0" y="229179"/>
                  </a:moveTo>
                  <a:cubicBezTo>
                    <a:pt x="7100" y="73407"/>
                    <a:pt x="118639" y="-26755"/>
                    <a:pt x="229179" y="0"/>
                  </a:cubicBezTo>
                  <a:cubicBezTo>
                    <a:pt x="497846" y="-75683"/>
                    <a:pt x="714738" y="62261"/>
                    <a:pt x="893769" y="0"/>
                  </a:cubicBezTo>
                  <a:cubicBezTo>
                    <a:pt x="1072800" y="-62261"/>
                    <a:pt x="1236515" y="52406"/>
                    <a:pt x="1558360" y="0"/>
                  </a:cubicBezTo>
                  <a:cubicBezTo>
                    <a:pt x="1880205" y="-52406"/>
                    <a:pt x="1880597" y="5468"/>
                    <a:pt x="2059717" y="0"/>
                  </a:cubicBezTo>
                  <a:cubicBezTo>
                    <a:pt x="2238837" y="-5468"/>
                    <a:pt x="2449336" y="66904"/>
                    <a:pt x="2642691" y="0"/>
                  </a:cubicBezTo>
                  <a:cubicBezTo>
                    <a:pt x="2836046" y="-66904"/>
                    <a:pt x="2951313" y="7250"/>
                    <a:pt x="3103241" y="0"/>
                  </a:cubicBezTo>
                  <a:cubicBezTo>
                    <a:pt x="3255169" y="-7250"/>
                    <a:pt x="3427888" y="20516"/>
                    <a:pt x="3645407" y="0"/>
                  </a:cubicBezTo>
                  <a:cubicBezTo>
                    <a:pt x="3862926" y="-20516"/>
                    <a:pt x="4123420" y="12817"/>
                    <a:pt x="4309997" y="0"/>
                  </a:cubicBezTo>
                  <a:cubicBezTo>
                    <a:pt x="4441702" y="4165"/>
                    <a:pt x="4559404" y="129027"/>
                    <a:pt x="4539176" y="229179"/>
                  </a:cubicBezTo>
                  <a:cubicBezTo>
                    <a:pt x="4583478" y="402000"/>
                    <a:pt x="4489790" y="484367"/>
                    <a:pt x="4539176" y="669188"/>
                  </a:cubicBezTo>
                  <a:cubicBezTo>
                    <a:pt x="4588562" y="854009"/>
                    <a:pt x="4485415" y="1037666"/>
                    <a:pt x="4539176" y="1145865"/>
                  </a:cubicBezTo>
                  <a:cubicBezTo>
                    <a:pt x="4507154" y="1282584"/>
                    <a:pt x="4446764" y="1373965"/>
                    <a:pt x="4309997" y="1375044"/>
                  </a:cubicBezTo>
                  <a:cubicBezTo>
                    <a:pt x="4124944" y="1423572"/>
                    <a:pt x="4033256" y="1326032"/>
                    <a:pt x="3849448" y="1375044"/>
                  </a:cubicBezTo>
                  <a:cubicBezTo>
                    <a:pt x="3665640" y="1424056"/>
                    <a:pt x="3403624" y="1328941"/>
                    <a:pt x="3184857" y="1375044"/>
                  </a:cubicBezTo>
                  <a:cubicBezTo>
                    <a:pt x="2966090" y="1421147"/>
                    <a:pt x="2777837" y="1369711"/>
                    <a:pt x="2561075" y="1375044"/>
                  </a:cubicBezTo>
                  <a:cubicBezTo>
                    <a:pt x="2344313" y="1380377"/>
                    <a:pt x="2190111" y="1343120"/>
                    <a:pt x="2059717" y="1375044"/>
                  </a:cubicBezTo>
                  <a:cubicBezTo>
                    <a:pt x="1929323" y="1406968"/>
                    <a:pt x="1719357" y="1361863"/>
                    <a:pt x="1558360" y="1375044"/>
                  </a:cubicBezTo>
                  <a:cubicBezTo>
                    <a:pt x="1397363" y="1388225"/>
                    <a:pt x="1284922" y="1339654"/>
                    <a:pt x="1016194" y="1375044"/>
                  </a:cubicBezTo>
                  <a:cubicBezTo>
                    <a:pt x="747466" y="1410434"/>
                    <a:pt x="609205" y="1296000"/>
                    <a:pt x="229179" y="1375044"/>
                  </a:cubicBezTo>
                  <a:cubicBezTo>
                    <a:pt x="86485" y="1379861"/>
                    <a:pt x="3426" y="1248654"/>
                    <a:pt x="0" y="1145865"/>
                  </a:cubicBezTo>
                  <a:cubicBezTo>
                    <a:pt x="-35930" y="1039481"/>
                    <a:pt x="20276" y="811858"/>
                    <a:pt x="0" y="715023"/>
                  </a:cubicBezTo>
                  <a:cubicBezTo>
                    <a:pt x="-20276" y="618188"/>
                    <a:pt x="3126" y="468504"/>
                    <a:pt x="0" y="229179"/>
                  </a:cubicBezTo>
                  <a:close/>
                </a:path>
                <a:path w="4539176" h="1375044" stroke="0" extrusionOk="0">
                  <a:moveTo>
                    <a:pt x="0" y="229179"/>
                  </a:moveTo>
                  <a:cubicBezTo>
                    <a:pt x="-24343" y="93242"/>
                    <a:pt x="97266" y="1301"/>
                    <a:pt x="229179" y="0"/>
                  </a:cubicBezTo>
                  <a:cubicBezTo>
                    <a:pt x="470484" y="-31989"/>
                    <a:pt x="590734" y="59079"/>
                    <a:pt x="771345" y="0"/>
                  </a:cubicBezTo>
                  <a:cubicBezTo>
                    <a:pt x="951956" y="-59079"/>
                    <a:pt x="1153784" y="40210"/>
                    <a:pt x="1354319" y="0"/>
                  </a:cubicBezTo>
                  <a:cubicBezTo>
                    <a:pt x="1554854" y="-40210"/>
                    <a:pt x="1711443" y="9674"/>
                    <a:pt x="1978101" y="0"/>
                  </a:cubicBezTo>
                  <a:cubicBezTo>
                    <a:pt x="2244759" y="-9674"/>
                    <a:pt x="2377286" y="45335"/>
                    <a:pt x="2642691" y="0"/>
                  </a:cubicBezTo>
                  <a:cubicBezTo>
                    <a:pt x="2908096" y="-45335"/>
                    <a:pt x="3156561" y="47009"/>
                    <a:pt x="3307282" y="0"/>
                  </a:cubicBezTo>
                  <a:cubicBezTo>
                    <a:pt x="3458003" y="-47009"/>
                    <a:pt x="3993777" y="59695"/>
                    <a:pt x="4309997" y="0"/>
                  </a:cubicBezTo>
                  <a:cubicBezTo>
                    <a:pt x="4425796" y="-8355"/>
                    <a:pt x="4546311" y="117917"/>
                    <a:pt x="4539176" y="229179"/>
                  </a:cubicBezTo>
                  <a:cubicBezTo>
                    <a:pt x="4571604" y="425329"/>
                    <a:pt x="4522019" y="564400"/>
                    <a:pt x="4539176" y="696689"/>
                  </a:cubicBezTo>
                  <a:cubicBezTo>
                    <a:pt x="4556333" y="828978"/>
                    <a:pt x="4500712" y="1039351"/>
                    <a:pt x="4539176" y="1145865"/>
                  </a:cubicBezTo>
                  <a:cubicBezTo>
                    <a:pt x="4518718" y="1254598"/>
                    <a:pt x="4437184" y="1412778"/>
                    <a:pt x="4309997" y="1375044"/>
                  </a:cubicBezTo>
                  <a:cubicBezTo>
                    <a:pt x="4100231" y="1422007"/>
                    <a:pt x="3945029" y="1342471"/>
                    <a:pt x="3808639" y="1375044"/>
                  </a:cubicBezTo>
                  <a:cubicBezTo>
                    <a:pt x="3672249" y="1407617"/>
                    <a:pt x="3483358" y="1332373"/>
                    <a:pt x="3184857" y="1375044"/>
                  </a:cubicBezTo>
                  <a:cubicBezTo>
                    <a:pt x="2886356" y="1417715"/>
                    <a:pt x="2874744" y="1335664"/>
                    <a:pt x="2683500" y="1375044"/>
                  </a:cubicBezTo>
                  <a:cubicBezTo>
                    <a:pt x="2492256" y="1414424"/>
                    <a:pt x="2375593" y="1366100"/>
                    <a:pt x="2141334" y="1375044"/>
                  </a:cubicBezTo>
                  <a:cubicBezTo>
                    <a:pt x="1907075" y="1383988"/>
                    <a:pt x="1737275" y="1341095"/>
                    <a:pt x="1558360" y="1375044"/>
                  </a:cubicBezTo>
                  <a:cubicBezTo>
                    <a:pt x="1379445" y="1408993"/>
                    <a:pt x="1255650" y="1336771"/>
                    <a:pt x="1016194" y="1375044"/>
                  </a:cubicBezTo>
                  <a:cubicBezTo>
                    <a:pt x="776738" y="1413317"/>
                    <a:pt x="463514" y="1361584"/>
                    <a:pt x="229179" y="1375044"/>
                  </a:cubicBezTo>
                  <a:cubicBezTo>
                    <a:pt x="94465" y="1399272"/>
                    <a:pt x="-19041" y="1281339"/>
                    <a:pt x="0" y="1145865"/>
                  </a:cubicBezTo>
                  <a:cubicBezTo>
                    <a:pt x="-50152" y="999435"/>
                    <a:pt x="8757" y="854125"/>
                    <a:pt x="0" y="687522"/>
                  </a:cubicBezTo>
                  <a:cubicBezTo>
                    <a:pt x="-8757" y="520919"/>
                    <a:pt x="8042" y="438522"/>
                    <a:pt x="0" y="229179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="" xmlns:ask="http://schemas.microsoft.com/office/drawing/2018/sketchyshapes" sd="397762265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B8812C6-F205-C8B6-AE00-579ADB75E15D}"/>
                </a:ext>
              </a:extLst>
            </p:cNvPr>
            <p:cNvSpPr txBox="1"/>
            <p:nvPr/>
          </p:nvSpPr>
          <p:spPr>
            <a:xfrm>
              <a:off x="6930304" y="-187934"/>
              <a:ext cx="5032688" cy="5360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bán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/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xuất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khẩu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lại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lợi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ích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kinh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tê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́.</a:t>
              </a:r>
            </a:p>
          </p:txBody>
        </p:sp>
      </p:grpSp>
      <p:pic>
        <p:nvPicPr>
          <p:cNvPr id="14" name="Content Placeholder 28">
            <a:extLst>
              <a:ext uri="{FF2B5EF4-FFF2-40B4-BE49-F238E27FC236}">
                <a16:creationId xmlns:a16="http://schemas.microsoft.com/office/drawing/2014/main" id="{D3E33FFF-827D-4481-CCEC-8C8042A3FC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062" y="3120272"/>
            <a:ext cx="2861170" cy="2861170"/>
          </a:xfrm>
          <a:prstGeom prst="rect">
            <a:avLst/>
          </a:prstGeo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8EA7CB8B-F637-6D5B-94DA-92039A865B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143" y="293561"/>
            <a:ext cx="2133229" cy="2133229"/>
          </a:xfr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C76EBDB-E5B6-194A-65CE-F209BF695279}"/>
              </a:ext>
            </a:extLst>
          </p:cNvPr>
          <p:cNvCxnSpPr>
            <a:cxnSpLocks/>
          </p:cNvCxnSpPr>
          <p:nvPr/>
        </p:nvCxnSpPr>
        <p:spPr>
          <a:xfrm flipV="1">
            <a:off x="5164215" y="2617070"/>
            <a:ext cx="1107996" cy="811930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28C5931-2656-57AC-BA93-06B6D7A4363D}"/>
              </a:ext>
            </a:extLst>
          </p:cNvPr>
          <p:cNvCxnSpPr>
            <a:cxnSpLocks/>
          </p:cNvCxnSpPr>
          <p:nvPr/>
        </p:nvCxnSpPr>
        <p:spPr>
          <a:xfrm>
            <a:off x="5171430" y="3454342"/>
            <a:ext cx="857404" cy="1203540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0410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4">
            <a:extLst>
              <a:ext uri="{FF2B5EF4-FFF2-40B4-BE49-F238E27FC236}">
                <a16:creationId xmlns:a16="http://schemas.microsoft.com/office/drawing/2014/main" id="{47F2C53B-FCB0-D321-FE91-CC3249E842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/>
        </p:blipFill>
        <p:spPr>
          <a:xfrm>
            <a:off x="0" y="-3"/>
            <a:ext cx="12192001" cy="6858000"/>
          </a:xfrm>
          <a:prstGeom prst="rect">
            <a:avLst/>
          </a:prstGeom>
        </p:spPr>
      </p:pic>
      <p:pic>
        <p:nvPicPr>
          <p:cNvPr id="19" name="图片 21">
            <a:extLst>
              <a:ext uri="{FF2B5EF4-FFF2-40B4-BE49-F238E27FC236}">
                <a16:creationId xmlns:a16="http://schemas.microsoft.com/office/drawing/2014/main" id="{34C396AC-EBAD-2FF2-A4B6-5D75136C63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20" name="图片 22">
            <a:extLst>
              <a:ext uri="{FF2B5EF4-FFF2-40B4-BE49-F238E27FC236}">
                <a16:creationId xmlns:a16="http://schemas.microsoft.com/office/drawing/2014/main" id="{38CADAC7-0784-E568-0612-528543AFB0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21" name="图片 16">
            <a:extLst>
              <a:ext uri="{FF2B5EF4-FFF2-40B4-BE49-F238E27FC236}">
                <a16:creationId xmlns:a16="http://schemas.microsoft.com/office/drawing/2014/main" id="{C1BFCCF9-AF99-B28E-9775-13629A22D8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pic>
        <p:nvPicPr>
          <p:cNvPr id="22" name="图片 29">
            <a:hlinkClick r:id="rId5" action="ppaction://hlinksldjump"/>
            <a:extLst>
              <a:ext uri="{FF2B5EF4-FFF2-40B4-BE49-F238E27FC236}">
                <a16:creationId xmlns:a16="http://schemas.microsoft.com/office/drawing/2014/main" id="{4F08C2BF-3ABF-2EE6-6AA6-A04BFDEBEA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3859">
            <a:off x="-428615" y="-699730"/>
            <a:ext cx="3744674" cy="37446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F739D3-8678-4300-7A1F-D815E9950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940331-ABC5-AC92-A0FC-E688F9448A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96" y="1930546"/>
            <a:ext cx="4739640" cy="31471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2EE49AA-32DB-67D7-011A-06925D04B3AD}"/>
              </a:ext>
            </a:extLst>
          </p:cNvPr>
          <p:cNvGrpSpPr/>
          <p:nvPr/>
        </p:nvGrpSpPr>
        <p:grpSpPr>
          <a:xfrm>
            <a:off x="5485632" y="2544495"/>
            <a:ext cx="6419161" cy="2510617"/>
            <a:chOff x="6895350" y="-859431"/>
            <a:chExt cx="6242845" cy="549835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261904C-EC36-62AF-BAF0-C477D77D5F23}"/>
                </a:ext>
              </a:extLst>
            </p:cNvPr>
            <p:cNvSpPr/>
            <p:nvPr/>
          </p:nvSpPr>
          <p:spPr>
            <a:xfrm>
              <a:off x="6930303" y="-859431"/>
              <a:ext cx="6207892" cy="5498356"/>
            </a:xfrm>
            <a:custGeom>
              <a:avLst/>
              <a:gdLst>
                <a:gd name="connsiteX0" fmla="*/ 0 w 6383221"/>
                <a:gd name="connsiteY0" fmla="*/ 418445 h 2510617"/>
                <a:gd name="connsiteX1" fmla="*/ 418445 w 6383221"/>
                <a:gd name="connsiteY1" fmla="*/ 0 h 2510617"/>
                <a:gd name="connsiteX2" fmla="*/ 862151 w 6383221"/>
                <a:gd name="connsiteY2" fmla="*/ 0 h 2510617"/>
                <a:gd name="connsiteX3" fmla="*/ 1250395 w 6383221"/>
                <a:gd name="connsiteY3" fmla="*/ 0 h 2510617"/>
                <a:gd name="connsiteX4" fmla="*/ 1694101 w 6383221"/>
                <a:gd name="connsiteY4" fmla="*/ 0 h 2510617"/>
                <a:gd name="connsiteX5" fmla="*/ 2248734 w 6383221"/>
                <a:gd name="connsiteY5" fmla="*/ 0 h 2510617"/>
                <a:gd name="connsiteX6" fmla="*/ 2914294 w 6383221"/>
                <a:gd name="connsiteY6" fmla="*/ 0 h 2510617"/>
                <a:gd name="connsiteX7" fmla="*/ 3579854 w 6383221"/>
                <a:gd name="connsiteY7" fmla="*/ 0 h 2510617"/>
                <a:gd name="connsiteX8" fmla="*/ 4189950 w 6383221"/>
                <a:gd name="connsiteY8" fmla="*/ 0 h 2510617"/>
                <a:gd name="connsiteX9" fmla="*/ 4633657 w 6383221"/>
                <a:gd name="connsiteY9" fmla="*/ 0 h 2510617"/>
                <a:gd name="connsiteX10" fmla="*/ 5077363 w 6383221"/>
                <a:gd name="connsiteY10" fmla="*/ 0 h 2510617"/>
                <a:gd name="connsiteX11" fmla="*/ 5964776 w 6383221"/>
                <a:gd name="connsiteY11" fmla="*/ 0 h 2510617"/>
                <a:gd name="connsiteX12" fmla="*/ 6383221 w 6383221"/>
                <a:gd name="connsiteY12" fmla="*/ 418445 h 2510617"/>
                <a:gd name="connsiteX13" fmla="*/ 6383221 w 6383221"/>
                <a:gd name="connsiteY13" fmla="*/ 959617 h 2510617"/>
                <a:gd name="connsiteX14" fmla="*/ 6383221 w 6383221"/>
                <a:gd name="connsiteY14" fmla="*/ 1467314 h 2510617"/>
                <a:gd name="connsiteX15" fmla="*/ 6383221 w 6383221"/>
                <a:gd name="connsiteY15" fmla="*/ 2092172 h 2510617"/>
                <a:gd name="connsiteX16" fmla="*/ 5964776 w 6383221"/>
                <a:gd name="connsiteY16" fmla="*/ 2510617 h 2510617"/>
                <a:gd name="connsiteX17" fmla="*/ 5465606 w 6383221"/>
                <a:gd name="connsiteY17" fmla="*/ 2510617 h 2510617"/>
                <a:gd name="connsiteX18" fmla="*/ 4800046 w 6383221"/>
                <a:gd name="connsiteY18" fmla="*/ 2510617 h 2510617"/>
                <a:gd name="connsiteX19" fmla="*/ 4300877 w 6383221"/>
                <a:gd name="connsiteY19" fmla="*/ 2510617 h 2510617"/>
                <a:gd name="connsiteX20" fmla="*/ 3746244 w 6383221"/>
                <a:gd name="connsiteY20" fmla="*/ 2510617 h 2510617"/>
                <a:gd name="connsiteX21" fmla="*/ 3191611 w 6383221"/>
                <a:gd name="connsiteY21" fmla="*/ 2510617 h 2510617"/>
                <a:gd name="connsiteX22" fmla="*/ 2581514 w 6383221"/>
                <a:gd name="connsiteY22" fmla="*/ 2510617 h 2510617"/>
                <a:gd name="connsiteX23" fmla="*/ 2193271 w 6383221"/>
                <a:gd name="connsiteY23" fmla="*/ 2510617 h 2510617"/>
                <a:gd name="connsiteX24" fmla="*/ 1638638 w 6383221"/>
                <a:gd name="connsiteY24" fmla="*/ 2510617 h 2510617"/>
                <a:gd name="connsiteX25" fmla="*/ 1250395 w 6383221"/>
                <a:gd name="connsiteY25" fmla="*/ 2510617 h 2510617"/>
                <a:gd name="connsiteX26" fmla="*/ 418445 w 6383221"/>
                <a:gd name="connsiteY26" fmla="*/ 2510617 h 2510617"/>
                <a:gd name="connsiteX27" fmla="*/ 0 w 6383221"/>
                <a:gd name="connsiteY27" fmla="*/ 2092172 h 2510617"/>
                <a:gd name="connsiteX28" fmla="*/ 0 w 6383221"/>
                <a:gd name="connsiteY28" fmla="*/ 1517526 h 2510617"/>
                <a:gd name="connsiteX29" fmla="*/ 0 w 6383221"/>
                <a:gd name="connsiteY29" fmla="*/ 959617 h 2510617"/>
                <a:gd name="connsiteX30" fmla="*/ 0 w 6383221"/>
                <a:gd name="connsiteY30" fmla="*/ 418445 h 2510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83221" h="2510617" fill="none" extrusionOk="0">
                  <a:moveTo>
                    <a:pt x="0" y="418445"/>
                  </a:moveTo>
                  <a:cubicBezTo>
                    <a:pt x="17073" y="201199"/>
                    <a:pt x="228598" y="53883"/>
                    <a:pt x="418445" y="0"/>
                  </a:cubicBezTo>
                  <a:cubicBezTo>
                    <a:pt x="583439" y="-3543"/>
                    <a:pt x="725843" y="6914"/>
                    <a:pt x="862151" y="0"/>
                  </a:cubicBezTo>
                  <a:cubicBezTo>
                    <a:pt x="998459" y="-6914"/>
                    <a:pt x="1116041" y="24556"/>
                    <a:pt x="1250395" y="0"/>
                  </a:cubicBezTo>
                  <a:cubicBezTo>
                    <a:pt x="1384749" y="-24556"/>
                    <a:pt x="1602197" y="48645"/>
                    <a:pt x="1694101" y="0"/>
                  </a:cubicBezTo>
                  <a:cubicBezTo>
                    <a:pt x="1786005" y="-48645"/>
                    <a:pt x="2022412" y="15611"/>
                    <a:pt x="2248734" y="0"/>
                  </a:cubicBezTo>
                  <a:cubicBezTo>
                    <a:pt x="2475056" y="-15611"/>
                    <a:pt x="2645999" y="1976"/>
                    <a:pt x="2914294" y="0"/>
                  </a:cubicBezTo>
                  <a:cubicBezTo>
                    <a:pt x="3182589" y="-1976"/>
                    <a:pt x="3388415" y="8537"/>
                    <a:pt x="3579854" y="0"/>
                  </a:cubicBezTo>
                  <a:cubicBezTo>
                    <a:pt x="3771293" y="-8537"/>
                    <a:pt x="3956510" y="69054"/>
                    <a:pt x="4189950" y="0"/>
                  </a:cubicBezTo>
                  <a:cubicBezTo>
                    <a:pt x="4423390" y="-69054"/>
                    <a:pt x="4434695" y="13436"/>
                    <a:pt x="4633657" y="0"/>
                  </a:cubicBezTo>
                  <a:cubicBezTo>
                    <a:pt x="4832619" y="-13436"/>
                    <a:pt x="4873714" y="24450"/>
                    <a:pt x="5077363" y="0"/>
                  </a:cubicBezTo>
                  <a:cubicBezTo>
                    <a:pt x="5281012" y="-24450"/>
                    <a:pt x="5744628" y="51112"/>
                    <a:pt x="5964776" y="0"/>
                  </a:cubicBezTo>
                  <a:cubicBezTo>
                    <a:pt x="6190005" y="-7302"/>
                    <a:pt x="6416674" y="206020"/>
                    <a:pt x="6383221" y="418445"/>
                  </a:cubicBezTo>
                  <a:cubicBezTo>
                    <a:pt x="6389082" y="682075"/>
                    <a:pt x="6326819" y="753032"/>
                    <a:pt x="6383221" y="959617"/>
                  </a:cubicBezTo>
                  <a:cubicBezTo>
                    <a:pt x="6439623" y="1166202"/>
                    <a:pt x="6339416" y="1252603"/>
                    <a:pt x="6383221" y="1467314"/>
                  </a:cubicBezTo>
                  <a:cubicBezTo>
                    <a:pt x="6427026" y="1682025"/>
                    <a:pt x="6352926" y="1954034"/>
                    <a:pt x="6383221" y="2092172"/>
                  </a:cubicBezTo>
                  <a:cubicBezTo>
                    <a:pt x="6409196" y="2270907"/>
                    <a:pt x="6253918" y="2511346"/>
                    <a:pt x="5964776" y="2510617"/>
                  </a:cubicBezTo>
                  <a:cubicBezTo>
                    <a:pt x="5718738" y="2565843"/>
                    <a:pt x="5591306" y="2479652"/>
                    <a:pt x="5465606" y="2510617"/>
                  </a:cubicBezTo>
                  <a:cubicBezTo>
                    <a:pt x="5339906" y="2541582"/>
                    <a:pt x="5107977" y="2482032"/>
                    <a:pt x="4800046" y="2510617"/>
                  </a:cubicBezTo>
                  <a:cubicBezTo>
                    <a:pt x="4492115" y="2539202"/>
                    <a:pt x="4517336" y="2495463"/>
                    <a:pt x="4300877" y="2510617"/>
                  </a:cubicBezTo>
                  <a:cubicBezTo>
                    <a:pt x="4084418" y="2525771"/>
                    <a:pt x="3972673" y="2488272"/>
                    <a:pt x="3746244" y="2510617"/>
                  </a:cubicBezTo>
                  <a:cubicBezTo>
                    <a:pt x="3519815" y="2532962"/>
                    <a:pt x="3451998" y="2449404"/>
                    <a:pt x="3191611" y="2510617"/>
                  </a:cubicBezTo>
                  <a:cubicBezTo>
                    <a:pt x="2931224" y="2571830"/>
                    <a:pt x="2855237" y="2480372"/>
                    <a:pt x="2581514" y="2510617"/>
                  </a:cubicBezTo>
                  <a:cubicBezTo>
                    <a:pt x="2307791" y="2540862"/>
                    <a:pt x="2316456" y="2501387"/>
                    <a:pt x="2193271" y="2510617"/>
                  </a:cubicBezTo>
                  <a:cubicBezTo>
                    <a:pt x="2070086" y="2519847"/>
                    <a:pt x="1913263" y="2452054"/>
                    <a:pt x="1638638" y="2510617"/>
                  </a:cubicBezTo>
                  <a:cubicBezTo>
                    <a:pt x="1364013" y="2569180"/>
                    <a:pt x="1361132" y="2480481"/>
                    <a:pt x="1250395" y="2510617"/>
                  </a:cubicBezTo>
                  <a:cubicBezTo>
                    <a:pt x="1139658" y="2540753"/>
                    <a:pt x="761453" y="2450124"/>
                    <a:pt x="418445" y="2510617"/>
                  </a:cubicBezTo>
                  <a:cubicBezTo>
                    <a:pt x="216859" y="2510589"/>
                    <a:pt x="-64128" y="2324798"/>
                    <a:pt x="0" y="2092172"/>
                  </a:cubicBezTo>
                  <a:cubicBezTo>
                    <a:pt x="-6438" y="1823310"/>
                    <a:pt x="62796" y="1793566"/>
                    <a:pt x="0" y="1517526"/>
                  </a:cubicBezTo>
                  <a:cubicBezTo>
                    <a:pt x="-62796" y="1241486"/>
                    <a:pt x="58807" y="1233664"/>
                    <a:pt x="0" y="959617"/>
                  </a:cubicBezTo>
                  <a:cubicBezTo>
                    <a:pt x="-58807" y="685570"/>
                    <a:pt x="7160" y="562626"/>
                    <a:pt x="0" y="418445"/>
                  </a:cubicBezTo>
                  <a:close/>
                </a:path>
                <a:path w="6383221" h="2510617" stroke="0" extrusionOk="0">
                  <a:moveTo>
                    <a:pt x="0" y="418445"/>
                  </a:moveTo>
                  <a:cubicBezTo>
                    <a:pt x="-36520" y="173294"/>
                    <a:pt x="164504" y="5565"/>
                    <a:pt x="418445" y="0"/>
                  </a:cubicBezTo>
                  <a:cubicBezTo>
                    <a:pt x="588843" y="-49098"/>
                    <a:pt x="798422" y="56695"/>
                    <a:pt x="917615" y="0"/>
                  </a:cubicBezTo>
                  <a:cubicBezTo>
                    <a:pt x="1036808" y="-56695"/>
                    <a:pt x="1338118" y="7440"/>
                    <a:pt x="1472248" y="0"/>
                  </a:cubicBezTo>
                  <a:cubicBezTo>
                    <a:pt x="1606378" y="-7440"/>
                    <a:pt x="1929173" y="6917"/>
                    <a:pt x="2082344" y="0"/>
                  </a:cubicBezTo>
                  <a:cubicBezTo>
                    <a:pt x="2235515" y="-6917"/>
                    <a:pt x="2486161" y="72464"/>
                    <a:pt x="2747904" y="0"/>
                  </a:cubicBezTo>
                  <a:cubicBezTo>
                    <a:pt x="3009647" y="-72464"/>
                    <a:pt x="3111383" y="58006"/>
                    <a:pt x="3413464" y="0"/>
                  </a:cubicBezTo>
                  <a:cubicBezTo>
                    <a:pt x="3715545" y="-58006"/>
                    <a:pt x="3693637" y="39363"/>
                    <a:pt x="3912634" y="0"/>
                  </a:cubicBezTo>
                  <a:cubicBezTo>
                    <a:pt x="4131631" y="-39363"/>
                    <a:pt x="4195157" y="18572"/>
                    <a:pt x="4300877" y="0"/>
                  </a:cubicBezTo>
                  <a:cubicBezTo>
                    <a:pt x="4406597" y="-18572"/>
                    <a:pt x="4614674" y="21919"/>
                    <a:pt x="4910973" y="0"/>
                  </a:cubicBezTo>
                  <a:cubicBezTo>
                    <a:pt x="5207272" y="-21919"/>
                    <a:pt x="5244802" y="4272"/>
                    <a:pt x="5410143" y="0"/>
                  </a:cubicBezTo>
                  <a:cubicBezTo>
                    <a:pt x="5575484" y="-4272"/>
                    <a:pt x="5821190" y="14066"/>
                    <a:pt x="5964776" y="0"/>
                  </a:cubicBezTo>
                  <a:cubicBezTo>
                    <a:pt x="6159789" y="-31467"/>
                    <a:pt x="6383628" y="212300"/>
                    <a:pt x="6383221" y="418445"/>
                  </a:cubicBezTo>
                  <a:cubicBezTo>
                    <a:pt x="6390113" y="554479"/>
                    <a:pt x="6367434" y="741190"/>
                    <a:pt x="6383221" y="942879"/>
                  </a:cubicBezTo>
                  <a:cubicBezTo>
                    <a:pt x="6399008" y="1144568"/>
                    <a:pt x="6365448" y="1231310"/>
                    <a:pt x="6383221" y="1517526"/>
                  </a:cubicBezTo>
                  <a:cubicBezTo>
                    <a:pt x="6400994" y="1803742"/>
                    <a:pt x="6382902" y="1813943"/>
                    <a:pt x="6383221" y="2092172"/>
                  </a:cubicBezTo>
                  <a:cubicBezTo>
                    <a:pt x="6372575" y="2285668"/>
                    <a:pt x="6199287" y="2468758"/>
                    <a:pt x="5964776" y="2510617"/>
                  </a:cubicBezTo>
                  <a:cubicBezTo>
                    <a:pt x="5704546" y="2525073"/>
                    <a:pt x="5626622" y="2460991"/>
                    <a:pt x="5410143" y="2510617"/>
                  </a:cubicBezTo>
                  <a:cubicBezTo>
                    <a:pt x="5193664" y="2560243"/>
                    <a:pt x="5119113" y="2451802"/>
                    <a:pt x="4855510" y="2510617"/>
                  </a:cubicBezTo>
                  <a:cubicBezTo>
                    <a:pt x="4591907" y="2569432"/>
                    <a:pt x="4551302" y="2491880"/>
                    <a:pt x="4467267" y="2510617"/>
                  </a:cubicBezTo>
                  <a:cubicBezTo>
                    <a:pt x="4383232" y="2529354"/>
                    <a:pt x="4168263" y="2501529"/>
                    <a:pt x="3968097" y="2510617"/>
                  </a:cubicBezTo>
                  <a:cubicBezTo>
                    <a:pt x="3767931" y="2519705"/>
                    <a:pt x="3623050" y="2483453"/>
                    <a:pt x="3413464" y="2510617"/>
                  </a:cubicBezTo>
                  <a:cubicBezTo>
                    <a:pt x="3203878" y="2537781"/>
                    <a:pt x="2905248" y="2465912"/>
                    <a:pt x="2747904" y="2510617"/>
                  </a:cubicBezTo>
                  <a:cubicBezTo>
                    <a:pt x="2590560" y="2555322"/>
                    <a:pt x="2459472" y="2507185"/>
                    <a:pt x="2359661" y="2510617"/>
                  </a:cubicBezTo>
                  <a:cubicBezTo>
                    <a:pt x="2259850" y="2514049"/>
                    <a:pt x="1906330" y="2503118"/>
                    <a:pt x="1694101" y="2510617"/>
                  </a:cubicBezTo>
                  <a:cubicBezTo>
                    <a:pt x="1481872" y="2518116"/>
                    <a:pt x="1274289" y="2455594"/>
                    <a:pt x="1028541" y="2510617"/>
                  </a:cubicBezTo>
                  <a:cubicBezTo>
                    <a:pt x="782793" y="2565640"/>
                    <a:pt x="714694" y="2480311"/>
                    <a:pt x="418445" y="2510617"/>
                  </a:cubicBezTo>
                  <a:cubicBezTo>
                    <a:pt x="167450" y="2550341"/>
                    <a:pt x="20728" y="2328985"/>
                    <a:pt x="0" y="2092172"/>
                  </a:cubicBezTo>
                  <a:cubicBezTo>
                    <a:pt x="-38152" y="1904141"/>
                    <a:pt x="1944" y="1768409"/>
                    <a:pt x="0" y="1534263"/>
                  </a:cubicBezTo>
                  <a:cubicBezTo>
                    <a:pt x="-1944" y="1300117"/>
                    <a:pt x="5855" y="1187041"/>
                    <a:pt x="0" y="993091"/>
                  </a:cubicBezTo>
                  <a:cubicBezTo>
                    <a:pt x="-5855" y="799141"/>
                    <a:pt x="36516" y="598286"/>
                    <a:pt x="0" y="418445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="" xmlns:ask="http://schemas.microsoft.com/office/drawing/2018/sketchyshapes" sd="397762265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0C22C51-9017-D8A4-F4D3-2EA0AAC89471}"/>
                </a:ext>
              </a:extLst>
            </p:cNvPr>
            <p:cNvSpPr txBox="1"/>
            <p:nvPr/>
          </p:nvSpPr>
          <p:spPr>
            <a:xfrm>
              <a:off x="6895350" y="-195191"/>
              <a:ext cx="6182788" cy="45160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Sản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xuất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một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sô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́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sản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phẩm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của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ngành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hóa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dầu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như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 dung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môi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bón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hóa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học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nhựa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thuốc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trư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̀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nhựa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đường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,…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5D4850A-85EC-361F-9338-F5D584CC0AC9}"/>
              </a:ext>
            </a:extLst>
          </p:cNvPr>
          <p:cNvGrpSpPr/>
          <p:nvPr/>
        </p:nvGrpSpPr>
        <p:grpSpPr>
          <a:xfrm>
            <a:off x="5557513" y="758611"/>
            <a:ext cx="6285525" cy="1478854"/>
            <a:chOff x="6930303" y="-859429"/>
            <a:chExt cx="6112880" cy="3238753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BC2516DB-6E93-E3C8-95DD-07C9C803C393}"/>
                </a:ext>
              </a:extLst>
            </p:cNvPr>
            <p:cNvSpPr/>
            <p:nvPr/>
          </p:nvSpPr>
          <p:spPr>
            <a:xfrm>
              <a:off x="6930303" y="-859429"/>
              <a:ext cx="6112880" cy="3238753"/>
            </a:xfrm>
            <a:custGeom>
              <a:avLst/>
              <a:gdLst>
                <a:gd name="connsiteX0" fmla="*/ 0 w 6285525"/>
                <a:gd name="connsiteY0" fmla="*/ 246481 h 1478854"/>
                <a:gd name="connsiteX1" fmla="*/ 246481 w 6285525"/>
                <a:gd name="connsiteY1" fmla="*/ 0 h 1478854"/>
                <a:gd name="connsiteX2" fmla="*/ 767812 w 6285525"/>
                <a:gd name="connsiteY2" fmla="*/ 0 h 1478854"/>
                <a:gd name="connsiteX3" fmla="*/ 1289142 w 6285525"/>
                <a:gd name="connsiteY3" fmla="*/ 0 h 1478854"/>
                <a:gd name="connsiteX4" fmla="*/ 1926324 w 6285525"/>
                <a:gd name="connsiteY4" fmla="*/ 0 h 1478854"/>
                <a:gd name="connsiteX5" fmla="*/ 2331804 w 6285525"/>
                <a:gd name="connsiteY5" fmla="*/ 0 h 1478854"/>
                <a:gd name="connsiteX6" fmla="*/ 2795209 w 6285525"/>
                <a:gd name="connsiteY6" fmla="*/ 0 h 1478854"/>
                <a:gd name="connsiteX7" fmla="*/ 3374465 w 6285525"/>
                <a:gd name="connsiteY7" fmla="*/ 0 h 1478854"/>
                <a:gd name="connsiteX8" fmla="*/ 4069573 w 6285525"/>
                <a:gd name="connsiteY8" fmla="*/ 0 h 1478854"/>
                <a:gd name="connsiteX9" fmla="*/ 4764680 w 6285525"/>
                <a:gd name="connsiteY9" fmla="*/ 0 h 1478854"/>
                <a:gd name="connsiteX10" fmla="*/ 5401862 w 6285525"/>
                <a:gd name="connsiteY10" fmla="*/ 0 h 1478854"/>
                <a:gd name="connsiteX11" fmla="*/ 6039044 w 6285525"/>
                <a:gd name="connsiteY11" fmla="*/ 0 h 1478854"/>
                <a:gd name="connsiteX12" fmla="*/ 6285525 w 6285525"/>
                <a:gd name="connsiteY12" fmla="*/ 246481 h 1478854"/>
                <a:gd name="connsiteX13" fmla="*/ 6285525 w 6285525"/>
                <a:gd name="connsiteY13" fmla="*/ 739427 h 1478854"/>
                <a:gd name="connsiteX14" fmla="*/ 6285525 w 6285525"/>
                <a:gd name="connsiteY14" fmla="*/ 1232373 h 1478854"/>
                <a:gd name="connsiteX15" fmla="*/ 6039044 w 6285525"/>
                <a:gd name="connsiteY15" fmla="*/ 1478854 h 1478854"/>
                <a:gd name="connsiteX16" fmla="*/ 5517713 w 6285525"/>
                <a:gd name="connsiteY16" fmla="*/ 1478854 h 1478854"/>
                <a:gd name="connsiteX17" fmla="*/ 5112234 w 6285525"/>
                <a:gd name="connsiteY17" fmla="*/ 1478854 h 1478854"/>
                <a:gd name="connsiteX18" fmla="*/ 4648829 w 6285525"/>
                <a:gd name="connsiteY18" fmla="*/ 1478854 h 1478854"/>
                <a:gd name="connsiteX19" fmla="*/ 4011647 w 6285525"/>
                <a:gd name="connsiteY19" fmla="*/ 1478854 h 1478854"/>
                <a:gd name="connsiteX20" fmla="*/ 3316539 w 6285525"/>
                <a:gd name="connsiteY20" fmla="*/ 1478854 h 1478854"/>
                <a:gd name="connsiteX21" fmla="*/ 2795209 w 6285525"/>
                <a:gd name="connsiteY21" fmla="*/ 1478854 h 1478854"/>
                <a:gd name="connsiteX22" fmla="*/ 2215952 w 6285525"/>
                <a:gd name="connsiteY22" fmla="*/ 1478854 h 1478854"/>
                <a:gd name="connsiteX23" fmla="*/ 1636696 w 6285525"/>
                <a:gd name="connsiteY23" fmla="*/ 1478854 h 1478854"/>
                <a:gd name="connsiteX24" fmla="*/ 999514 w 6285525"/>
                <a:gd name="connsiteY24" fmla="*/ 1478854 h 1478854"/>
                <a:gd name="connsiteX25" fmla="*/ 246481 w 6285525"/>
                <a:gd name="connsiteY25" fmla="*/ 1478854 h 1478854"/>
                <a:gd name="connsiteX26" fmla="*/ 0 w 6285525"/>
                <a:gd name="connsiteY26" fmla="*/ 1232373 h 1478854"/>
                <a:gd name="connsiteX27" fmla="*/ 0 w 6285525"/>
                <a:gd name="connsiteY27" fmla="*/ 739427 h 1478854"/>
                <a:gd name="connsiteX28" fmla="*/ 0 w 6285525"/>
                <a:gd name="connsiteY28" fmla="*/ 246481 h 1478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285525" h="1478854" fill="none" extrusionOk="0">
                  <a:moveTo>
                    <a:pt x="0" y="246481"/>
                  </a:moveTo>
                  <a:cubicBezTo>
                    <a:pt x="18608" y="127372"/>
                    <a:pt x="101435" y="29608"/>
                    <a:pt x="246481" y="0"/>
                  </a:cubicBezTo>
                  <a:cubicBezTo>
                    <a:pt x="372178" y="-30099"/>
                    <a:pt x="618298" y="60154"/>
                    <a:pt x="767812" y="0"/>
                  </a:cubicBezTo>
                  <a:cubicBezTo>
                    <a:pt x="917326" y="-60154"/>
                    <a:pt x="1071770" y="35279"/>
                    <a:pt x="1289142" y="0"/>
                  </a:cubicBezTo>
                  <a:cubicBezTo>
                    <a:pt x="1506514" y="-35279"/>
                    <a:pt x="1714463" y="68695"/>
                    <a:pt x="1926324" y="0"/>
                  </a:cubicBezTo>
                  <a:cubicBezTo>
                    <a:pt x="2138185" y="-68695"/>
                    <a:pt x="2211414" y="47664"/>
                    <a:pt x="2331804" y="0"/>
                  </a:cubicBezTo>
                  <a:cubicBezTo>
                    <a:pt x="2452194" y="-47664"/>
                    <a:pt x="2668749" y="28029"/>
                    <a:pt x="2795209" y="0"/>
                  </a:cubicBezTo>
                  <a:cubicBezTo>
                    <a:pt x="2921669" y="-28029"/>
                    <a:pt x="3174290" y="31261"/>
                    <a:pt x="3374465" y="0"/>
                  </a:cubicBezTo>
                  <a:cubicBezTo>
                    <a:pt x="3574640" y="-31261"/>
                    <a:pt x="3901800" y="47294"/>
                    <a:pt x="4069573" y="0"/>
                  </a:cubicBezTo>
                  <a:cubicBezTo>
                    <a:pt x="4237346" y="-47294"/>
                    <a:pt x="4445496" y="70780"/>
                    <a:pt x="4764680" y="0"/>
                  </a:cubicBezTo>
                  <a:cubicBezTo>
                    <a:pt x="5083864" y="-70780"/>
                    <a:pt x="5107401" y="62605"/>
                    <a:pt x="5401862" y="0"/>
                  </a:cubicBezTo>
                  <a:cubicBezTo>
                    <a:pt x="5696323" y="-62605"/>
                    <a:pt x="5824906" y="21004"/>
                    <a:pt x="6039044" y="0"/>
                  </a:cubicBezTo>
                  <a:cubicBezTo>
                    <a:pt x="6212979" y="-4688"/>
                    <a:pt x="6287506" y="89918"/>
                    <a:pt x="6285525" y="246481"/>
                  </a:cubicBezTo>
                  <a:cubicBezTo>
                    <a:pt x="6319275" y="346815"/>
                    <a:pt x="6245071" y="610650"/>
                    <a:pt x="6285525" y="739427"/>
                  </a:cubicBezTo>
                  <a:cubicBezTo>
                    <a:pt x="6325979" y="868204"/>
                    <a:pt x="6246105" y="1060883"/>
                    <a:pt x="6285525" y="1232373"/>
                  </a:cubicBezTo>
                  <a:cubicBezTo>
                    <a:pt x="6320385" y="1384351"/>
                    <a:pt x="6196333" y="1487950"/>
                    <a:pt x="6039044" y="1478854"/>
                  </a:cubicBezTo>
                  <a:cubicBezTo>
                    <a:pt x="5896274" y="1504013"/>
                    <a:pt x="5657602" y="1462715"/>
                    <a:pt x="5517713" y="1478854"/>
                  </a:cubicBezTo>
                  <a:cubicBezTo>
                    <a:pt x="5377824" y="1494993"/>
                    <a:pt x="5282071" y="1447990"/>
                    <a:pt x="5112234" y="1478854"/>
                  </a:cubicBezTo>
                  <a:cubicBezTo>
                    <a:pt x="4942397" y="1509718"/>
                    <a:pt x="4858744" y="1468166"/>
                    <a:pt x="4648829" y="1478854"/>
                  </a:cubicBezTo>
                  <a:cubicBezTo>
                    <a:pt x="4438914" y="1489542"/>
                    <a:pt x="4185002" y="1409232"/>
                    <a:pt x="4011647" y="1478854"/>
                  </a:cubicBezTo>
                  <a:cubicBezTo>
                    <a:pt x="3838292" y="1548476"/>
                    <a:pt x="3623152" y="1477010"/>
                    <a:pt x="3316539" y="1478854"/>
                  </a:cubicBezTo>
                  <a:cubicBezTo>
                    <a:pt x="3009926" y="1480698"/>
                    <a:pt x="3048072" y="1434219"/>
                    <a:pt x="2795209" y="1478854"/>
                  </a:cubicBezTo>
                  <a:cubicBezTo>
                    <a:pt x="2542346" y="1523489"/>
                    <a:pt x="2498843" y="1413539"/>
                    <a:pt x="2215952" y="1478854"/>
                  </a:cubicBezTo>
                  <a:cubicBezTo>
                    <a:pt x="1933061" y="1544169"/>
                    <a:pt x="1797779" y="1453025"/>
                    <a:pt x="1636696" y="1478854"/>
                  </a:cubicBezTo>
                  <a:cubicBezTo>
                    <a:pt x="1475613" y="1504683"/>
                    <a:pt x="1302923" y="1424725"/>
                    <a:pt x="999514" y="1478854"/>
                  </a:cubicBezTo>
                  <a:cubicBezTo>
                    <a:pt x="696105" y="1532983"/>
                    <a:pt x="611495" y="1430107"/>
                    <a:pt x="246481" y="1478854"/>
                  </a:cubicBezTo>
                  <a:cubicBezTo>
                    <a:pt x="119228" y="1479761"/>
                    <a:pt x="6023" y="1359641"/>
                    <a:pt x="0" y="1232373"/>
                  </a:cubicBezTo>
                  <a:cubicBezTo>
                    <a:pt x="-7" y="1068778"/>
                    <a:pt x="36646" y="866861"/>
                    <a:pt x="0" y="739427"/>
                  </a:cubicBezTo>
                  <a:cubicBezTo>
                    <a:pt x="-36646" y="611993"/>
                    <a:pt x="36429" y="406843"/>
                    <a:pt x="0" y="246481"/>
                  </a:cubicBezTo>
                  <a:close/>
                </a:path>
                <a:path w="6285525" h="1478854" stroke="0" extrusionOk="0">
                  <a:moveTo>
                    <a:pt x="0" y="246481"/>
                  </a:moveTo>
                  <a:cubicBezTo>
                    <a:pt x="-11342" y="105990"/>
                    <a:pt x="102671" y="1872"/>
                    <a:pt x="246481" y="0"/>
                  </a:cubicBezTo>
                  <a:cubicBezTo>
                    <a:pt x="376495" y="-62534"/>
                    <a:pt x="556868" y="4933"/>
                    <a:pt x="767812" y="0"/>
                  </a:cubicBezTo>
                  <a:cubicBezTo>
                    <a:pt x="978756" y="-4933"/>
                    <a:pt x="1125741" y="33"/>
                    <a:pt x="1347068" y="0"/>
                  </a:cubicBezTo>
                  <a:cubicBezTo>
                    <a:pt x="1568395" y="-33"/>
                    <a:pt x="1761943" y="70506"/>
                    <a:pt x="1984250" y="0"/>
                  </a:cubicBezTo>
                  <a:cubicBezTo>
                    <a:pt x="2206557" y="-70506"/>
                    <a:pt x="2379543" y="60367"/>
                    <a:pt x="2679357" y="0"/>
                  </a:cubicBezTo>
                  <a:cubicBezTo>
                    <a:pt x="2979171" y="-60367"/>
                    <a:pt x="3027550" y="6570"/>
                    <a:pt x="3374465" y="0"/>
                  </a:cubicBezTo>
                  <a:cubicBezTo>
                    <a:pt x="3721380" y="-6570"/>
                    <a:pt x="3785843" y="45588"/>
                    <a:pt x="3895796" y="0"/>
                  </a:cubicBezTo>
                  <a:cubicBezTo>
                    <a:pt x="4005749" y="-45588"/>
                    <a:pt x="4124165" y="837"/>
                    <a:pt x="4301275" y="0"/>
                  </a:cubicBezTo>
                  <a:cubicBezTo>
                    <a:pt x="4478385" y="-837"/>
                    <a:pt x="4658133" y="41883"/>
                    <a:pt x="4938457" y="0"/>
                  </a:cubicBezTo>
                  <a:cubicBezTo>
                    <a:pt x="5218781" y="-41883"/>
                    <a:pt x="5199523" y="5909"/>
                    <a:pt x="5459788" y="0"/>
                  </a:cubicBezTo>
                  <a:cubicBezTo>
                    <a:pt x="5720053" y="-5909"/>
                    <a:pt x="5872828" y="27637"/>
                    <a:pt x="6039044" y="0"/>
                  </a:cubicBezTo>
                  <a:cubicBezTo>
                    <a:pt x="6164789" y="-9053"/>
                    <a:pt x="6286183" y="150705"/>
                    <a:pt x="6285525" y="246481"/>
                  </a:cubicBezTo>
                  <a:cubicBezTo>
                    <a:pt x="6314390" y="344095"/>
                    <a:pt x="6242552" y="514910"/>
                    <a:pt x="6285525" y="719709"/>
                  </a:cubicBezTo>
                  <a:cubicBezTo>
                    <a:pt x="6328498" y="924508"/>
                    <a:pt x="6269998" y="1101313"/>
                    <a:pt x="6285525" y="1232373"/>
                  </a:cubicBezTo>
                  <a:cubicBezTo>
                    <a:pt x="6284593" y="1342025"/>
                    <a:pt x="6175947" y="1470552"/>
                    <a:pt x="6039044" y="1478854"/>
                  </a:cubicBezTo>
                  <a:cubicBezTo>
                    <a:pt x="5904233" y="1506598"/>
                    <a:pt x="5589008" y="1467486"/>
                    <a:pt x="5401862" y="1478854"/>
                  </a:cubicBezTo>
                  <a:cubicBezTo>
                    <a:pt x="5214716" y="1490222"/>
                    <a:pt x="5047308" y="1441262"/>
                    <a:pt x="4880531" y="1478854"/>
                  </a:cubicBezTo>
                  <a:cubicBezTo>
                    <a:pt x="4713754" y="1516446"/>
                    <a:pt x="4446610" y="1447680"/>
                    <a:pt x="4301275" y="1478854"/>
                  </a:cubicBezTo>
                  <a:cubicBezTo>
                    <a:pt x="4155940" y="1510028"/>
                    <a:pt x="4078419" y="1457088"/>
                    <a:pt x="3895796" y="1478854"/>
                  </a:cubicBezTo>
                  <a:cubicBezTo>
                    <a:pt x="3713173" y="1500620"/>
                    <a:pt x="3609042" y="1431199"/>
                    <a:pt x="3374465" y="1478854"/>
                  </a:cubicBezTo>
                  <a:cubicBezTo>
                    <a:pt x="3139888" y="1526509"/>
                    <a:pt x="2978306" y="1451183"/>
                    <a:pt x="2795209" y="1478854"/>
                  </a:cubicBezTo>
                  <a:cubicBezTo>
                    <a:pt x="2612112" y="1506525"/>
                    <a:pt x="2246790" y="1453164"/>
                    <a:pt x="2100101" y="1478854"/>
                  </a:cubicBezTo>
                  <a:cubicBezTo>
                    <a:pt x="1953412" y="1504544"/>
                    <a:pt x="1845173" y="1438540"/>
                    <a:pt x="1694622" y="1478854"/>
                  </a:cubicBezTo>
                  <a:cubicBezTo>
                    <a:pt x="1544071" y="1519168"/>
                    <a:pt x="1252386" y="1434840"/>
                    <a:pt x="999514" y="1478854"/>
                  </a:cubicBezTo>
                  <a:cubicBezTo>
                    <a:pt x="746642" y="1522868"/>
                    <a:pt x="522438" y="1446114"/>
                    <a:pt x="246481" y="1478854"/>
                  </a:cubicBezTo>
                  <a:cubicBezTo>
                    <a:pt x="126219" y="1488187"/>
                    <a:pt x="7577" y="1378459"/>
                    <a:pt x="0" y="1232373"/>
                  </a:cubicBezTo>
                  <a:cubicBezTo>
                    <a:pt x="-11317" y="1027268"/>
                    <a:pt x="54244" y="944617"/>
                    <a:pt x="0" y="759145"/>
                  </a:cubicBezTo>
                  <a:cubicBezTo>
                    <a:pt x="-54244" y="573673"/>
                    <a:pt x="48848" y="475259"/>
                    <a:pt x="0" y="246481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="" xmlns:ask="http://schemas.microsoft.com/office/drawing/2018/sketchyshapes" sd="397762265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E5066CF-CB2D-6CA1-2467-3E9A8A13631B}"/>
                </a:ext>
              </a:extLst>
            </p:cNvPr>
            <p:cNvSpPr txBox="1"/>
            <p:nvPr/>
          </p:nvSpPr>
          <p:spPr>
            <a:xfrm>
              <a:off x="7553009" y="-242356"/>
              <a:ext cx="5032688" cy="2359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Sản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xuất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dầu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hỏa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dầu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diesel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̀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xăng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liệu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5B93A1A-9572-8A3E-173F-A58B443DC74F}"/>
              </a:ext>
            </a:extLst>
          </p:cNvPr>
          <p:cNvGrpSpPr/>
          <p:nvPr/>
        </p:nvGrpSpPr>
        <p:grpSpPr>
          <a:xfrm>
            <a:off x="4768605" y="5453515"/>
            <a:ext cx="6580799" cy="1130733"/>
            <a:chOff x="6874603" y="-859429"/>
            <a:chExt cx="5088389" cy="3713650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AA94B33E-6C8C-6776-B31A-3DEDFEAF00B4}"/>
                </a:ext>
              </a:extLst>
            </p:cNvPr>
            <p:cNvSpPr/>
            <p:nvPr/>
          </p:nvSpPr>
          <p:spPr>
            <a:xfrm>
              <a:off x="6930304" y="-859429"/>
              <a:ext cx="5032688" cy="3713650"/>
            </a:xfrm>
            <a:custGeom>
              <a:avLst/>
              <a:gdLst>
                <a:gd name="connsiteX0" fmla="*/ 0 w 5032688"/>
                <a:gd name="connsiteY0" fmla="*/ 618954 h 3713650"/>
                <a:gd name="connsiteX1" fmla="*/ 618954 w 5032688"/>
                <a:gd name="connsiteY1" fmla="*/ 0 h 3713650"/>
                <a:gd name="connsiteX2" fmla="*/ 1161065 w 5032688"/>
                <a:gd name="connsiteY2" fmla="*/ 0 h 3713650"/>
                <a:gd name="connsiteX3" fmla="*/ 1665229 w 5032688"/>
                <a:gd name="connsiteY3" fmla="*/ 0 h 3713650"/>
                <a:gd name="connsiteX4" fmla="*/ 2169393 w 5032688"/>
                <a:gd name="connsiteY4" fmla="*/ 0 h 3713650"/>
                <a:gd name="connsiteX5" fmla="*/ 2749452 w 5032688"/>
                <a:gd name="connsiteY5" fmla="*/ 0 h 3713650"/>
                <a:gd name="connsiteX6" fmla="*/ 3177720 w 5032688"/>
                <a:gd name="connsiteY6" fmla="*/ 0 h 3713650"/>
                <a:gd name="connsiteX7" fmla="*/ 3643936 w 5032688"/>
                <a:gd name="connsiteY7" fmla="*/ 0 h 3713650"/>
                <a:gd name="connsiteX8" fmla="*/ 4413734 w 5032688"/>
                <a:gd name="connsiteY8" fmla="*/ 0 h 3713650"/>
                <a:gd name="connsiteX9" fmla="*/ 5032688 w 5032688"/>
                <a:gd name="connsiteY9" fmla="*/ 618954 h 3713650"/>
                <a:gd name="connsiteX10" fmla="*/ 5032688 w 5032688"/>
                <a:gd name="connsiteY10" fmla="*/ 1064588 h 3713650"/>
                <a:gd name="connsiteX11" fmla="*/ 5032688 w 5032688"/>
                <a:gd name="connsiteY11" fmla="*/ 1510221 h 3713650"/>
                <a:gd name="connsiteX12" fmla="*/ 5032688 w 5032688"/>
                <a:gd name="connsiteY12" fmla="*/ 1955855 h 3713650"/>
                <a:gd name="connsiteX13" fmla="*/ 5032688 w 5032688"/>
                <a:gd name="connsiteY13" fmla="*/ 2426246 h 3713650"/>
                <a:gd name="connsiteX14" fmla="*/ 5032688 w 5032688"/>
                <a:gd name="connsiteY14" fmla="*/ 3094696 h 3713650"/>
                <a:gd name="connsiteX15" fmla="*/ 4413734 w 5032688"/>
                <a:gd name="connsiteY15" fmla="*/ 3713650 h 3713650"/>
                <a:gd name="connsiteX16" fmla="*/ 3985466 w 5032688"/>
                <a:gd name="connsiteY16" fmla="*/ 3713650 h 3713650"/>
                <a:gd name="connsiteX17" fmla="*/ 3481302 w 5032688"/>
                <a:gd name="connsiteY17" fmla="*/ 3713650 h 3713650"/>
                <a:gd name="connsiteX18" fmla="*/ 3053034 w 5032688"/>
                <a:gd name="connsiteY18" fmla="*/ 3713650 h 3713650"/>
                <a:gd name="connsiteX19" fmla="*/ 2586818 w 5032688"/>
                <a:gd name="connsiteY19" fmla="*/ 3713650 h 3713650"/>
                <a:gd name="connsiteX20" fmla="*/ 2006759 w 5032688"/>
                <a:gd name="connsiteY20" fmla="*/ 3713650 h 3713650"/>
                <a:gd name="connsiteX21" fmla="*/ 1388752 w 5032688"/>
                <a:gd name="connsiteY21" fmla="*/ 3713650 h 3713650"/>
                <a:gd name="connsiteX22" fmla="*/ 618954 w 5032688"/>
                <a:gd name="connsiteY22" fmla="*/ 3713650 h 3713650"/>
                <a:gd name="connsiteX23" fmla="*/ 0 w 5032688"/>
                <a:gd name="connsiteY23" fmla="*/ 3094696 h 3713650"/>
                <a:gd name="connsiteX24" fmla="*/ 0 w 5032688"/>
                <a:gd name="connsiteY24" fmla="*/ 2599548 h 3713650"/>
                <a:gd name="connsiteX25" fmla="*/ 0 w 5032688"/>
                <a:gd name="connsiteY25" fmla="*/ 2178671 h 3713650"/>
                <a:gd name="connsiteX26" fmla="*/ 0 w 5032688"/>
                <a:gd name="connsiteY26" fmla="*/ 1683523 h 3713650"/>
                <a:gd name="connsiteX27" fmla="*/ 0 w 5032688"/>
                <a:gd name="connsiteY27" fmla="*/ 1262647 h 3713650"/>
                <a:gd name="connsiteX28" fmla="*/ 0 w 5032688"/>
                <a:gd name="connsiteY28" fmla="*/ 618954 h 3713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032688" h="3713650" fill="none" extrusionOk="0">
                  <a:moveTo>
                    <a:pt x="0" y="618954"/>
                  </a:moveTo>
                  <a:cubicBezTo>
                    <a:pt x="34991" y="275612"/>
                    <a:pt x="222112" y="-29860"/>
                    <a:pt x="618954" y="0"/>
                  </a:cubicBezTo>
                  <a:cubicBezTo>
                    <a:pt x="731790" y="-7311"/>
                    <a:pt x="928104" y="62008"/>
                    <a:pt x="1161065" y="0"/>
                  </a:cubicBezTo>
                  <a:cubicBezTo>
                    <a:pt x="1394026" y="-62008"/>
                    <a:pt x="1414827" y="47346"/>
                    <a:pt x="1665229" y="0"/>
                  </a:cubicBezTo>
                  <a:cubicBezTo>
                    <a:pt x="1915631" y="-47346"/>
                    <a:pt x="2060415" y="7208"/>
                    <a:pt x="2169393" y="0"/>
                  </a:cubicBezTo>
                  <a:cubicBezTo>
                    <a:pt x="2278371" y="-7208"/>
                    <a:pt x="2547362" y="28915"/>
                    <a:pt x="2749452" y="0"/>
                  </a:cubicBezTo>
                  <a:cubicBezTo>
                    <a:pt x="2951542" y="-28915"/>
                    <a:pt x="3015248" y="46470"/>
                    <a:pt x="3177720" y="0"/>
                  </a:cubicBezTo>
                  <a:cubicBezTo>
                    <a:pt x="3340192" y="-46470"/>
                    <a:pt x="3496052" y="7625"/>
                    <a:pt x="3643936" y="0"/>
                  </a:cubicBezTo>
                  <a:cubicBezTo>
                    <a:pt x="3791820" y="-7625"/>
                    <a:pt x="4041477" y="23842"/>
                    <a:pt x="4413734" y="0"/>
                  </a:cubicBezTo>
                  <a:cubicBezTo>
                    <a:pt x="4728050" y="-77257"/>
                    <a:pt x="5008385" y="370848"/>
                    <a:pt x="5032688" y="618954"/>
                  </a:cubicBezTo>
                  <a:cubicBezTo>
                    <a:pt x="5047901" y="803337"/>
                    <a:pt x="5030370" y="926688"/>
                    <a:pt x="5032688" y="1064588"/>
                  </a:cubicBezTo>
                  <a:cubicBezTo>
                    <a:pt x="5035006" y="1202488"/>
                    <a:pt x="5007452" y="1386021"/>
                    <a:pt x="5032688" y="1510221"/>
                  </a:cubicBezTo>
                  <a:cubicBezTo>
                    <a:pt x="5057924" y="1634421"/>
                    <a:pt x="5012370" y="1765412"/>
                    <a:pt x="5032688" y="1955855"/>
                  </a:cubicBezTo>
                  <a:cubicBezTo>
                    <a:pt x="5053006" y="2146298"/>
                    <a:pt x="5001261" y="2196558"/>
                    <a:pt x="5032688" y="2426246"/>
                  </a:cubicBezTo>
                  <a:cubicBezTo>
                    <a:pt x="5064115" y="2655934"/>
                    <a:pt x="4970347" y="2855532"/>
                    <a:pt x="5032688" y="3094696"/>
                  </a:cubicBezTo>
                  <a:cubicBezTo>
                    <a:pt x="4958392" y="3458735"/>
                    <a:pt x="4761881" y="3669862"/>
                    <a:pt x="4413734" y="3713650"/>
                  </a:cubicBezTo>
                  <a:cubicBezTo>
                    <a:pt x="4269003" y="3745694"/>
                    <a:pt x="4099528" y="3669043"/>
                    <a:pt x="3985466" y="3713650"/>
                  </a:cubicBezTo>
                  <a:cubicBezTo>
                    <a:pt x="3871404" y="3758257"/>
                    <a:pt x="3593895" y="3662792"/>
                    <a:pt x="3481302" y="3713650"/>
                  </a:cubicBezTo>
                  <a:cubicBezTo>
                    <a:pt x="3368709" y="3764508"/>
                    <a:pt x="3188088" y="3665938"/>
                    <a:pt x="3053034" y="3713650"/>
                  </a:cubicBezTo>
                  <a:cubicBezTo>
                    <a:pt x="2917980" y="3761362"/>
                    <a:pt x="2812603" y="3667426"/>
                    <a:pt x="2586818" y="3713650"/>
                  </a:cubicBezTo>
                  <a:cubicBezTo>
                    <a:pt x="2361033" y="3759874"/>
                    <a:pt x="2156824" y="3679392"/>
                    <a:pt x="2006759" y="3713650"/>
                  </a:cubicBezTo>
                  <a:cubicBezTo>
                    <a:pt x="1856694" y="3747908"/>
                    <a:pt x="1525155" y="3691881"/>
                    <a:pt x="1388752" y="3713650"/>
                  </a:cubicBezTo>
                  <a:cubicBezTo>
                    <a:pt x="1252349" y="3735419"/>
                    <a:pt x="812305" y="3685626"/>
                    <a:pt x="618954" y="3713650"/>
                  </a:cubicBezTo>
                  <a:cubicBezTo>
                    <a:pt x="258799" y="3635082"/>
                    <a:pt x="-26539" y="3475600"/>
                    <a:pt x="0" y="3094696"/>
                  </a:cubicBezTo>
                  <a:cubicBezTo>
                    <a:pt x="-2719" y="2850854"/>
                    <a:pt x="24278" y="2842005"/>
                    <a:pt x="0" y="2599548"/>
                  </a:cubicBezTo>
                  <a:cubicBezTo>
                    <a:pt x="-24278" y="2357091"/>
                    <a:pt x="48425" y="2340378"/>
                    <a:pt x="0" y="2178671"/>
                  </a:cubicBezTo>
                  <a:cubicBezTo>
                    <a:pt x="-48425" y="2016964"/>
                    <a:pt x="49144" y="1892743"/>
                    <a:pt x="0" y="1683523"/>
                  </a:cubicBezTo>
                  <a:cubicBezTo>
                    <a:pt x="-49144" y="1474303"/>
                    <a:pt x="35553" y="1419161"/>
                    <a:pt x="0" y="1262647"/>
                  </a:cubicBezTo>
                  <a:cubicBezTo>
                    <a:pt x="-35553" y="1106133"/>
                    <a:pt x="36888" y="814528"/>
                    <a:pt x="0" y="618954"/>
                  </a:cubicBezTo>
                  <a:close/>
                </a:path>
                <a:path w="5032688" h="3713650" stroke="0" extrusionOk="0">
                  <a:moveTo>
                    <a:pt x="0" y="618954"/>
                  </a:moveTo>
                  <a:cubicBezTo>
                    <a:pt x="-32901" y="264457"/>
                    <a:pt x="188708" y="21539"/>
                    <a:pt x="618954" y="0"/>
                  </a:cubicBezTo>
                  <a:cubicBezTo>
                    <a:pt x="800568" y="-51859"/>
                    <a:pt x="984204" y="35419"/>
                    <a:pt x="1123118" y="0"/>
                  </a:cubicBezTo>
                  <a:cubicBezTo>
                    <a:pt x="1262032" y="-35419"/>
                    <a:pt x="1491197" y="63694"/>
                    <a:pt x="1665229" y="0"/>
                  </a:cubicBezTo>
                  <a:cubicBezTo>
                    <a:pt x="1839261" y="-63694"/>
                    <a:pt x="2029171" y="1505"/>
                    <a:pt x="2245288" y="0"/>
                  </a:cubicBezTo>
                  <a:cubicBezTo>
                    <a:pt x="2461405" y="-1505"/>
                    <a:pt x="2573324" y="20085"/>
                    <a:pt x="2863295" y="0"/>
                  </a:cubicBezTo>
                  <a:cubicBezTo>
                    <a:pt x="3153266" y="-20085"/>
                    <a:pt x="3267718" y="52481"/>
                    <a:pt x="3481302" y="0"/>
                  </a:cubicBezTo>
                  <a:cubicBezTo>
                    <a:pt x="3694886" y="-52481"/>
                    <a:pt x="4108039" y="47975"/>
                    <a:pt x="4413734" y="0"/>
                  </a:cubicBezTo>
                  <a:cubicBezTo>
                    <a:pt x="4706034" y="-38421"/>
                    <a:pt x="5052631" y="319907"/>
                    <a:pt x="5032688" y="618954"/>
                  </a:cubicBezTo>
                  <a:cubicBezTo>
                    <a:pt x="5062805" y="765242"/>
                    <a:pt x="5013670" y="881701"/>
                    <a:pt x="5032688" y="1138860"/>
                  </a:cubicBezTo>
                  <a:cubicBezTo>
                    <a:pt x="5051706" y="1396019"/>
                    <a:pt x="5016807" y="1420572"/>
                    <a:pt x="5032688" y="1584493"/>
                  </a:cubicBezTo>
                  <a:cubicBezTo>
                    <a:pt x="5048569" y="1748414"/>
                    <a:pt x="4982564" y="1946159"/>
                    <a:pt x="5032688" y="2054884"/>
                  </a:cubicBezTo>
                  <a:cubicBezTo>
                    <a:pt x="5082812" y="2163609"/>
                    <a:pt x="4993106" y="2319753"/>
                    <a:pt x="5032688" y="2475761"/>
                  </a:cubicBezTo>
                  <a:cubicBezTo>
                    <a:pt x="5072270" y="2631769"/>
                    <a:pt x="5005750" y="2865507"/>
                    <a:pt x="5032688" y="3094696"/>
                  </a:cubicBezTo>
                  <a:cubicBezTo>
                    <a:pt x="5123627" y="3397307"/>
                    <a:pt x="4746743" y="3722600"/>
                    <a:pt x="4413734" y="3713650"/>
                  </a:cubicBezTo>
                  <a:cubicBezTo>
                    <a:pt x="4224727" y="3764940"/>
                    <a:pt x="4011782" y="3664114"/>
                    <a:pt x="3871623" y="3713650"/>
                  </a:cubicBezTo>
                  <a:cubicBezTo>
                    <a:pt x="3731464" y="3763186"/>
                    <a:pt x="3461509" y="3701774"/>
                    <a:pt x="3329511" y="3713650"/>
                  </a:cubicBezTo>
                  <a:cubicBezTo>
                    <a:pt x="3197513" y="3725526"/>
                    <a:pt x="3037383" y="3673903"/>
                    <a:pt x="2825348" y="3713650"/>
                  </a:cubicBezTo>
                  <a:cubicBezTo>
                    <a:pt x="2613313" y="3753397"/>
                    <a:pt x="2392920" y="3656854"/>
                    <a:pt x="2283236" y="3713650"/>
                  </a:cubicBezTo>
                  <a:cubicBezTo>
                    <a:pt x="2173552" y="3770446"/>
                    <a:pt x="2040058" y="3670449"/>
                    <a:pt x="1854968" y="3713650"/>
                  </a:cubicBezTo>
                  <a:cubicBezTo>
                    <a:pt x="1669878" y="3756851"/>
                    <a:pt x="1517076" y="3685974"/>
                    <a:pt x="1350804" y="3713650"/>
                  </a:cubicBezTo>
                  <a:cubicBezTo>
                    <a:pt x="1184532" y="3741326"/>
                    <a:pt x="832481" y="3679095"/>
                    <a:pt x="618954" y="3713650"/>
                  </a:cubicBezTo>
                  <a:cubicBezTo>
                    <a:pt x="282805" y="3705883"/>
                    <a:pt x="-73104" y="3426002"/>
                    <a:pt x="0" y="3094696"/>
                  </a:cubicBezTo>
                  <a:cubicBezTo>
                    <a:pt x="-8864" y="2902015"/>
                    <a:pt x="48485" y="2834768"/>
                    <a:pt x="0" y="2673820"/>
                  </a:cubicBezTo>
                  <a:cubicBezTo>
                    <a:pt x="-48485" y="2512872"/>
                    <a:pt x="37911" y="2259469"/>
                    <a:pt x="0" y="2129157"/>
                  </a:cubicBezTo>
                  <a:cubicBezTo>
                    <a:pt x="-37911" y="1998845"/>
                    <a:pt x="36507" y="1787835"/>
                    <a:pt x="0" y="1584493"/>
                  </a:cubicBezTo>
                  <a:cubicBezTo>
                    <a:pt x="-36507" y="1381151"/>
                    <a:pt x="48113" y="1263219"/>
                    <a:pt x="0" y="1138860"/>
                  </a:cubicBezTo>
                  <a:cubicBezTo>
                    <a:pt x="-48113" y="1014501"/>
                    <a:pt x="56816" y="836228"/>
                    <a:pt x="0" y="618954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="" xmlns:ask="http://schemas.microsoft.com/office/drawing/2018/sketchyshapes" sd="397762265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5363FA4-E1A6-F448-B19C-586FDDA99EFE}"/>
                </a:ext>
              </a:extLst>
            </p:cNvPr>
            <p:cNvSpPr txBox="1"/>
            <p:nvPr/>
          </p:nvSpPr>
          <p:spPr>
            <a:xfrm>
              <a:off x="6874603" y="-243235"/>
              <a:ext cx="5032688" cy="2359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Xuất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khẩu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lại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lợi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ích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kinh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tê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́</a:t>
              </a:r>
            </a:p>
          </p:txBody>
        </p:sp>
      </p:grpSp>
      <p:pic>
        <p:nvPicPr>
          <p:cNvPr id="17" name="Content Placeholder 28">
            <a:extLst>
              <a:ext uri="{FF2B5EF4-FFF2-40B4-BE49-F238E27FC236}">
                <a16:creationId xmlns:a16="http://schemas.microsoft.com/office/drawing/2014/main" id="{E04DCF46-A3B0-F131-7593-D1FA773B87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498" y="4258085"/>
            <a:ext cx="2861170" cy="2861170"/>
          </a:xfr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0D3F929-96D6-286A-E4CD-1902A85FB48D}"/>
              </a:ext>
            </a:extLst>
          </p:cNvPr>
          <p:cNvCxnSpPr>
            <a:cxnSpLocks/>
            <a:endCxn id="12" idx="1"/>
          </p:cNvCxnSpPr>
          <p:nvPr/>
        </p:nvCxnSpPr>
        <p:spPr>
          <a:xfrm flipV="1">
            <a:off x="4699139" y="1498038"/>
            <a:ext cx="858374" cy="1930956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92CD176-349A-A794-34FF-8D40CF56620B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4677735" y="3428997"/>
            <a:ext cx="807897" cy="449850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7B73F2F-6E02-BBD3-2FE6-65BEB1E56E21}"/>
              </a:ext>
            </a:extLst>
          </p:cNvPr>
          <p:cNvCxnSpPr>
            <a:cxnSpLocks/>
          </p:cNvCxnSpPr>
          <p:nvPr/>
        </p:nvCxnSpPr>
        <p:spPr>
          <a:xfrm>
            <a:off x="4677735" y="3499928"/>
            <a:ext cx="266365" cy="2052720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9051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4">
            <a:extLst>
              <a:ext uri="{FF2B5EF4-FFF2-40B4-BE49-F238E27FC236}">
                <a16:creationId xmlns:a16="http://schemas.microsoft.com/office/drawing/2014/main" id="{E5F2C598-33F5-0E65-9954-4139361148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/>
        </p:blipFill>
        <p:spPr>
          <a:xfrm>
            <a:off x="0" y="-3"/>
            <a:ext cx="12192001" cy="6858000"/>
          </a:xfrm>
          <a:prstGeom prst="rect">
            <a:avLst/>
          </a:prstGeom>
        </p:spPr>
      </p:pic>
      <p:pic>
        <p:nvPicPr>
          <p:cNvPr id="31" name="图片 21">
            <a:extLst>
              <a:ext uri="{FF2B5EF4-FFF2-40B4-BE49-F238E27FC236}">
                <a16:creationId xmlns:a16="http://schemas.microsoft.com/office/drawing/2014/main" id="{297B43AC-3610-3952-DFC1-C1223E6A7A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32" name="图片 22">
            <a:extLst>
              <a:ext uri="{FF2B5EF4-FFF2-40B4-BE49-F238E27FC236}">
                <a16:creationId xmlns:a16="http://schemas.microsoft.com/office/drawing/2014/main" id="{D7241246-10DC-80C3-52FF-9BD2B0AAD6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33" name="图片 16">
            <a:extLst>
              <a:ext uri="{FF2B5EF4-FFF2-40B4-BE49-F238E27FC236}">
                <a16:creationId xmlns:a16="http://schemas.microsoft.com/office/drawing/2014/main" id="{C35329B6-3343-7DAB-FDE3-581E24B08F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pic>
        <p:nvPicPr>
          <p:cNvPr id="34" name="图片 29">
            <a:hlinkClick r:id="rId5" action="ppaction://hlinksldjump"/>
            <a:extLst>
              <a:ext uri="{FF2B5EF4-FFF2-40B4-BE49-F238E27FC236}">
                <a16:creationId xmlns:a16="http://schemas.microsoft.com/office/drawing/2014/main" id="{F4924933-4EAA-96C2-C39F-1A28D18D5F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3859">
            <a:off x="-371030" y="-698812"/>
            <a:ext cx="3744674" cy="37446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F739D3-8678-4300-7A1F-D815E9950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4AA8E1A-D4D3-2D6A-21C6-17C44B25BBF8}"/>
              </a:ext>
            </a:extLst>
          </p:cNvPr>
          <p:cNvGrpSpPr/>
          <p:nvPr/>
        </p:nvGrpSpPr>
        <p:grpSpPr>
          <a:xfrm>
            <a:off x="5036127" y="71267"/>
            <a:ext cx="7499005" cy="1874320"/>
            <a:chOff x="5033178" y="439192"/>
            <a:chExt cx="7499005" cy="187432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2EE49AA-32DB-67D7-011A-06925D04B3AD}"/>
                </a:ext>
              </a:extLst>
            </p:cNvPr>
            <p:cNvGrpSpPr/>
            <p:nvPr/>
          </p:nvGrpSpPr>
          <p:grpSpPr>
            <a:xfrm>
              <a:off x="5033178" y="1248277"/>
              <a:ext cx="5174826" cy="844794"/>
              <a:chOff x="6592600" y="2065223"/>
              <a:chExt cx="5032688" cy="3713650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7261904C-EC36-62AF-BAF0-C477D77D5F23}"/>
                  </a:ext>
                </a:extLst>
              </p:cNvPr>
              <p:cNvSpPr/>
              <p:nvPr/>
            </p:nvSpPr>
            <p:spPr>
              <a:xfrm>
                <a:off x="7415969" y="2065223"/>
                <a:ext cx="3703474" cy="3713650"/>
              </a:xfrm>
              <a:custGeom>
                <a:avLst/>
                <a:gdLst>
                  <a:gd name="connsiteX0" fmla="*/ 0 w 3808071"/>
                  <a:gd name="connsiteY0" fmla="*/ 140802 h 844794"/>
                  <a:gd name="connsiteX1" fmla="*/ 140802 w 3808071"/>
                  <a:gd name="connsiteY1" fmla="*/ 0 h 844794"/>
                  <a:gd name="connsiteX2" fmla="*/ 728547 w 3808071"/>
                  <a:gd name="connsiteY2" fmla="*/ 0 h 844794"/>
                  <a:gd name="connsiteX3" fmla="*/ 1386820 w 3808071"/>
                  <a:gd name="connsiteY3" fmla="*/ 0 h 844794"/>
                  <a:gd name="connsiteX4" fmla="*/ 1868771 w 3808071"/>
                  <a:gd name="connsiteY4" fmla="*/ 0 h 844794"/>
                  <a:gd name="connsiteX5" fmla="*/ 2527045 w 3808071"/>
                  <a:gd name="connsiteY5" fmla="*/ 0 h 844794"/>
                  <a:gd name="connsiteX6" fmla="*/ 3667269 w 3808071"/>
                  <a:gd name="connsiteY6" fmla="*/ 0 h 844794"/>
                  <a:gd name="connsiteX7" fmla="*/ 3808071 w 3808071"/>
                  <a:gd name="connsiteY7" fmla="*/ 140802 h 844794"/>
                  <a:gd name="connsiteX8" fmla="*/ 3808071 w 3808071"/>
                  <a:gd name="connsiteY8" fmla="*/ 703992 h 844794"/>
                  <a:gd name="connsiteX9" fmla="*/ 3667269 w 3808071"/>
                  <a:gd name="connsiteY9" fmla="*/ 844794 h 844794"/>
                  <a:gd name="connsiteX10" fmla="*/ 3079525 w 3808071"/>
                  <a:gd name="connsiteY10" fmla="*/ 844794 h 844794"/>
                  <a:gd name="connsiteX11" fmla="*/ 2527045 w 3808071"/>
                  <a:gd name="connsiteY11" fmla="*/ 844794 h 844794"/>
                  <a:gd name="connsiteX12" fmla="*/ 1974565 w 3808071"/>
                  <a:gd name="connsiteY12" fmla="*/ 844794 h 844794"/>
                  <a:gd name="connsiteX13" fmla="*/ 1351556 w 3808071"/>
                  <a:gd name="connsiteY13" fmla="*/ 844794 h 844794"/>
                  <a:gd name="connsiteX14" fmla="*/ 869605 w 3808071"/>
                  <a:gd name="connsiteY14" fmla="*/ 844794 h 844794"/>
                  <a:gd name="connsiteX15" fmla="*/ 140802 w 3808071"/>
                  <a:gd name="connsiteY15" fmla="*/ 844794 h 844794"/>
                  <a:gd name="connsiteX16" fmla="*/ 0 w 3808071"/>
                  <a:gd name="connsiteY16" fmla="*/ 703992 h 844794"/>
                  <a:gd name="connsiteX17" fmla="*/ 0 w 3808071"/>
                  <a:gd name="connsiteY17" fmla="*/ 140802 h 844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808071" h="844794" fill="none" extrusionOk="0">
                    <a:moveTo>
                      <a:pt x="0" y="140802"/>
                    </a:moveTo>
                    <a:cubicBezTo>
                      <a:pt x="-4050" y="75091"/>
                      <a:pt x="42341" y="9676"/>
                      <a:pt x="140802" y="0"/>
                    </a:cubicBezTo>
                    <a:cubicBezTo>
                      <a:pt x="267173" y="-28010"/>
                      <a:pt x="559452" y="16521"/>
                      <a:pt x="728547" y="0"/>
                    </a:cubicBezTo>
                    <a:cubicBezTo>
                      <a:pt x="897643" y="-16521"/>
                      <a:pt x="1072364" y="4053"/>
                      <a:pt x="1386820" y="0"/>
                    </a:cubicBezTo>
                    <a:cubicBezTo>
                      <a:pt x="1701276" y="-4053"/>
                      <a:pt x="1707352" y="25442"/>
                      <a:pt x="1868771" y="0"/>
                    </a:cubicBezTo>
                    <a:cubicBezTo>
                      <a:pt x="2030190" y="-25442"/>
                      <a:pt x="2214111" y="73620"/>
                      <a:pt x="2527045" y="0"/>
                    </a:cubicBezTo>
                    <a:cubicBezTo>
                      <a:pt x="2839979" y="-73620"/>
                      <a:pt x="3254449" y="14696"/>
                      <a:pt x="3667269" y="0"/>
                    </a:cubicBezTo>
                    <a:cubicBezTo>
                      <a:pt x="3751054" y="3542"/>
                      <a:pt x="3816586" y="74229"/>
                      <a:pt x="3808071" y="140802"/>
                    </a:cubicBezTo>
                    <a:cubicBezTo>
                      <a:pt x="3869155" y="416572"/>
                      <a:pt x="3780163" y="565340"/>
                      <a:pt x="3808071" y="703992"/>
                    </a:cubicBezTo>
                    <a:cubicBezTo>
                      <a:pt x="3824190" y="781063"/>
                      <a:pt x="3740210" y="842176"/>
                      <a:pt x="3667269" y="844794"/>
                    </a:cubicBezTo>
                    <a:cubicBezTo>
                      <a:pt x="3390768" y="913946"/>
                      <a:pt x="3213017" y="816496"/>
                      <a:pt x="3079525" y="844794"/>
                    </a:cubicBezTo>
                    <a:cubicBezTo>
                      <a:pt x="2946033" y="873092"/>
                      <a:pt x="2654034" y="806177"/>
                      <a:pt x="2527045" y="844794"/>
                    </a:cubicBezTo>
                    <a:cubicBezTo>
                      <a:pt x="2400056" y="883411"/>
                      <a:pt x="2123902" y="840196"/>
                      <a:pt x="1974565" y="844794"/>
                    </a:cubicBezTo>
                    <a:cubicBezTo>
                      <a:pt x="1825228" y="849392"/>
                      <a:pt x="1489570" y="773217"/>
                      <a:pt x="1351556" y="844794"/>
                    </a:cubicBezTo>
                    <a:cubicBezTo>
                      <a:pt x="1213542" y="916371"/>
                      <a:pt x="999706" y="817593"/>
                      <a:pt x="869605" y="844794"/>
                    </a:cubicBezTo>
                    <a:cubicBezTo>
                      <a:pt x="739504" y="871995"/>
                      <a:pt x="295310" y="828830"/>
                      <a:pt x="140802" y="844794"/>
                    </a:cubicBezTo>
                    <a:cubicBezTo>
                      <a:pt x="79042" y="852908"/>
                      <a:pt x="1318" y="777281"/>
                      <a:pt x="0" y="703992"/>
                    </a:cubicBezTo>
                    <a:cubicBezTo>
                      <a:pt x="-10687" y="540168"/>
                      <a:pt x="54667" y="350410"/>
                      <a:pt x="0" y="140802"/>
                    </a:cubicBezTo>
                    <a:close/>
                  </a:path>
                  <a:path w="3808071" h="844794" stroke="0" extrusionOk="0">
                    <a:moveTo>
                      <a:pt x="0" y="140802"/>
                    </a:moveTo>
                    <a:cubicBezTo>
                      <a:pt x="-16543" y="56675"/>
                      <a:pt x="59402" y="886"/>
                      <a:pt x="140802" y="0"/>
                    </a:cubicBezTo>
                    <a:cubicBezTo>
                      <a:pt x="385673" y="-21821"/>
                      <a:pt x="567447" y="26743"/>
                      <a:pt x="693282" y="0"/>
                    </a:cubicBezTo>
                    <a:cubicBezTo>
                      <a:pt x="819117" y="-26743"/>
                      <a:pt x="1110593" y="54870"/>
                      <a:pt x="1281026" y="0"/>
                    </a:cubicBezTo>
                    <a:cubicBezTo>
                      <a:pt x="1451459" y="-54870"/>
                      <a:pt x="1734567" y="54118"/>
                      <a:pt x="1904036" y="0"/>
                    </a:cubicBezTo>
                    <a:cubicBezTo>
                      <a:pt x="2073505" y="-54118"/>
                      <a:pt x="2245045" y="77091"/>
                      <a:pt x="2562309" y="0"/>
                    </a:cubicBezTo>
                    <a:cubicBezTo>
                      <a:pt x="2879573" y="-77091"/>
                      <a:pt x="3293812" y="123742"/>
                      <a:pt x="3667269" y="0"/>
                    </a:cubicBezTo>
                    <a:cubicBezTo>
                      <a:pt x="3741489" y="-20166"/>
                      <a:pt x="3796171" y="62546"/>
                      <a:pt x="3808071" y="140802"/>
                    </a:cubicBezTo>
                    <a:cubicBezTo>
                      <a:pt x="3810101" y="348302"/>
                      <a:pt x="3746251" y="560171"/>
                      <a:pt x="3808071" y="703992"/>
                    </a:cubicBezTo>
                    <a:cubicBezTo>
                      <a:pt x="3790070" y="773623"/>
                      <a:pt x="3741722" y="836109"/>
                      <a:pt x="3667269" y="844794"/>
                    </a:cubicBezTo>
                    <a:cubicBezTo>
                      <a:pt x="3482582" y="912891"/>
                      <a:pt x="3230048" y="795169"/>
                      <a:pt x="3044260" y="844794"/>
                    </a:cubicBezTo>
                    <a:cubicBezTo>
                      <a:pt x="2858472" y="894419"/>
                      <a:pt x="2800984" y="842636"/>
                      <a:pt x="2562309" y="844794"/>
                    </a:cubicBezTo>
                    <a:cubicBezTo>
                      <a:pt x="2323634" y="846952"/>
                      <a:pt x="2067388" y="785280"/>
                      <a:pt x="1904036" y="844794"/>
                    </a:cubicBezTo>
                    <a:cubicBezTo>
                      <a:pt x="1740684" y="904308"/>
                      <a:pt x="1465705" y="779927"/>
                      <a:pt x="1281026" y="844794"/>
                    </a:cubicBezTo>
                    <a:cubicBezTo>
                      <a:pt x="1096347" y="909661"/>
                      <a:pt x="992889" y="836106"/>
                      <a:pt x="763811" y="844794"/>
                    </a:cubicBezTo>
                    <a:cubicBezTo>
                      <a:pt x="534733" y="853482"/>
                      <a:pt x="383531" y="843555"/>
                      <a:pt x="140802" y="844794"/>
                    </a:cubicBezTo>
                    <a:cubicBezTo>
                      <a:pt x="71017" y="845326"/>
                      <a:pt x="20389" y="773586"/>
                      <a:pt x="0" y="703992"/>
                    </a:cubicBezTo>
                    <a:cubicBezTo>
                      <a:pt x="-21838" y="482634"/>
                      <a:pt x="56594" y="319641"/>
                      <a:pt x="0" y="140802"/>
                    </a:cubicBezTo>
                    <a:close/>
                  </a:path>
                </a:pathLst>
              </a:custGeom>
              <a:ln>
                <a:extLst>
                  <a:ext uri="{C807C97D-BFC1-408E-A445-0C87EB9F89A2}">
                    <ask:lineSketchStyleProps xmlns="" xmlns:ask="http://schemas.microsoft.com/office/drawing/2018/sketchyshapes" sd="3977622657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0C22C51-9017-D8A4-F4D3-2EA0AAC89471}"/>
                  </a:ext>
                </a:extLst>
              </p:cNvPr>
              <p:cNvSpPr txBox="1"/>
              <p:nvPr/>
            </p:nvSpPr>
            <p:spPr>
              <a:xfrm>
                <a:off x="6592600" y="2667060"/>
                <a:ext cx="5032688" cy="1280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B9BD5">
                        <a:lumMod val="5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Vật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5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B9BD5">
                        <a:lumMod val="5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liệu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5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B9BD5">
                        <a:lumMod val="5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đê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5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̉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B9BD5">
                        <a:lumMod val="5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làm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5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B9BD5">
                        <a:lumMod val="5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nha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5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̀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FD7F56C-2324-A056-5CDB-A0FE4B967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74" b="92593" l="5102" r="93149">
                          <a14:foregroundMark x1="23615" y1="84046" x2="23615" y2="84046"/>
                          <a14:foregroundMark x1="35423" y1="80342" x2="35423" y2="80342"/>
                          <a14:foregroundMark x1="31633" y1="88034" x2="31633" y2="88034"/>
                          <a14:foregroundMark x1="35860" y1="89174" x2="35860" y2="89174"/>
                          <a14:foregroundMark x1="8601" y1="88889" x2="23324" y2="91738"/>
                          <a14:foregroundMark x1="34111" y1="93447" x2="43586" y2="93162"/>
                          <a14:foregroundMark x1="43586" y1="93162" x2="53207" y2="93162"/>
                          <a14:foregroundMark x1="65743" y1="92308" x2="76093" y2="92023"/>
                          <a14:foregroundMark x1="93149" y1="89744" x2="75073" y2="89459"/>
                          <a14:foregroundMark x1="62828" y1="4558" x2="64577" y2="16524"/>
                          <a14:foregroundMark x1="5102" y1="90028" x2="19096" y2="92023"/>
                          <a14:foregroundMark x1="31924" y1="83761" x2="40087" y2="84900"/>
                          <a14:foregroundMark x1="30029" y1="78063" x2="41254" y2="82051"/>
                          <a14:foregroundMark x1="32070" y1="76923" x2="32070" y2="76923"/>
                          <a14:foregroundMark x1="36006" y1="76068" x2="36006" y2="7606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868982" y="439192"/>
              <a:ext cx="3663201" cy="187432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6067BF5-7E50-9C7E-F87A-83139533CA87}"/>
              </a:ext>
            </a:extLst>
          </p:cNvPr>
          <p:cNvGrpSpPr/>
          <p:nvPr/>
        </p:nvGrpSpPr>
        <p:grpSpPr>
          <a:xfrm>
            <a:off x="5858533" y="2040482"/>
            <a:ext cx="5917694" cy="700053"/>
            <a:chOff x="6930303" y="-859429"/>
            <a:chExt cx="6112880" cy="32387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370CA550-536B-CCB8-3E90-71F6BE294DEF}"/>
                </a:ext>
              </a:extLst>
            </p:cNvPr>
            <p:cNvSpPr/>
            <p:nvPr/>
          </p:nvSpPr>
          <p:spPr>
            <a:xfrm>
              <a:off x="6930303" y="-859429"/>
              <a:ext cx="6112880" cy="3238753"/>
            </a:xfrm>
            <a:custGeom>
              <a:avLst/>
              <a:gdLst>
                <a:gd name="connsiteX0" fmla="*/ 0 w 5917694"/>
                <a:gd name="connsiteY0" fmla="*/ 116678 h 700053"/>
                <a:gd name="connsiteX1" fmla="*/ 116678 w 5917694"/>
                <a:gd name="connsiteY1" fmla="*/ 0 h 700053"/>
                <a:gd name="connsiteX2" fmla="*/ 571425 w 5917694"/>
                <a:gd name="connsiteY2" fmla="*/ 0 h 700053"/>
                <a:gd name="connsiteX3" fmla="*/ 1026172 w 5917694"/>
                <a:gd name="connsiteY3" fmla="*/ 0 h 700053"/>
                <a:gd name="connsiteX4" fmla="*/ 1537763 w 5917694"/>
                <a:gd name="connsiteY4" fmla="*/ 0 h 700053"/>
                <a:gd name="connsiteX5" fmla="*/ 2049353 w 5917694"/>
                <a:gd name="connsiteY5" fmla="*/ 0 h 700053"/>
                <a:gd name="connsiteX6" fmla="*/ 2674630 w 5917694"/>
                <a:gd name="connsiteY6" fmla="*/ 0 h 700053"/>
                <a:gd name="connsiteX7" fmla="*/ 3072534 w 5917694"/>
                <a:gd name="connsiteY7" fmla="*/ 0 h 700053"/>
                <a:gd name="connsiteX8" fmla="*/ 3527281 w 5917694"/>
                <a:gd name="connsiteY8" fmla="*/ 0 h 700053"/>
                <a:gd name="connsiteX9" fmla="*/ 4095715 w 5917694"/>
                <a:gd name="connsiteY9" fmla="*/ 0 h 700053"/>
                <a:gd name="connsiteX10" fmla="*/ 4777835 w 5917694"/>
                <a:gd name="connsiteY10" fmla="*/ 0 h 700053"/>
                <a:gd name="connsiteX11" fmla="*/ 5801016 w 5917694"/>
                <a:gd name="connsiteY11" fmla="*/ 0 h 700053"/>
                <a:gd name="connsiteX12" fmla="*/ 5917694 w 5917694"/>
                <a:gd name="connsiteY12" fmla="*/ 116678 h 700053"/>
                <a:gd name="connsiteX13" fmla="*/ 5917694 w 5917694"/>
                <a:gd name="connsiteY13" fmla="*/ 583375 h 700053"/>
                <a:gd name="connsiteX14" fmla="*/ 5801016 w 5917694"/>
                <a:gd name="connsiteY14" fmla="*/ 700053 h 700053"/>
                <a:gd name="connsiteX15" fmla="*/ 5346269 w 5917694"/>
                <a:gd name="connsiteY15" fmla="*/ 700053 h 700053"/>
                <a:gd name="connsiteX16" fmla="*/ 4834679 w 5917694"/>
                <a:gd name="connsiteY16" fmla="*/ 700053 h 700053"/>
                <a:gd name="connsiteX17" fmla="*/ 4436775 w 5917694"/>
                <a:gd name="connsiteY17" fmla="*/ 700053 h 700053"/>
                <a:gd name="connsiteX18" fmla="*/ 3925184 w 5917694"/>
                <a:gd name="connsiteY18" fmla="*/ 700053 h 700053"/>
                <a:gd name="connsiteX19" fmla="*/ 3527281 w 5917694"/>
                <a:gd name="connsiteY19" fmla="*/ 700053 h 700053"/>
                <a:gd name="connsiteX20" fmla="*/ 3072534 w 5917694"/>
                <a:gd name="connsiteY20" fmla="*/ 700053 h 700053"/>
                <a:gd name="connsiteX21" fmla="*/ 2447257 w 5917694"/>
                <a:gd name="connsiteY21" fmla="*/ 700053 h 700053"/>
                <a:gd name="connsiteX22" fmla="*/ 1765136 w 5917694"/>
                <a:gd name="connsiteY22" fmla="*/ 700053 h 700053"/>
                <a:gd name="connsiteX23" fmla="*/ 1253546 w 5917694"/>
                <a:gd name="connsiteY23" fmla="*/ 700053 h 700053"/>
                <a:gd name="connsiteX24" fmla="*/ 685112 w 5917694"/>
                <a:gd name="connsiteY24" fmla="*/ 700053 h 700053"/>
                <a:gd name="connsiteX25" fmla="*/ 116678 w 5917694"/>
                <a:gd name="connsiteY25" fmla="*/ 700053 h 700053"/>
                <a:gd name="connsiteX26" fmla="*/ 0 w 5917694"/>
                <a:gd name="connsiteY26" fmla="*/ 583375 h 700053"/>
                <a:gd name="connsiteX27" fmla="*/ 0 w 5917694"/>
                <a:gd name="connsiteY27" fmla="*/ 116678 h 700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917694" h="700053" fill="none" extrusionOk="0">
                  <a:moveTo>
                    <a:pt x="0" y="116678"/>
                  </a:moveTo>
                  <a:cubicBezTo>
                    <a:pt x="-2670" y="40782"/>
                    <a:pt x="56672" y="9490"/>
                    <a:pt x="116678" y="0"/>
                  </a:cubicBezTo>
                  <a:cubicBezTo>
                    <a:pt x="314154" y="-14237"/>
                    <a:pt x="368503" y="12107"/>
                    <a:pt x="571425" y="0"/>
                  </a:cubicBezTo>
                  <a:cubicBezTo>
                    <a:pt x="774347" y="-12107"/>
                    <a:pt x="894189" y="26894"/>
                    <a:pt x="1026172" y="0"/>
                  </a:cubicBezTo>
                  <a:cubicBezTo>
                    <a:pt x="1158155" y="-26894"/>
                    <a:pt x="1347050" y="30059"/>
                    <a:pt x="1537763" y="0"/>
                  </a:cubicBezTo>
                  <a:cubicBezTo>
                    <a:pt x="1728476" y="-30059"/>
                    <a:pt x="1876023" y="11780"/>
                    <a:pt x="2049353" y="0"/>
                  </a:cubicBezTo>
                  <a:cubicBezTo>
                    <a:pt x="2222683" y="-11780"/>
                    <a:pt x="2510422" y="10493"/>
                    <a:pt x="2674630" y="0"/>
                  </a:cubicBezTo>
                  <a:cubicBezTo>
                    <a:pt x="2838838" y="-10493"/>
                    <a:pt x="2923155" y="20874"/>
                    <a:pt x="3072534" y="0"/>
                  </a:cubicBezTo>
                  <a:cubicBezTo>
                    <a:pt x="3221913" y="-20874"/>
                    <a:pt x="3326370" y="49785"/>
                    <a:pt x="3527281" y="0"/>
                  </a:cubicBezTo>
                  <a:cubicBezTo>
                    <a:pt x="3728192" y="-49785"/>
                    <a:pt x="3813138" y="54632"/>
                    <a:pt x="4095715" y="0"/>
                  </a:cubicBezTo>
                  <a:cubicBezTo>
                    <a:pt x="4378292" y="-54632"/>
                    <a:pt x="4630822" y="20096"/>
                    <a:pt x="4777835" y="0"/>
                  </a:cubicBezTo>
                  <a:cubicBezTo>
                    <a:pt x="4924848" y="-20096"/>
                    <a:pt x="5393380" y="34031"/>
                    <a:pt x="5801016" y="0"/>
                  </a:cubicBezTo>
                  <a:cubicBezTo>
                    <a:pt x="5858105" y="-2163"/>
                    <a:pt x="5935923" y="46216"/>
                    <a:pt x="5917694" y="116678"/>
                  </a:cubicBezTo>
                  <a:cubicBezTo>
                    <a:pt x="5931549" y="323487"/>
                    <a:pt x="5875846" y="356709"/>
                    <a:pt x="5917694" y="583375"/>
                  </a:cubicBezTo>
                  <a:cubicBezTo>
                    <a:pt x="5928107" y="655289"/>
                    <a:pt x="5865313" y="704628"/>
                    <a:pt x="5801016" y="700053"/>
                  </a:cubicBezTo>
                  <a:cubicBezTo>
                    <a:pt x="5654588" y="750519"/>
                    <a:pt x="5514717" y="648411"/>
                    <a:pt x="5346269" y="700053"/>
                  </a:cubicBezTo>
                  <a:cubicBezTo>
                    <a:pt x="5177821" y="751695"/>
                    <a:pt x="4988058" y="676561"/>
                    <a:pt x="4834679" y="700053"/>
                  </a:cubicBezTo>
                  <a:cubicBezTo>
                    <a:pt x="4681300" y="723545"/>
                    <a:pt x="4522387" y="688727"/>
                    <a:pt x="4436775" y="700053"/>
                  </a:cubicBezTo>
                  <a:cubicBezTo>
                    <a:pt x="4351163" y="711379"/>
                    <a:pt x="4099226" y="659623"/>
                    <a:pt x="3925184" y="700053"/>
                  </a:cubicBezTo>
                  <a:cubicBezTo>
                    <a:pt x="3751142" y="740483"/>
                    <a:pt x="3719854" y="683969"/>
                    <a:pt x="3527281" y="700053"/>
                  </a:cubicBezTo>
                  <a:cubicBezTo>
                    <a:pt x="3334708" y="716137"/>
                    <a:pt x="3199639" y="669630"/>
                    <a:pt x="3072534" y="700053"/>
                  </a:cubicBezTo>
                  <a:cubicBezTo>
                    <a:pt x="2945429" y="730476"/>
                    <a:pt x="2611147" y="671334"/>
                    <a:pt x="2447257" y="700053"/>
                  </a:cubicBezTo>
                  <a:cubicBezTo>
                    <a:pt x="2283367" y="728772"/>
                    <a:pt x="1923125" y="618981"/>
                    <a:pt x="1765136" y="700053"/>
                  </a:cubicBezTo>
                  <a:cubicBezTo>
                    <a:pt x="1607147" y="781125"/>
                    <a:pt x="1400729" y="657040"/>
                    <a:pt x="1253546" y="700053"/>
                  </a:cubicBezTo>
                  <a:cubicBezTo>
                    <a:pt x="1106363" y="743066"/>
                    <a:pt x="960448" y="667302"/>
                    <a:pt x="685112" y="700053"/>
                  </a:cubicBezTo>
                  <a:cubicBezTo>
                    <a:pt x="409776" y="732804"/>
                    <a:pt x="323974" y="695097"/>
                    <a:pt x="116678" y="700053"/>
                  </a:cubicBezTo>
                  <a:cubicBezTo>
                    <a:pt x="51487" y="710071"/>
                    <a:pt x="7406" y="650799"/>
                    <a:pt x="0" y="583375"/>
                  </a:cubicBezTo>
                  <a:cubicBezTo>
                    <a:pt x="-10194" y="355248"/>
                    <a:pt x="10126" y="310449"/>
                    <a:pt x="0" y="116678"/>
                  </a:cubicBezTo>
                  <a:close/>
                </a:path>
                <a:path w="5917694" h="700053" stroke="0" extrusionOk="0">
                  <a:moveTo>
                    <a:pt x="0" y="116678"/>
                  </a:moveTo>
                  <a:cubicBezTo>
                    <a:pt x="-3237" y="50994"/>
                    <a:pt x="39719" y="3050"/>
                    <a:pt x="116678" y="0"/>
                  </a:cubicBezTo>
                  <a:cubicBezTo>
                    <a:pt x="357484" y="-37042"/>
                    <a:pt x="490931" y="40311"/>
                    <a:pt x="628268" y="0"/>
                  </a:cubicBezTo>
                  <a:cubicBezTo>
                    <a:pt x="765605" y="-40311"/>
                    <a:pt x="913270" y="25460"/>
                    <a:pt x="1196702" y="0"/>
                  </a:cubicBezTo>
                  <a:cubicBezTo>
                    <a:pt x="1480134" y="-25460"/>
                    <a:pt x="1581142" y="12539"/>
                    <a:pt x="1821979" y="0"/>
                  </a:cubicBezTo>
                  <a:cubicBezTo>
                    <a:pt x="2062816" y="-12539"/>
                    <a:pt x="2313699" y="37509"/>
                    <a:pt x="2504100" y="0"/>
                  </a:cubicBezTo>
                  <a:cubicBezTo>
                    <a:pt x="2694501" y="-37509"/>
                    <a:pt x="3047353" y="37401"/>
                    <a:pt x="3186221" y="0"/>
                  </a:cubicBezTo>
                  <a:cubicBezTo>
                    <a:pt x="3325089" y="-37401"/>
                    <a:pt x="3501376" y="52050"/>
                    <a:pt x="3697811" y="0"/>
                  </a:cubicBezTo>
                  <a:cubicBezTo>
                    <a:pt x="3894246" y="-52050"/>
                    <a:pt x="3960223" y="17809"/>
                    <a:pt x="4095715" y="0"/>
                  </a:cubicBezTo>
                  <a:cubicBezTo>
                    <a:pt x="4231207" y="-17809"/>
                    <a:pt x="4480535" y="73478"/>
                    <a:pt x="4720992" y="0"/>
                  </a:cubicBezTo>
                  <a:cubicBezTo>
                    <a:pt x="4961449" y="-73478"/>
                    <a:pt x="4999003" y="61339"/>
                    <a:pt x="5232582" y="0"/>
                  </a:cubicBezTo>
                  <a:cubicBezTo>
                    <a:pt x="5466161" y="-61339"/>
                    <a:pt x="5524025" y="3489"/>
                    <a:pt x="5801016" y="0"/>
                  </a:cubicBezTo>
                  <a:cubicBezTo>
                    <a:pt x="5853391" y="-10520"/>
                    <a:pt x="5917786" y="57891"/>
                    <a:pt x="5917694" y="116678"/>
                  </a:cubicBezTo>
                  <a:cubicBezTo>
                    <a:pt x="5926180" y="310639"/>
                    <a:pt x="5901146" y="359483"/>
                    <a:pt x="5917694" y="583375"/>
                  </a:cubicBezTo>
                  <a:cubicBezTo>
                    <a:pt x="5922980" y="645534"/>
                    <a:pt x="5856198" y="709435"/>
                    <a:pt x="5801016" y="700053"/>
                  </a:cubicBezTo>
                  <a:cubicBezTo>
                    <a:pt x="5555348" y="730207"/>
                    <a:pt x="5471306" y="670795"/>
                    <a:pt x="5232582" y="700053"/>
                  </a:cubicBezTo>
                  <a:cubicBezTo>
                    <a:pt x="4993858" y="729311"/>
                    <a:pt x="4903183" y="644708"/>
                    <a:pt x="4664148" y="700053"/>
                  </a:cubicBezTo>
                  <a:cubicBezTo>
                    <a:pt x="4425113" y="755398"/>
                    <a:pt x="4263257" y="675606"/>
                    <a:pt x="4152558" y="700053"/>
                  </a:cubicBezTo>
                  <a:cubicBezTo>
                    <a:pt x="4041859" y="724500"/>
                    <a:pt x="3706263" y="647492"/>
                    <a:pt x="3584124" y="700053"/>
                  </a:cubicBezTo>
                  <a:cubicBezTo>
                    <a:pt x="3461985" y="752614"/>
                    <a:pt x="3367874" y="678188"/>
                    <a:pt x="3186221" y="700053"/>
                  </a:cubicBezTo>
                  <a:cubicBezTo>
                    <a:pt x="3004568" y="721918"/>
                    <a:pt x="2848499" y="684706"/>
                    <a:pt x="2674630" y="700053"/>
                  </a:cubicBezTo>
                  <a:cubicBezTo>
                    <a:pt x="2500761" y="715400"/>
                    <a:pt x="2347432" y="681062"/>
                    <a:pt x="2106196" y="700053"/>
                  </a:cubicBezTo>
                  <a:cubicBezTo>
                    <a:pt x="1864960" y="719044"/>
                    <a:pt x="1724869" y="664333"/>
                    <a:pt x="1424076" y="700053"/>
                  </a:cubicBezTo>
                  <a:cubicBezTo>
                    <a:pt x="1123283" y="735773"/>
                    <a:pt x="1137831" y="653668"/>
                    <a:pt x="1026172" y="700053"/>
                  </a:cubicBezTo>
                  <a:cubicBezTo>
                    <a:pt x="914513" y="746438"/>
                    <a:pt x="451940" y="614912"/>
                    <a:pt x="116678" y="700053"/>
                  </a:cubicBezTo>
                  <a:cubicBezTo>
                    <a:pt x="38839" y="693560"/>
                    <a:pt x="-13506" y="648684"/>
                    <a:pt x="0" y="583375"/>
                  </a:cubicBezTo>
                  <a:cubicBezTo>
                    <a:pt x="-4709" y="450179"/>
                    <a:pt x="18091" y="247938"/>
                    <a:pt x="0" y="116678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="" xmlns:ask="http://schemas.microsoft.com/office/drawing/2018/sketchyshapes" sd="397762265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E1F7083-E78C-4FE7-E1DA-BAF0BEF37764}"/>
                </a:ext>
              </a:extLst>
            </p:cNvPr>
            <p:cNvSpPr txBox="1"/>
            <p:nvPr/>
          </p:nvSpPr>
          <p:spPr>
            <a:xfrm>
              <a:off x="7529798" y="-654001"/>
              <a:ext cx="5032688" cy="1280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Các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trình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thông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B16B147-1BA4-C77F-CE9C-677B3C98B583}"/>
              </a:ext>
            </a:extLst>
          </p:cNvPr>
          <p:cNvGrpSpPr/>
          <p:nvPr/>
        </p:nvGrpSpPr>
        <p:grpSpPr>
          <a:xfrm>
            <a:off x="5893513" y="4296863"/>
            <a:ext cx="5956836" cy="1149020"/>
            <a:chOff x="6930303" y="-859429"/>
            <a:chExt cx="6112880" cy="60814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FDB5C0ED-16CB-F72B-C412-994A20EF337E}"/>
                </a:ext>
              </a:extLst>
            </p:cNvPr>
            <p:cNvSpPr/>
            <p:nvPr/>
          </p:nvSpPr>
          <p:spPr>
            <a:xfrm>
              <a:off x="6930303" y="-859429"/>
              <a:ext cx="6112880" cy="6081451"/>
            </a:xfrm>
            <a:custGeom>
              <a:avLst/>
              <a:gdLst>
                <a:gd name="connsiteX0" fmla="*/ 0 w 5956836"/>
                <a:gd name="connsiteY0" fmla="*/ 191507 h 1149020"/>
                <a:gd name="connsiteX1" fmla="*/ 191507 w 5956836"/>
                <a:gd name="connsiteY1" fmla="*/ 0 h 1149020"/>
                <a:gd name="connsiteX2" fmla="*/ 693151 w 5956836"/>
                <a:gd name="connsiteY2" fmla="*/ 0 h 1149020"/>
                <a:gd name="connsiteX3" fmla="*/ 1194795 w 5956836"/>
                <a:gd name="connsiteY3" fmla="*/ 0 h 1149020"/>
                <a:gd name="connsiteX4" fmla="*/ 1807915 w 5956836"/>
                <a:gd name="connsiteY4" fmla="*/ 0 h 1149020"/>
                <a:gd name="connsiteX5" fmla="*/ 2198083 w 5956836"/>
                <a:gd name="connsiteY5" fmla="*/ 0 h 1149020"/>
                <a:gd name="connsiteX6" fmla="*/ 2643989 w 5956836"/>
                <a:gd name="connsiteY6" fmla="*/ 0 h 1149020"/>
                <a:gd name="connsiteX7" fmla="*/ 3201371 w 5956836"/>
                <a:gd name="connsiteY7" fmla="*/ 0 h 1149020"/>
                <a:gd name="connsiteX8" fmla="*/ 3870230 w 5956836"/>
                <a:gd name="connsiteY8" fmla="*/ 0 h 1149020"/>
                <a:gd name="connsiteX9" fmla="*/ 4539088 w 5956836"/>
                <a:gd name="connsiteY9" fmla="*/ 0 h 1149020"/>
                <a:gd name="connsiteX10" fmla="*/ 5152209 w 5956836"/>
                <a:gd name="connsiteY10" fmla="*/ 0 h 1149020"/>
                <a:gd name="connsiteX11" fmla="*/ 5765329 w 5956836"/>
                <a:gd name="connsiteY11" fmla="*/ 0 h 1149020"/>
                <a:gd name="connsiteX12" fmla="*/ 5956836 w 5956836"/>
                <a:gd name="connsiteY12" fmla="*/ 191507 h 1149020"/>
                <a:gd name="connsiteX13" fmla="*/ 5956836 w 5956836"/>
                <a:gd name="connsiteY13" fmla="*/ 574510 h 1149020"/>
                <a:gd name="connsiteX14" fmla="*/ 5956836 w 5956836"/>
                <a:gd name="connsiteY14" fmla="*/ 957513 h 1149020"/>
                <a:gd name="connsiteX15" fmla="*/ 5765329 w 5956836"/>
                <a:gd name="connsiteY15" fmla="*/ 1149020 h 1149020"/>
                <a:gd name="connsiteX16" fmla="*/ 5263685 w 5956836"/>
                <a:gd name="connsiteY16" fmla="*/ 1149020 h 1149020"/>
                <a:gd name="connsiteX17" fmla="*/ 4873517 w 5956836"/>
                <a:gd name="connsiteY17" fmla="*/ 1149020 h 1149020"/>
                <a:gd name="connsiteX18" fmla="*/ 4427612 w 5956836"/>
                <a:gd name="connsiteY18" fmla="*/ 1149020 h 1149020"/>
                <a:gd name="connsiteX19" fmla="*/ 3814491 w 5956836"/>
                <a:gd name="connsiteY19" fmla="*/ 1149020 h 1149020"/>
                <a:gd name="connsiteX20" fmla="*/ 3145633 w 5956836"/>
                <a:gd name="connsiteY20" fmla="*/ 1149020 h 1149020"/>
                <a:gd name="connsiteX21" fmla="*/ 2643989 w 5956836"/>
                <a:gd name="connsiteY21" fmla="*/ 1149020 h 1149020"/>
                <a:gd name="connsiteX22" fmla="*/ 2086606 w 5956836"/>
                <a:gd name="connsiteY22" fmla="*/ 1149020 h 1149020"/>
                <a:gd name="connsiteX23" fmla="*/ 1529224 w 5956836"/>
                <a:gd name="connsiteY23" fmla="*/ 1149020 h 1149020"/>
                <a:gd name="connsiteX24" fmla="*/ 916104 w 5956836"/>
                <a:gd name="connsiteY24" fmla="*/ 1149020 h 1149020"/>
                <a:gd name="connsiteX25" fmla="*/ 191507 w 5956836"/>
                <a:gd name="connsiteY25" fmla="*/ 1149020 h 1149020"/>
                <a:gd name="connsiteX26" fmla="*/ 0 w 5956836"/>
                <a:gd name="connsiteY26" fmla="*/ 957513 h 1149020"/>
                <a:gd name="connsiteX27" fmla="*/ 0 w 5956836"/>
                <a:gd name="connsiteY27" fmla="*/ 574510 h 1149020"/>
                <a:gd name="connsiteX28" fmla="*/ 0 w 5956836"/>
                <a:gd name="connsiteY28" fmla="*/ 191507 h 1149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956836" h="1149020" fill="none" extrusionOk="0">
                  <a:moveTo>
                    <a:pt x="0" y="191507"/>
                  </a:moveTo>
                  <a:cubicBezTo>
                    <a:pt x="17374" y="101631"/>
                    <a:pt x="78941" y="22577"/>
                    <a:pt x="191507" y="0"/>
                  </a:cubicBezTo>
                  <a:cubicBezTo>
                    <a:pt x="440297" y="-36177"/>
                    <a:pt x="558629" y="9235"/>
                    <a:pt x="693151" y="0"/>
                  </a:cubicBezTo>
                  <a:cubicBezTo>
                    <a:pt x="827673" y="-9235"/>
                    <a:pt x="1075554" y="8561"/>
                    <a:pt x="1194795" y="0"/>
                  </a:cubicBezTo>
                  <a:cubicBezTo>
                    <a:pt x="1314036" y="-8561"/>
                    <a:pt x="1629831" y="45300"/>
                    <a:pt x="1807915" y="0"/>
                  </a:cubicBezTo>
                  <a:cubicBezTo>
                    <a:pt x="1985999" y="-45300"/>
                    <a:pt x="2084729" y="39214"/>
                    <a:pt x="2198083" y="0"/>
                  </a:cubicBezTo>
                  <a:cubicBezTo>
                    <a:pt x="2311437" y="-39214"/>
                    <a:pt x="2516114" y="48064"/>
                    <a:pt x="2643989" y="0"/>
                  </a:cubicBezTo>
                  <a:cubicBezTo>
                    <a:pt x="2771864" y="-48064"/>
                    <a:pt x="3050005" y="61487"/>
                    <a:pt x="3201371" y="0"/>
                  </a:cubicBezTo>
                  <a:cubicBezTo>
                    <a:pt x="3352737" y="-61487"/>
                    <a:pt x="3669529" y="24935"/>
                    <a:pt x="3870230" y="0"/>
                  </a:cubicBezTo>
                  <a:cubicBezTo>
                    <a:pt x="4070931" y="-24935"/>
                    <a:pt x="4349586" y="70525"/>
                    <a:pt x="4539088" y="0"/>
                  </a:cubicBezTo>
                  <a:cubicBezTo>
                    <a:pt x="4728590" y="-70525"/>
                    <a:pt x="5006763" y="69135"/>
                    <a:pt x="5152209" y="0"/>
                  </a:cubicBezTo>
                  <a:cubicBezTo>
                    <a:pt x="5297655" y="-69135"/>
                    <a:pt x="5507820" y="19466"/>
                    <a:pt x="5765329" y="0"/>
                  </a:cubicBezTo>
                  <a:cubicBezTo>
                    <a:pt x="5895513" y="-3028"/>
                    <a:pt x="5959221" y="61142"/>
                    <a:pt x="5956836" y="191507"/>
                  </a:cubicBezTo>
                  <a:cubicBezTo>
                    <a:pt x="5999661" y="349283"/>
                    <a:pt x="5925450" y="388424"/>
                    <a:pt x="5956836" y="574510"/>
                  </a:cubicBezTo>
                  <a:cubicBezTo>
                    <a:pt x="5988222" y="760596"/>
                    <a:pt x="5934228" y="800399"/>
                    <a:pt x="5956836" y="957513"/>
                  </a:cubicBezTo>
                  <a:cubicBezTo>
                    <a:pt x="5985652" y="1076381"/>
                    <a:pt x="5888307" y="1156419"/>
                    <a:pt x="5765329" y="1149020"/>
                  </a:cubicBezTo>
                  <a:cubicBezTo>
                    <a:pt x="5646629" y="1192249"/>
                    <a:pt x="5425667" y="1097110"/>
                    <a:pt x="5263685" y="1149020"/>
                  </a:cubicBezTo>
                  <a:cubicBezTo>
                    <a:pt x="5101703" y="1200930"/>
                    <a:pt x="5010694" y="1113725"/>
                    <a:pt x="4873517" y="1149020"/>
                  </a:cubicBezTo>
                  <a:cubicBezTo>
                    <a:pt x="4736340" y="1184315"/>
                    <a:pt x="4570085" y="1126616"/>
                    <a:pt x="4427612" y="1149020"/>
                  </a:cubicBezTo>
                  <a:cubicBezTo>
                    <a:pt x="4285140" y="1171424"/>
                    <a:pt x="3992951" y="1115097"/>
                    <a:pt x="3814491" y="1149020"/>
                  </a:cubicBezTo>
                  <a:cubicBezTo>
                    <a:pt x="3636031" y="1182943"/>
                    <a:pt x="3282407" y="1134139"/>
                    <a:pt x="3145633" y="1149020"/>
                  </a:cubicBezTo>
                  <a:cubicBezTo>
                    <a:pt x="3008859" y="1163901"/>
                    <a:pt x="2799972" y="1106485"/>
                    <a:pt x="2643989" y="1149020"/>
                  </a:cubicBezTo>
                  <a:cubicBezTo>
                    <a:pt x="2488006" y="1191555"/>
                    <a:pt x="2218342" y="1095421"/>
                    <a:pt x="2086606" y="1149020"/>
                  </a:cubicBezTo>
                  <a:cubicBezTo>
                    <a:pt x="1954870" y="1202619"/>
                    <a:pt x="1649667" y="1115804"/>
                    <a:pt x="1529224" y="1149020"/>
                  </a:cubicBezTo>
                  <a:cubicBezTo>
                    <a:pt x="1408781" y="1182236"/>
                    <a:pt x="1111842" y="1077079"/>
                    <a:pt x="916104" y="1149020"/>
                  </a:cubicBezTo>
                  <a:cubicBezTo>
                    <a:pt x="720366" y="1220961"/>
                    <a:pt x="493692" y="1140646"/>
                    <a:pt x="191507" y="1149020"/>
                  </a:cubicBezTo>
                  <a:cubicBezTo>
                    <a:pt x="95735" y="1150041"/>
                    <a:pt x="16334" y="1039250"/>
                    <a:pt x="0" y="957513"/>
                  </a:cubicBezTo>
                  <a:cubicBezTo>
                    <a:pt x="-24902" y="787675"/>
                    <a:pt x="1391" y="685553"/>
                    <a:pt x="0" y="574510"/>
                  </a:cubicBezTo>
                  <a:cubicBezTo>
                    <a:pt x="-1391" y="463467"/>
                    <a:pt x="12049" y="362248"/>
                    <a:pt x="0" y="191507"/>
                  </a:cubicBezTo>
                  <a:close/>
                </a:path>
                <a:path w="5956836" h="1149020" stroke="0" extrusionOk="0">
                  <a:moveTo>
                    <a:pt x="0" y="191507"/>
                  </a:moveTo>
                  <a:cubicBezTo>
                    <a:pt x="-28496" y="74778"/>
                    <a:pt x="70909" y="3614"/>
                    <a:pt x="191507" y="0"/>
                  </a:cubicBezTo>
                  <a:cubicBezTo>
                    <a:pt x="375745" y="-39810"/>
                    <a:pt x="506464" y="12925"/>
                    <a:pt x="693151" y="0"/>
                  </a:cubicBezTo>
                  <a:cubicBezTo>
                    <a:pt x="879838" y="-12925"/>
                    <a:pt x="978955" y="16153"/>
                    <a:pt x="1250533" y="0"/>
                  </a:cubicBezTo>
                  <a:cubicBezTo>
                    <a:pt x="1522111" y="-16153"/>
                    <a:pt x="1663466" y="34983"/>
                    <a:pt x="1863654" y="0"/>
                  </a:cubicBezTo>
                  <a:cubicBezTo>
                    <a:pt x="2063842" y="-34983"/>
                    <a:pt x="2218467" y="41347"/>
                    <a:pt x="2532512" y="0"/>
                  </a:cubicBezTo>
                  <a:cubicBezTo>
                    <a:pt x="2846557" y="-41347"/>
                    <a:pt x="3050221" y="56559"/>
                    <a:pt x="3201371" y="0"/>
                  </a:cubicBezTo>
                  <a:cubicBezTo>
                    <a:pt x="3352521" y="-56559"/>
                    <a:pt x="3546365" y="24040"/>
                    <a:pt x="3703015" y="0"/>
                  </a:cubicBezTo>
                  <a:cubicBezTo>
                    <a:pt x="3859665" y="-24040"/>
                    <a:pt x="3908953" y="11344"/>
                    <a:pt x="4093182" y="0"/>
                  </a:cubicBezTo>
                  <a:cubicBezTo>
                    <a:pt x="4277411" y="-11344"/>
                    <a:pt x="4527946" y="31361"/>
                    <a:pt x="4706303" y="0"/>
                  </a:cubicBezTo>
                  <a:cubicBezTo>
                    <a:pt x="4884660" y="-31361"/>
                    <a:pt x="4957480" y="24994"/>
                    <a:pt x="5207947" y="0"/>
                  </a:cubicBezTo>
                  <a:cubicBezTo>
                    <a:pt x="5458414" y="-24994"/>
                    <a:pt x="5488020" y="12940"/>
                    <a:pt x="5765329" y="0"/>
                  </a:cubicBezTo>
                  <a:cubicBezTo>
                    <a:pt x="5864771" y="-5514"/>
                    <a:pt x="5956918" y="90782"/>
                    <a:pt x="5956836" y="191507"/>
                  </a:cubicBezTo>
                  <a:cubicBezTo>
                    <a:pt x="5996117" y="337722"/>
                    <a:pt x="5953885" y="408469"/>
                    <a:pt x="5956836" y="559190"/>
                  </a:cubicBezTo>
                  <a:cubicBezTo>
                    <a:pt x="5959787" y="709911"/>
                    <a:pt x="5946147" y="833709"/>
                    <a:pt x="5956836" y="957513"/>
                  </a:cubicBezTo>
                  <a:cubicBezTo>
                    <a:pt x="5955758" y="1032663"/>
                    <a:pt x="5872984" y="1128790"/>
                    <a:pt x="5765329" y="1149020"/>
                  </a:cubicBezTo>
                  <a:cubicBezTo>
                    <a:pt x="5486979" y="1155357"/>
                    <a:pt x="5422151" y="1108774"/>
                    <a:pt x="5152209" y="1149020"/>
                  </a:cubicBezTo>
                  <a:cubicBezTo>
                    <a:pt x="4882267" y="1189266"/>
                    <a:pt x="4793327" y="1102969"/>
                    <a:pt x="4650565" y="1149020"/>
                  </a:cubicBezTo>
                  <a:cubicBezTo>
                    <a:pt x="4507803" y="1195071"/>
                    <a:pt x="4307304" y="1098789"/>
                    <a:pt x="4093182" y="1149020"/>
                  </a:cubicBezTo>
                  <a:cubicBezTo>
                    <a:pt x="3879060" y="1199251"/>
                    <a:pt x="3791664" y="1113924"/>
                    <a:pt x="3703015" y="1149020"/>
                  </a:cubicBezTo>
                  <a:cubicBezTo>
                    <a:pt x="3614366" y="1184116"/>
                    <a:pt x="3302551" y="1138060"/>
                    <a:pt x="3201371" y="1149020"/>
                  </a:cubicBezTo>
                  <a:cubicBezTo>
                    <a:pt x="3100191" y="1159980"/>
                    <a:pt x="2868448" y="1127191"/>
                    <a:pt x="2643989" y="1149020"/>
                  </a:cubicBezTo>
                  <a:cubicBezTo>
                    <a:pt x="2419530" y="1170849"/>
                    <a:pt x="2111658" y="1135472"/>
                    <a:pt x="1975130" y="1149020"/>
                  </a:cubicBezTo>
                  <a:cubicBezTo>
                    <a:pt x="1838602" y="1162568"/>
                    <a:pt x="1664252" y="1135780"/>
                    <a:pt x="1584963" y="1149020"/>
                  </a:cubicBezTo>
                  <a:cubicBezTo>
                    <a:pt x="1505674" y="1162260"/>
                    <a:pt x="1242832" y="1092581"/>
                    <a:pt x="916104" y="1149020"/>
                  </a:cubicBezTo>
                  <a:cubicBezTo>
                    <a:pt x="589376" y="1205459"/>
                    <a:pt x="350148" y="1072991"/>
                    <a:pt x="191507" y="1149020"/>
                  </a:cubicBezTo>
                  <a:cubicBezTo>
                    <a:pt x="90144" y="1151610"/>
                    <a:pt x="18221" y="1087224"/>
                    <a:pt x="0" y="957513"/>
                  </a:cubicBezTo>
                  <a:cubicBezTo>
                    <a:pt x="-19290" y="802321"/>
                    <a:pt x="35416" y="701132"/>
                    <a:pt x="0" y="589830"/>
                  </a:cubicBezTo>
                  <a:cubicBezTo>
                    <a:pt x="-35416" y="478528"/>
                    <a:pt x="6937" y="272350"/>
                    <a:pt x="0" y="191507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="" xmlns:ask="http://schemas.microsoft.com/office/drawing/2018/sketchyshapes" sd="397762265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65527B6-B207-9820-D1A6-62CEBB472DBD}"/>
                </a:ext>
              </a:extLst>
            </p:cNvPr>
            <p:cNvSpPr txBox="1"/>
            <p:nvPr/>
          </p:nvSpPr>
          <p:spPr>
            <a:xfrm>
              <a:off x="6930303" y="-728556"/>
              <a:ext cx="5980287" cy="5701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Vật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liệu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các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ngành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sản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xuất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máy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móc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khác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(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xe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máy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ô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tô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,…)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5992BED-7C9D-98F6-C8BF-5F69EA05BD5E}"/>
              </a:ext>
            </a:extLst>
          </p:cNvPr>
          <p:cNvGrpSpPr/>
          <p:nvPr/>
        </p:nvGrpSpPr>
        <p:grpSpPr>
          <a:xfrm>
            <a:off x="5870642" y="3002163"/>
            <a:ext cx="5917694" cy="1149020"/>
            <a:chOff x="6930303" y="-859429"/>
            <a:chExt cx="6112880" cy="6081451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3ABD67F2-6AC1-ACE4-B84D-3BC13E818994}"/>
                </a:ext>
              </a:extLst>
            </p:cNvPr>
            <p:cNvSpPr/>
            <p:nvPr/>
          </p:nvSpPr>
          <p:spPr>
            <a:xfrm>
              <a:off x="6930303" y="-859429"/>
              <a:ext cx="6112880" cy="6081451"/>
            </a:xfrm>
            <a:custGeom>
              <a:avLst/>
              <a:gdLst>
                <a:gd name="connsiteX0" fmla="*/ 0 w 5917694"/>
                <a:gd name="connsiteY0" fmla="*/ 191507 h 1149020"/>
                <a:gd name="connsiteX1" fmla="*/ 191507 w 5917694"/>
                <a:gd name="connsiteY1" fmla="*/ 0 h 1149020"/>
                <a:gd name="connsiteX2" fmla="*/ 689628 w 5917694"/>
                <a:gd name="connsiteY2" fmla="*/ 0 h 1149020"/>
                <a:gd name="connsiteX3" fmla="*/ 1187749 w 5917694"/>
                <a:gd name="connsiteY3" fmla="*/ 0 h 1149020"/>
                <a:gd name="connsiteX4" fmla="*/ 1796564 w 5917694"/>
                <a:gd name="connsiteY4" fmla="*/ 0 h 1149020"/>
                <a:gd name="connsiteX5" fmla="*/ 2183992 w 5917694"/>
                <a:gd name="connsiteY5" fmla="*/ 0 h 1149020"/>
                <a:gd name="connsiteX6" fmla="*/ 2626766 w 5917694"/>
                <a:gd name="connsiteY6" fmla="*/ 0 h 1149020"/>
                <a:gd name="connsiteX7" fmla="*/ 3180234 w 5917694"/>
                <a:gd name="connsiteY7" fmla="*/ 0 h 1149020"/>
                <a:gd name="connsiteX8" fmla="*/ 3844396 w 5917694"/>
                <a:gd name="connsiteY8" fmla="*/ 0 h 1149020"/>
                <a:gd name="connsiteX9" fmla="*/ 4508557 w 5917694"/>
                <a:gd name="connsiteY9" fmla="*/ 0 h 1149020"/>
                <a:gd name="connsiteX10" fmla="*/ 5117372 w 5917694"/>
                <a:gd name="connsiteY10" fmla="*/ 0 h 1149020"/>
                <a:gd name="connsiteX11" fmla="*/ 5726187 w 5917694"/>
                <a:gd name="connsiteY11" fmla="*/ 0 h 1149020"/>
                <a:gd name="connsiteX12" fmla="*/ 5917694 w 5917694"/>
                <a:gd name="connsiteY12" fmla="*/ 191507 h 1149020"/>
                <a:gd name="connsiteX13" fmla="*/ 5917694 w 5917694"/>
                <a:gd name="connsiteY13" fmla="*/ 574510 h 1149020"/>
                <a:gd name="connsiteX14" fmla="*/ 5917694 w 5917694"/>
                <a:gd name="connsiteY14" fmla="*/ 957513 h 1149020"/>
                <a:gd name="connsiteX15" fmla="*/ 5726187 w 5917694"/>
                <a:gd name="connsiteY15" fmla="*/ 1149020 h 1149020"/>
                <a:gd name="connsiteX16" fmla="*/ 5228066 w 5917694"/>
                <a:gd name="connsiteY16" fmla="*/ 1149020 h 1149020"/>
                <a:gd name="connsiteX17" fmla="*/ 4840638 w 5917694"/>
                <a:gd name="connsiteY17" fmla="*/ 1149020 h 1149020"/>
                <a:gd name="connsiteX18" fmla="*/ 4397864 w 5917694"/>
                <a:gd name="connsiteY18" fmla="*/ 1149020 h 1149020"/>
                <a:gd name="connsiteX19" fmla="*/ 3789049 w 5917694"/>
                <a:gd name="connsiteY19" fmla="*/ 1149020 h 1149020"/>
                <a:gd name="connsiteX20" fmla="*/ 3124887 w 5917694"/>
                <a:gd name="connsiteY20" fmla="*/ 1149020 h 1149020"/>
                <a:gd name="connsiteX21" fmla="*/ 2626766 w 5917694"/>
                <a:gd name="connsiteY21" fmla="*/ 1149020 h 1149020"/>
                <a:gd name="connsiteX22" fmla="*/ 2073298 w 5917694"/>
                <a:gd name="connsiteY22" fmla="*/ 1149020 h 1149020"/>
                <a:gd name="connsiteX23" fmla="*/ 1519830 w 5917694"/>
                <a:gd name="connsiteY23" fmla="*/ 1149020 h 1149020"/>
                <a:gd name="connsiteX24" fmla="*/ 911015 w 5917694"/>
                <a:gd name="connsiteY24" fmla="*/ 1149020 h 1149020"/>
                <a:gd name="connsiteX25" fmla="*/ 191507 w 5917694"/>
                <a:gd name="connsiteY25" fmla="*/ 1149020 h 1149020"/>
                <a:gd name="connsiteX26" fmla="*/ 0 w 5917694"/>
                <a:gd name="connsiteY26" fmla="*/ 957513 h 1149020"/>
                <a:gd name="connsiteX27" fmla="*/ 0 w 5917694"/>
                <a:gd name="connsiteY27" fmla="*/ 574510 h 1149020"/>
                <a:gd name="connsiteX28" fmla="*/ 0 w 5917694"/>
                <a:gd name="connsiteY28" fmla="*/ 191507 h 1149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917694" h="1149020" fill="none" extrusionOk="0">
                  <a:moveTo>
                    <a:pt x="0" y="191507"/>
                  </a:moveTo>
                  <a:cubicBezTo>
                    <a:pt x="17374" y="101631"/>
                    <a:pt x="78941" y="22577"/>
                    <a:pt x="191507" y="0"/>
                  </a:cubicBezTo>
                  <a:cubicBezTo>
                    <a:pt x="310361" y="-11557"/>
                    <a:pt x="442707" y="4816"/>
                    <a:pt x="689628" y="0"/>
                  </a:cubicBezTo>
                  <a:cubicBezTo>
                    <a:pt x="936549" y="-4816"/>
                    <a:pt x="1055316" y="39911"/>
                    <a:pt x="1187749" y="0"/>
                  </a:cubicBezTo>
                  <a:cubicBezTo>
                    <a:pt x="1320182" y="-39911"/>
                    <a:pt x="1600958" y="14676"/>
                    <a:pt x="1796564" y="0"/>
                  </a:cubicBezTo>
                  <a:cubicBezTo>
                    <a:pt x="1992170" y="-14676"/>
                    <a:pt x="2025336" y="29524"/>
                    <a:pt x="2183992" y="0"/>
                  </a:cubicBezTo>
                  <a:cubicBezTo>
                    <a:pt x="2342648" y="-29524"/>
                    <a:pt x="2455578" y="13564"/>
                    <a:pt x="2626766" y="0"/>
                  </a:cubicBezTo>
                  <a:cubicBezTo>
                    <a:pt x="2797954" y="-13564"/>
                    <a:pt x="3015250" y="18481"/>
                    <a:pt x="3180234" y="0"/>
                  </a:cubicBezTo>
                  <a:cubicBezTo>
                    <a:pt x="3345218" y="-18481"/>
                    <a:pt x="3571594" y="53773"/>
                    <a:pt x="3844396" y="0"/>
                  </a:cubicBezTo>
                  <a:cubicBezTo>
                    <a:pt x="4117198" y="-53773"/>
                    <a:pt x="4345554" y="11115"/>
                    <a:pt x="4508557" y="0"/>
                  </a:cubicBezTo>
                  <a:cubicBezTo>
                    <a:pt x="4671560" y="-11115"/>
                    <a:pt x="4833156" y="12067"/>
                    <a:pt x="5117372" y="0"/>
                  </a:cubicBezTo>
                  <a:cubicBezTo>
                    <a:pt x="5401589" y="-12067"/>
                    <a:pt x="5522533" y="72743"/>
                    <a:pt x="5726187" y="0"/>
                  </a:cubicBezTo>
                  <a:cubicBezTo>
                    <a:pt x="5856371" y="-3028"/>
                    <a:pt x="5920079" y="61142"/>
                    <a:pt x="5917694" y="191507"/>
                  </a:cubicBezTo>
                  <a:cubicBezTo>
                    <a:pt x="5960519" y="349283"/>
                    <a:pt x="5886308" y="388424"/>
                    <a:pt x="5917694" y="574510"/>
                  </a:cubicBezTo>
                  <a:cubicBezTo>
                    <a:pt x="5949080" y="760596"/>
                    <a:pt x="5895086" y="800399"/>
                    <a:pt x="5917694" y="957513"/>
                  </a:cubicBezTo>
                  <a:cubicBezTo>
                    <a:pt x="5946510" y="1076381"/>
                    <a:pt x="5849165" y="1156419"/>
                    <a:pt x="5726187" y="1149020"/>
                  </a:cubicBezTo>
                  <a:cubicBezTo>
                    <a:pt x="5515907" y="1154781"/>
                    <a:pt x="5425525" y="1136297"/>
                    <a:pt x="5228066" y="1149020"/>
                  </a:cubicBezTo>
                  <a:cubicBezTo>
                    <a:pt x="5030607" y="1161743"/>
                    <a:pt x="5032242" y="1136407"/>
                    <a:pt x="4840638" y="1149020"/>
                  </a:cubicBezTo>
                  <a:cubicBezTo>
                    <a:pt x="4649034" y="1161633"/>
                    <a:pt x="4604498" y="1141478"/>
                    <a:pt x="4397864" y="1149020"/>
                  </a:cubicBezTo>
                  <a:cubicBezTo>
                    <a:pt x="4191230" y="1156562"/>
                    <a:pt x="4091557" y="1100012"/>
                    <a:pt x="3789049" y="1149020"/>
                  </a:cubicBezTo>
                  <a:cubicBezTo>
                    <a:pt x="3486542" y="1198028"/>
                    <a:pt x="3308465" y="1113827"/>
                    <a:pt x="3124887" y="1149020"/>
                  </a:cubicBezTo>
                  <a:cubicBezTo>
                    <a:pt x="2941309" y="1184213"/>
                    <a:pt x="2785360" y="1112408"/>
                    <a:pt x="2626766" y="1149020"/>
                  </a:cubicBezTo>
                  <a:cubicBezTo>
                    <a:pt x="2468172" y="1185632"/>
                    <a:pt x="2340262" y="1140251"/>
                    <a:pt x="2073298" y="1149020"/>
                  </a:cubicBezTo>
                  <a:cubicBezTo>
                    <a:pt x="1806334" y="1157789"/>
                    <a:pt x="1708733" y="1087326"/>
                    <a:pt x="1519830" y="1149020"/>
                  </a:cubicBezTo>
                  <a:cubicBezTo>
                    <a:pt x="1330927" y="1210714"/>
                    <a:pt x="1162676" y="1090063"/>
                    <a:pt x="911015" y="1149020"/>
                  </a:cubicBezTo>
                  <a:cubicBezTo>
                    <a:pt x="659355" y="1207977"/>
                    <a:pt x="526936" y="1131922"/>
                    <a:pt x="191507" y="1149020"/>
                  </a:cubicBezTo>
                  <a:cubicBezTo>
                    <a:pt x="95735" y="1150041"/>
                    <a:pt x="16334" y="1039250"/>
                    <a:pt x="0" y="957513"/>
                  </a:cubicBezTo>
                  <a:cubicBezTo>
                    <a:pt x="-24902" y="787675"/>
                    <a:pt x="1391" y="685553"/>
                    <a:pt x="0" y="574510"/>
                  </a:cubicBezTo>
                  <a:cubicBezTo>
                    <a:pt x="-1391" y="463467"/>
                    <a:pt x="12049" y="362248"/>
                    <a:pt x="0" y="191507"/>
                  </a:cubicBezTo>
                  <a:close/>
                </a:path>
                <a:path w="5917694" h="1149020" stroke="0" extrusionOk="0">
                  <a:moveTo>
                    <a:pt x="0" y="191507"/>
                  </a:moveTo>
                  <a:cubicBezTo>
                    <a:pt x="-28496" y="74778"/>
                    <a:pt x="70909" y="3614"/>
                    <a:pt x="191507" y="0"/>
                  </a:cubicBezTo>
                  <a:cubicBezTo>
                    <a:pt x="438393" y="-36218"/>
                    <a:pt x="528703" y="26412"/>
                    <a:pt x="689628" y="0"/>
                  </a:cubicBezTo>
                  <a:cubicBezTo>
                    <a:pt x="850553" y="-26412"/>
                    <a:pt x="1008898" y="576"/>
                    <a:pt x="1243096" y="0"/>
                  </a:cubicBezTo>
                  <a:cubicBezTo>
                    <a:pt x="1477294" y="-576"/>
                    <a:pt x="1584345" y="69123"/>
                    <a:pt x="1851911" y="0"/>
                  </a:cubicBezTo>
                  <a:cubicBezTo>
                    <a:pt x="2119478" y="-69123"/>
                    <a:pt x="2194786" y="6755"/>
                    <a:pt x="2516073" y="0"/>
                  </a:cubicBezTo>
                  <a:cubicBezTo>
                    <a:pt x="2837360" y="-6755"/>
                    <a:pt x="2919914" y="69285"/>
                    <a:pt x="3180234" y="0"/>
                  </a:cubicBezTo>
                  <a:cubicBezTo>
                    <a:pt x="3440554" y="-69285"/>
                    <a:pt x="3460204" y="30820"/>
                    <a:pt x="3678355" y="0"/>
                  </a:cubicBezTo>
                  <a:cubicBezTo>
                    <a:pt x="3896506" y="-30820"/>
                    <a:pt x="3884488" y="21991"/>
                    <a:pt x="4065783" y="0"/>
                  </a:cubicBezTo>
                  <a:cubicBezTo>
                    <a:pt x="4247078" y="-21991"/>
                    <a:pt x="4497487" y="16756"/>
                    <a:pt x="4674598" y="0"/>
                  </a:cubicBezTo>
                  <a:cubicBezTo>
                    <a:pt x="4851710" y="-16756"/>
                    <a:pt x="4963312" y="40669"/>
                    <a:pt x="5172719" y="0"/>
                  </a:cubicBezTo>
                  <a:cubicBezTo>
                    <a:pt x="5382126" y="-40669"/>
                    <a:pt x="5614959" y="21925"/>
                    <a:pt x="5726187" y="0"/>
                  </a:cubicBezTo>
                  <a:cubicBezTo>
                    <a:pt x="5825629" y="-5514"/>
                    <a:pt x="5917776" y="90782"/>
                    <a:pt x="5917694" y="191507"/>
                  </a:cubicBezTo>
                  <a:cubicBezTo>
                    <a:pt x="5956975" y="337722"/>
                    <a:pt x="5914743" y="408469"/>
                    <a:pt x="5917694" y="559190"/>
                  </a:cubicBezTo>
                  <a:cubicBezTo>
                    <a:pt x="5920645" y="709911"/>
                    <a:pt x="5907005" y="833709"/>
                    <a:pt x="5917694" y="957513"/>
                  </a:cubicBezTo>
                  <a:cubicBezTo>
                    <a:pt x="5916616" y="1032663"/>
                    <a:pt x="5833842" y="1128790"/>
                    <a:pt x="5726187" y="1149020"/>
                  </a:cubicBezTo>
                  <a:cubicBezTo>
                    <a:pt x="5443337" y="1181233"/>
                    <a:pt x="5355000" y="1105619"/>
                    <a:pt x="5117372" y="1149020"/>
                  </a:cubicBezTo>
                  <a:cubicBezTo>
                    <a:pt x="4879745" y="1192421"/>
                    <a:pt x="4836322" y="1119674"/>
                    <a:pt x="4619251" y="1149020"/>
                  </a:cubicBezTo>
                  <a:cubicBezTo>
                    <a:pt x="4402180" y="1178366"/>
                    <a:pt x="4182474" y="1119746"/>
                    <a:pt x="4065783" y="1149020"/>
                  </a:cubicBezTo>
                  <a:cubicBezTo>
                    <a:pt x="3949092" y="1178294"/>
                    <a:pt x="3829350" y="1113800"/>
                    <a:pt x="3678355" y="1149020"/>
                  </a:cubicBezTo>
                  <a:cubicBezTo>
                    <a:pt x="3527360" y="1184240"/>
                    <a:pt x="3409804" y="1119759"/>
                    <a:pt x="3180234" y="1149020"/>
                  </a:cubicBezTo>
                  <a:cubicBezTo>
                    <a:pt x="2950664" y="1178281"/>
                    <a:pt x="2826472" y="1135353"/>
                    <a:pt x="2626766" y="1149020"/>
                  </a:cubicBezTo>
                  <a:cubicBezTo>
                    <a:pt x="2427060" y="1162687"/>
                    <a:pt x="2187205" y="1070489"/>
                    <a:pt x="1962605" y="1149020"/>
                  </a:cubicBezTo>
                  <a:cubicBezTo>
                    <a:pt x="1738005" y="1227551"/>
                    <a:pt x="1665662" y="1136878"/>
                    <a:pt x="1575177" y="1149020"/>
                  </a:cubicBezTo>
                  <a:cubicBezTo>
                    <a:pt x="1484692" y="1161162"/>
                    <a:pt x="1107538" y="1079847"/>
                    <a:pt x="911015" y="1149020"/>
                  </a:cubicBezTo>
                  <a:cubicBezTo>
                    <a:pt x="714492" y="1218193"/>
                    <a:pt x="379821" y="1138918"/>
                    <a:pt x="191507" y="1149020"/>
                  </a:cubicBezTo>
                  <a:cubicBezTo>
                    <a:pt x="90144" y="1151610"/>
                    <a:pt x="18221" y="1087224"/>
                    <a:pt x="0" y="957513"/>
                  </a:cubicBezTo>
                  <a:cubicBezTo>
                    <a:pt x="-19290" y="802321"/>
                    <a:pt x="35416" y="701132"/>
                    <a:pt x="0" y="589830"/>
                  </a:cubicBezTo>
                  <a:cubicBezTo>
                    <a:pt x="-35416" y="478528"/>
                    <a:pt x="6937" y="272350"/>
                    <a:pt x="0" y="191507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="" xmlns:ask="http://schemas.microsoft.com/office/drawing/2018/sketchyshapes" sd="397762265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62618E7-F179-04CA-9068-10824FE96B44}"/>
                </a:ext>
              </a:extLst>
            </p:cNvPr>
            <p:cNvSpPr txBox="1"/>
            <p:nvPr/>
          </p:nvSpPr>
          <p:spPr>
            <a:xfrm>
              <a:off x="7553009" y="-728556"/>
              <a:ext cx="5032688" cy="5701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Sản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xuất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đô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̀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dùng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̀(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kéo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,…)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93C844D-4C98-7B78-1CFC-AE5D77F60A8E}"/>
              </a:ext>
            </a:extLst>
          </p:cNvPr>
          <p:cNvGrpSpPr/>
          <p:nvPr/>
        </p:nvGrpSpPr>
        <p:grpSpPr>
          <a:xfrm>
            <a:off x="5893513" y="5584108"/>
            <a:ext cx="5984843" cy="1149020"/>
            <a:chOff x="7090133" y="-859429"/>
            <a:chExt cx="5820457" cy="6081451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981A6FDB-B568-AC8B-9F56-E0DD2F77D0C6}"/>
                </a:ext>
              </a:extLst>
            </p:cNvPr>
            <p:cNvSpPr/>
            <p:nvPr/>
          </p:nvSpPr>
          <p:spPr>
            <a:xfrm>
              <a:off x="7090134" y="-859429"/>
              <a:ext cx="5793219" cy="6081451"/>
            </a:xfrm>
            <a:custGeom>
              <a:avLst/>
              <a:gdLst>
                <a:gd name="connsiteX0" fmla="*/ 0 w 5956836"/>
                <a:gd name="connsiteY0" fmla="*/ 191507 h 1149020"/>
                <a:gd name="connsiteX1" fmla="*/ 191507 w 5956836"/>
                <a:gd name="connsiteY1" fmla="*/ 0 h 1149020"/>
                <a:gd name="connsiteX2" fmla="*/ 693151 w 5956836"/>
                <a:gd name="connsiteY2" fmla="*/ 0 h 1149020"/>
                <a:gd name="connsiteX3" fmla="*/ 1194795 w 5956836"/>
                <a:gd name="connsiteY3" fmla="*/ 0 h 1149020"/>
                <a:gd name="connsiteX4" fmla="*/ 1807915 w 5956836"/>
                <a:gd name="connsiteY4" fmla="*/ 0 h 1149020"/>
                <a:gd name="connsiteX5" fmla="*/ 2198083 w 5956836"/>
                <a:gd name="connsiteY5" fmla="*/ 0 h 1149020"/>
                <a:gd name="connsiteX6" fmla="*/ 2643989 w 5956836"/>
                <a:gd name="connsiteY6" fmla="*/ 0 h 1149020"/>
                <a:gd name="connsiteX7" fmla="*/ 3201371 w 5956836"/>
                <a:gd name="connsiteY7" fmla="*/ 0 h 1149020"/>
                <a:gd name="connsiteX8" fmla="*/ 3870230 w 5956836"/>
                <a:gd name="connsiteY8" fmla="*/ 0 h 1149020"/>
                <a:gd name="connsiteX9" fmla="*/ 4539088 w 5956836"/>
                <a:gd name="connsiteY9" fmla="*/ 0 h 1149020"/>
                <a:gd name="connsiteX10" fmla="*/ 5152209 w 5956836"/>
                <a:gd name="connsiteY10" fmla="*/ 0 h 1149020"/>
                <a:gd name="connsiteX11" fmla="*/ 5765329 w 5956836"/>
                <a:gd name="connsiteY11" fmla="*/ 0 h 1149020"/>
                <a:gd name="connsiteX12" fmla="*/ 5956836 w 5956836"/>
                <a:gd name="connsiteY12" fmla="*/ 191507 h 1149020"/>
                <a:gd name="connsiteX13" fmla="*/ 5956836 w 5956836"/>
                <a:gd name="connsiteY13" fmla="*/ 574510 h 1149020"/>
                <a:gd name="connsiteX14" fmla="*/ 5956836 w 5956836"/>
                <a:gd name="connsiteY14" fmla="*/ 957513 h 1149020"/>
                <a:gd name="connsiteX15" fmla="*/ 5765329 w 5956836"/>
                <a:gd name="connsiteY15" fmla="*/ 1149020 h 1149020"/>
                <a:gd name="connsiteX16" fmla="*/ 5263685 w 5956836"/>
                <a:gd name="connsiteY16" fmla="*/ 1149020 h 1149020"/>
                <a:gd name="connsiteX17" fmla="*/ 4873517 w 5956836"/>
                <a:gd name="connsiteY17" fmla="*/ 1149020 h 1149020"/>
                <a:gd name="connsiteX18" fmla="*/ 4427612 w 5956836"/>
                <a:gd name="connsiteY18" fmla="*/ 1149020 h 1149020"/>
                <a:gd name="connsiteX19" fmla="*/ 3814491 w 5956836"/>
                <a:gd name="connsiteY19" fmla="*/ 1149020 h 1149020"/>
                <a:gd name="connsiteX20" fmla="*/ 3145633 w 5956836"/>
                <a:gd name="connsiteY20" fmla="*/ 1149020 h 1149020"/>
                <a:gd name="connsiteX21" fmla="*/ 2643989 w 5956836"/>
                <a:gd name="connsiteY21" fmla="*/ 1149020 h 1149020"/>
                <a:gd name="connsiteX22" fmla="*/ 2086606 w 5956836"/>
                <a:gd name="connsiteY22" fmla="*/ 1149020 h 1149020"/>
                <a:gd name="connsiteX23" fmla="*/ 1529224 w 5956836"/>
                <a:gd name="connsiteY23" fmla="*/ 1149020 h 1149020"/>
                <a:gd name="connsiteX24" fmla="*/ 916104 w 5956836"/>
                <a:gd name="connsiteY24" fmla="*/ 1149020 h 1149020"/>
                <a:gd name="connsiteX25" fmla="*/ 191507 w 5956836"/>
                <a:gd name="connsiteY25" fmla="*/ 1149020 h 1149020"/>
                <a:gd name="connsiteX26" fmla="*/ 0 w 5956836"/>
                <a:gd name="connsiteY26" fmla="*/ 957513 h 1149020"/>
                <a:gd name="connsiteX27" fmla="*/ 0 w 5956836"/>
                <a:gd name="connsiteY27" fmla="*/ 574510 h 1149020"/>
                <a:gd name="connsiteX28" fmla="*/ 0 w 5956836"/>
                <a:gd name="connsiteY28" fmla="*/ 191507 h 1149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956836" h="1149020" fill="none" extrusionOk="0">
                  <a:moveTo>
                    <a:pt x="0" y="191507"/>
                  </a:moveTo>
                  <a:cubicBezTo>
                    <a:pt x="17374" y="101631"/>
                    <a:pt x="78941" y="22577"/>
                    <a:pt x="191507" y="0"/>
                  </a:cubicBezTo>
                  <a:cubicBezTo>
                    <a:pt x="440297" y="-36177"/>
                    <a:pt x="558629" y="9235"/>
                    <a:pt x="693151" y="0"/>
                  </a:cubicBezTo>
                  <a:cubicBezTo>
                    <a:pt x="827673" y="-9235"/>
                    <a:pt x="1075554" y="8561"/>
                    <a:pt x="1194795" y="0"/>
                  </a:cubicBezTo>
                  <a:cubicBezTo>
                    <a:pt x="1314036" y="-8561"/>
                    <a:pt x="1629831" y="45300"/>
                    <a:pt x="1807915" y="0"/>
                  </a:cubicBezTo>
                  <a:cubicBezTo>
                    <a:pt x="1985999" y="-45300"/>
                    <a:pt x="2084729" y="39214"/>
                    <a:pt x="2198083" y="0"/>
                  </a:cubicBezTo>
                  <a:cubicBezTo>
                    <a:pt x="2311437" y="-39214"/>
                    <a:pt x="2516114" y="48064"/>
                    <a:pt x="2643989" y="0"/>
                  </a:cubicBezTo>
                  <a:cubicBezTo>
                    <a:pt x="2771864" y="-48064"/>
                    <a:pt x="3050005" y="61487"/>
                    <a:pt x="3201371" y="0"/>
                  </a:cubicBezTo>
                  <a:cubicBezTo>
                    <a:pt x="3352737" y="-61487"/>
                    <a:pt x="3669529" y="24935"/>
                    <a:pt x="3870230" y="0"/>
                  </a:cubicBezTo>
                  <a:cubicBezTo>
                    <a:pt x="4070931" y="-24935"/>
                    <a:pt x="4349586" y="70525"/>
                    <a:pt x="4539088" y="0"/>
                  </a:cubicBezTo>
                  <a:cubicBezTo>
                    <a:pt x="4728590" y="-70525"/>
                    <a:pt x="5006763" y="69135"/>
                    <a:pt x="5152209" y="0"/>
                  </a:cubicBezTo>
                  <a:cubicBezTo>
                    <a:pt x="5297655" y="-69135"/>
                    <a:pt x="5507820" y="19466"/>
                    <a:pt x="5765329" y="0"/>
                  </a:cubicBezTo>
                  <a:cubicBezTo>
                    <a:pt x="5895513" y="-3028"/>
                    <a:pt x="5959221" y="61142"/>
                    <a:pt x="5956836" y="191507"/>
                  </a:cubicBezTo>
                  <a:cubicBezTo>
                    <a:pt x="5999661" y="349283"/>
                    <a:pt x="5925450" y="388424"/>
                    <a:pt x="5956836" y="574510"/>
                  </a:cubicBezTo>
                  <a:cubicBezTo>
                    <a:pt x="5988222" y="760596"/>
                    <a:pt x="5934228" y="800399"/>
                    <a:pt x="5956836" y="957513"/>
                  </a:cubicBezTo>
                  <a:cubicBezTo>
                    <a:pt x="5985652" y="1076381"/>
                    <a:pt x="5888307" y="1156419"/>
                    <a:pt x="5765329" y="1149020"/>
                  </a:cubicBezTo>
                  <a:cubicBezTo>
                    <a:pt x="5646629" y="1192249"/>
                    <a:pt x="5425667" y="1097110"/>
                    <a:pt x="5263685" y="1149020"/>
                  </a:cubicBezTo>
                  <a:cubicBezTo>
                    <a:pt x="5101703" y="1200930"/>
                    <a:pt x="5010694" y="1113725"/>
                    <a:pt x="4873517" y="1149020"/>
                  </a:cubicBezTo>
                  <a:cubicBezTo>
                    <a:pt x="4736340" y="1184315"/>
                    <a:pt x="4570085" y="1126616"/>
                    <a:pt x="4427612" y="1149020"/>
                  </a:cubicBezTo>
                  <a:cubicBezTo>
                    <a:pt x="4285140" y="1171424"/>
                    <a:pt x="3992951" y="1115097"/>
                    <a:pt x="3814491" y="1149020"/>
                  </a:cubicBezTo>
                  <a:cubicBezTo>
                    <a:pt x="3636031" y="1182943"/>
                    <a:pt x="3282407" y="1134139"/>
                    <a:pt x="3145633" y="1149020"/>
                  </a:cubicBezTo>
                  <a:cubicBezTo>
                    <a:pt x="3008859" y="1163901"/>
                    <a:pt x="2799972" y="1106485"/>
                    <a:pt x="2643989" y="1149020"/>
                  </a:cubicBezTo>
                  <a:cubicBezTo>
                    <a:pt x="2488006" y="1191555"/>
                    <a:pt x="2218342" y="1095421"/>
                    <a:pt x="2086606" y="1149020"/>
                  </a:cubicBezTo>
                  <a:cubicBezTo>
                    <a:pt x="1954870" y="1202619"/>
                    <a:pt x="1649667" y="1115804"/>
                    <a:pt x="1529224" y="1149020"/>
                  </a:cubicBezTo>
                  <a:cubicBezTo>
                    <a:pt x="1408781" y="1182236"/>
                    <a:pt x="1111842" y="1077079"/>
                    <a:pt x="916104" y="1149020"/>
                  </a:cubicBezTo>
                  <a:cubicBezTo>
                    <a:pt x="720366" y="1220961"/>
                    <a:pt x="493692" y="1140646"/>
                    <a:pt x="191507" y="1149020"/>
                  </a:cubicBezTo>
                  <a:cubicBezTo>
                    <a:pt x="95735" y="1150041"/>
                    <a:pt x="16334" y="1039250"/>
                    <a:pt x="0" y="957513"/>
                  </a:cubicBezTo>
                  <a:cubicBezTo>
                    <a:pt x="-24902" y="787675"/>
                    <a:pt x="1391" y="685553"/>
                    <a:pt x="0" y="574510"/>
                  </a:cubicBezTo>
                  <a:cubicBezTo>
                    <a:pt x="-1391" y="463467"/>
                    <a:pt x="12049" y="362248"/>
                    <a:pt x="0" y="191507"/>
                  </a:cubicBezTo>
                  <a:close/>
                </a:path>
                <a:path w="5956836" h="1149020" stroke="0" extrusionOk="0">
                  <a:moveTo>
                    <a:pt x="0" y="191507"/>
                  </a:moveTo>
                  <a:cubicBezTo>
                    <a:pt x="-28496" y="74778"/>
                    <a:pt x="70909" y="3614"/>
                    <a:pt x="191507" y="0"/>
                  </a:cubicBezTo>
                  <a:cubicBezTo>
                    <a:pt x="375745" y="-39810"/>
                    <a:pt x="506464" y="12925"/>
                    <a:pt x="693151" y="0"/>
                  </a:cubicBezTo>
                  <a:cubicBezTo>
                    <a:pt x="879838" y="-12925"/>
                    <a:pt x="978955" y="16153"/>
                    <a:pt x="1250533" y="0"/>
                  </a:cubicBezTo>
                  <a:cubicBezTo>
                    <a:pt x="1522111" y="-16153"/>
                    <a:pt x="1663466" y="34983"/>
                    <a:pt x="1863654" y="0"/>
                  </a:cubicBezTo>
                  <a:cubicBezTo>
                    <a:pt x="2063842" y="-34983"/>
                    <a:pt x="2218467" y="41347"/>
                    <a:pt x="2532512" y="0"/>
                  </a:cubicBezTo>
                  <a:cubicBezTo>
                    <a:pt x="2846557" y="-41347"/>
                    <a:pt x="3050221" y="56559"/>
                    <a:pt x="3201371" y="0"/>
                  </a:cubicBezTo>
                  <a:cubicBezTo>
                    <a:pt x="3352521" y="-56559"/>
                    <a:pt x="3546365" y="24040"/>
                    <a:pt x="3703015" y="0"/>
                  </a:cubicBezTo>
                  <a:cubicBezTo>
                    <a:pt x="3859665" y="-24040"/>
                    <a:pt x="3908953" y="11344"/>
                    <a:pt x="4093182" y="0"/>
                  </a:cubicBezTo>
                  <a:cubicBezTo>
                    <a:pt x="4277411" y="-11344"/>
                    <a:pt x="4527946" y="31361"/>
                    <a:pt x="4706303" y="0"/>
                  </a:cubicBezTo>
                  <a:cubicBezTo>
                    <a:pt x="4884660" y="-31361"/>
                    <a:pt x="4957480" y="24994"/>
                    <a:pt x="5207947" y="0"/>
                  </a:cubicBezTo>
                  <a:cubicBezTo>
                    <a:pt x="5458414" y="-24994"/>
                    <a:pt x="5488020" y="12940"/>
                    <a:pt x="5765329" y="0"/>
                  </a:cubicBezTo>
                  <a:cubicBezTo>
                    <a:pt x="5864771" y="-5514"/>
                    <a:pt x="5956918" y="90782"/>
                    <a:pt x="5956836" y="191507"/>
                  </a:cubicBezTo>
                  <a:cubicBezTo>
                    <a:pt x="5996117" y="337722"/>
                    <a:pt x="5953885" y="408469"/>
                    <a:pt x="5956836" y="559190"/>
                  </a:cubicBezTo>
                  <a:cubicBezTo>
                    <a:pt x="5959787" y="709911"/>
                    <a:pt x="5946147" y="833709"/>
                    <a:pt x="5956836" y="957513"/>
                  </a:cubicBezTo>
                  <a:cubicBezTo>
                    <a:pt x="5955758" y="1032663"/>
                    <a:pt x="5872984" y="1128790"/>
                    <a:pt x="5765329" y="1149020"/>
                  </a:cubicBezTo>
                  <a:cubicBezTo>
                    <a:pt x="5486979" y="1155357"/>
                    <a:pt x="5422151" y="1108774"/>
                    <a:pt x="5152209" y="1149020"/>
                  </a:cubicBezTo>
                  <a:cubicBezTo>
                    <a:pt x="4882267" y="1189266"/>
                    <a:pt x="4793327" y="1102969"/>
                    <a:pt x="4650565" y="1149020"/>
                  </a:cubicBezTo>
                  <a:cubicBezTo>
                    <a:pt x="4507803" y="1195071"/>
                    <a:pt x="4307304" y="1098789"/>
                    <a:pt x="4093182" y="1149020"/>
                  </a:cubicBezTo>
                  <a:cubicBezTo>
                    <a:pt x="3879060" y="1199251"/>
                    <a:pt x="3791664" y="1113924"/>
                    <a:pt x="3703015" y="1149020"/>
                  </a:cubicBezTo>
                  <a:cubicBezTo>
                    <a:pt x="3614366" y="1184116"/>
                    <a:pt x="3302551" y="1138060"/>
                    <a:pt x="3201371" y="1149020"/>
                  </a:cubicBezTo>
                  <a:cubicBezTo>
                    <a:pt x="3100191" y="1159980"/>
                    <a:pt x="2868448" y="1127191"/>
                    <a:pt x="2643989" y="1149020"/>
                  </a:cubicBezTo>
                  <a:cubicBezTo>
                    <a:pt x="2419530" y="1170849"/>
                    <a:pt x="2111658" y="1135472"/>
                    <a:pt x="1975130" y="1149020"/>
                  </a:cubicBezTo>
                  <a:cubicBezTo>
                    <a:pt x="1838602" y="1162568"/>
                    <a:pt x="1664252" y="1135780"/>
                    <a:pt x="1584963" y="1149020"/>
                  </a:cubicBezTo>
                  <a:cubicBezTo>
                    <a:pt x="1505674" y="1162260"/>
                    <a:pt x="1242832" y="1092581"/>
                    <a:pt x="916104" y="1149020"/>
                  </a:cubicBezTo>
                  <a:cubicBezTo>
                    <a:pt x="589376" y="1205459"/>
                    <a:pt x="350148" y="1072991"/>
                    <a:pt x="191507" y="1149020"/>
                  </a:cubicBezTo>
                  <a:cubicBezTo>
                    <a:pt x="90144" y="1151610"/>
                    <a:pt x="18221" y="1087224"/>
                    <a:pt x="0" y="957513"/>
                  </a:cubicBezTo>
                  <a:cubicBezTo>
                    <a:pt x="-19290" y="802321"/>
                    <a:pt x="35416" y="701132"/>
                    <a:pt x="0" y="589830"/>
                  </a:cubicBezTo>
                  <a:cubicBezTo>
                    <a:pt x="-35416" y="478528"/>
                    <a:pt x="6937" y="272350"/>
                    <a:pt x="0" y="191507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="" xmlns:ask="http://schemas.microsoft.com/office/drawing/2018/sketchyshapes" sd="397762265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6EB0E47-197B-0BA8-C49B-D9951C300EDF}"/>
                </a:ext>
              </a:extLst>
            </p:cNvPr>
            <p:cNvSpPr txBox="1"/>
            <p:nvPr/>
          </p:nvSpPr>
          <p:spPr>
            <a:xfrm>
              <a:off x="7090133" y="-728556"/>
              <a:ext cx="5820457" cy="5701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Bán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xuất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khẩu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mang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lại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lợi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ích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kinh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tê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́</a:t>
              </a:r>
            </a:p>
          </p:txBody>
        </p:sp>
      </p:grpSp>
      <p:pic>
        <p:nvPicPr>
          <p:cNvPr id="29" name="Content Placeholder 28">
            <a:extLst>
              <a:ext uri="{FF2B5EF4-FFF2-40B4-BE49-F238E27FC236}">
                <a16:creationId xmlns:a16="http://schemas.microsoft.com/office/drawing/2014/main" id="{61814002-22D8-90C4-09B3-F45D369BD2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167" y="4276994"/>
            <a:ext cx="2861170" cy="2861170"/>
          </a:xfrm>
        </p:spPr>
      </p:pic>
      <p:pic>
        <p:nvPicPr>
          <p:cNvPr id="35" name="Picture 2" descr="Hợp kim của sắt - Gang, thép: Tính chất, ứng dụng, cách sản xuất">
            <a:extLst>
              <a:ext uri="{FF2B5EF4-FFF2-40B4-BE49-F238E27FC236}">
                <a16:creationId xmlns:a16="http://schemas.microsoft.com/office/drawing/2014/main" id="{CF145E19-45C6-77B8-7A43-B097746BE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00" y="1276638"/>
            <a:ext cx="5493811" cy="4120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949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47390"/>
            <a:ext cx="12182475" cy="3664585"/>
          </a:xfrm>
          <a:prstGeom prst="rect">
            <a:avLst/>
          </a:prstGeom>
        </p:spPr>
      </p:pic>
      <p:pic>
        <p:nvPicPr>
          <p:cNvPr id="21" name="图片 5" descr="33">
            <a:extLst>
              <a:ext uri="{FF2B5EF4-FFF2-40B4-BE49-F238E27FC236}">
                <a16:creationId xmlns:a16="http://schemas.microsoft.com/office/drawing/2014/main" id="{D218F60B-6E22-85B8-3574-8A1727C64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1239" y="3445576"/>
            <a:ext cx="4188062" cy="34762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E19EE1D-8F43-E424-D0FE-3148F3C7A8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87735" y="6157343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1B52B0-A18A-7714-4351-FF838088390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48" t="32979" r="52116" b="583"/>
          <a:stretch/>
        </p:blipFill>
        <p:spPr>
          <a:xfrm>
            <a:off x="4077265" y="3723563"/>
            <a:ext cx="2594623" cy="32766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22A6C0-071B-5BE2-233C-32AB0E9F2E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32" t="33537" r="34432" b="25"/>
          <a:stretch/>
        </p:blipFill>
        <p:spPr>
          <a:xfrm>
            <a:off x="6170734" y="3657815"/>
            <a:ext cx="2594623" cy="32766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9C20CC-9522-9D55-6053-C0AFB11B91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11" t="33561" r="15753" b="1"/>
          <a:stretch/>
        </p:blipFill>
        <p:spPr>
          <a:xfrm>
            <a:off x="8053711" y="3557063"/>
            <a:ext cx="2594623" cy="32766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ED636C-AFC7-F1E8-18C3-90F9DEBB66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56" t="32121" r="-3192" b="1441"/>
          <a:stretch/>
        </p:blipFill>
        <p:spPr>
          <a:xfrm>
            <a:off x="2234488" y="3657815"/>
            <a:ext cx="2594623" cy="327660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5A6458A-3A38-AE43-3A4B-6A4071BED745}"/>
              </a:ext>
            </a:extLst>
          </p:cNvPr>
          <p:cNvGrpSpPr/>
          <p:nvPr/>
        </p:nvGrpSpPr>
        <p:grpSpPr>
          <a:xfrm>
            <a:off x="508853" y="822959"/>
            <a:ext cx="10801331" cy="2477977"/>
            <a:chOff x="8162279" y="-704313"/>
            <a:chExt cx="3800713" cy="5672607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01EE301-F419-FD8B-DAD5-1B05C0007791}"/>
                </a:ext>
              </a:extLst>
            </p:cNvPr>
            <p:cNvSpPr/>
            <p:nvPr/>
          </p:nvSpPr>
          <p:spPr>
            <a:xfrm>
              <a:off x="8162279" y="-704313"/>
              <a:ext cx="3800713" cy="5672607"/>
            </a:xfrm>
            <a:custGeom>
              <a:avLst/>
              <a:gdLst>
                <a:gd name="connsiteX0" fmla="*/ 0 w 10801331"/>
                <a:gd name="connsiteY0" fmla="*/ 413004 h 2477977"/>
                <a:gd name="connsiteX1" fmla="*/ 413004 w 10801331"/>
                <a:gd name="connsiteY1" fmla="*/ 0 h 2477977"/>
                <a:gd name="connsiteX2" fmla="*/ 900034 w 10801331"/>
                <a:gd name="connsiteY2" fmla="*/ 0 h 2477977"/>
                <a:gd name="connsiteX3" fmla="*/ 1586571 w 10801331"/>
                <a:gd name="connsiteY3" fmla="*/ 0 h 2477977"/>
                <a:gd name="connsiteX4" fmla="*/ 2372862 w 10801331"/>
                <a:gd name="connsiteY4" fmla="*/ 0 h 2477977"/>
                <a:gd name="connsiteX5" fmla="*/ 2859892 w 10801331"/>
                <a:gd name="connsiteY5" fmla="*/ 0 h 2477977"/>
                <a:gd name="connsiteX6" fmla="*/ 3446676 w 10801331"/>
                <a:gd name="connsiteY6" fmla="*/ 0 h 2477977"/>
                <a:gd name="connsiteX7" fmla="*/ 4033459 w 10801331"/>
                <a:gd name="connsiteY7" fmla="*/ 0 h 2477977"/>
                <a:gd name="connsiteX8" fmla="*/ 4719996 w 10801331"/>
                <a:gd name="connsiteY8" fmla="*/ 0 h 2477977"/>
                <a:gd name="connsiteX9" fmla="*/ 5007520 w 10801331"/>
                <a:gd name="connsiteY9" fmla="*/ 0 h 2477977"/>
                <a:gd name="connsiteX10" fmla="*/ 5594304 w 10801331"/>
                <a:gd name="connsiteY10" fmla="*/ 0 h 2477977"/>
                <a:gd name="connsiteX11" fmla="*/ 5881828 w 10801331"/>
                <a:gd name="connsiteY11" fmla="*/ 0 h 2477977"/>
                <a:gd name="connsiteX12" fmla="*/ 6668118 w 10801331"/>
                <a:gd name="connsiteY12" fmla="*/ 0 h 2477977"/>
                <a:gd name="connsiteX13" fmla="*/ 7155149 w 10801331"/>
                <a:gd name="connsiteY13" fmla="*/ 0 h 2477977"/>
                <a:gd name="connsiteX14" fmla="*/ 7542426 w 10801331"/>
                <a:gd name="connsiteY14" fmla="*/ 0 h 2477977"/>
                <a:gd name="connsiteX15" fmla="*/ 8029457 w 10801331"/>
                <a:gd name="connsiteY15" fmla="*/ 0 h 2477977"/>
                <a:gd name="connsiteX16" fmla="*/ 8616240 w 10801331"/>
                <a:gd name="connsiteY16" fmla="*/ 0 h 2477977"/>
                <a:gd name="connsiteX17" fmla="*/ 9003517 w 10801331"/>
                <a:gd name="connsiteY17" fmla="*/ 0 h 2477977"/>
                <a:gd name="connsiteX18" fmla="*/ 9490548 w 10801331"/>
                <a:gd name="connsiteY18" fmla="*/ 0 h 2477977"/>
                <a:gd name="connsiteX19" fmla="*/ 10388327 w 10801331"/>
                <a:gd name="connsiteY19" fmla="*/ 0 h 2477977"/>
                <a:gd name="connsiteX20" fmla="*/ 10801331 w 10801331"/>
                <a:gd name="connsiteY20" fmla="*/ 413004 h 2477977"/>
                <a:gd name="connsiteX21" fmla="*/ 10801331 w 10801331"/>
                <a:gd name="connsiteY21" fmla="*/ 930621 h 2477977"/>
                <a:gd name="connsiteX22" fmla="*/ 10801331 w 10801331"/>
                <a:gd name="connsiteY22" fmla="*/ 1464758 h 2477977"/>
                <a:gd name="connsiteX23" fmla="*/ 10801331 w 10801331"/>
                <a:gd name="connsiteY23" fmla="*/ 2064973 h 2477977"/>
                <a:gd name="connsiteX24" fmla="*/ 10388327 w 10801331"/>
                <a:gd name="connsiteY24" fmla="*/ 2477977 h 2477977"/>
                <a:gd name="connsiteX25" fmla="*/ 9701790 w 10801331"/>
                <a:gd name="connsiteY25" fmla="*/ 2477977 h 2477977"/>
                <a:gd name="connsiteX26" fmla="*/ 9115006 w 10801331"/>
                <a:gd name="connsiteY26" fmla="*/ 2477977 h 2477977"/>
                <a:gd name="connsiteX27" fmla="*/ 8727729 w 10801331"/>
                <a:gd name="connsiteY27" fmla="*/ 2477977 h 2477977"/>
                <a:gd name="connsiteX28" fmla="*/ 8140945 w 10801331"/>
                <a:gd name="connsiteY28" fmla="*/ 2477977 h 2477977"/>
                <a:gd name="connsiteX29" fmla="*/ 7753668 w 10801331"/>
                <a:gd name="connsiteY29" fmla="*/ 2477977 h 2477977"/>
                <a:gd name="connsiteX30" fmla="*/ 7067131 w 10801331"/>
                <a:gd name="connsiteY30" fmla="*/ 2477977 h 2477977"/>
                <a:gd name="connsiteX31" fmla="*/ 6779607 w 10801331"/>
                <a:gd name="connsiteY31" fmla="*/ 2477977 h 2477977"/>
                <a:gd name="connsiteX32" fmla="*/ 6192824 w 10801331"/>
                <a:gd name="connsiteY32" fmla="*/ 2477977 h 2477977"/>
                <a:gd name="connsiteX33" fmla="*/ 5406533 w 10801331"/>
                <a:gd name="connsiteY33" fmla="*/ 2477977 h 2477977"/>
                <a:gd name="connsiteX34" fmla="*/ 4919503 w 10801331"/>
                <a:gd name="connsiteY34" fmla="*/ 2477977 h 2477977"/>
                <a:gd name="connsiteX35" fmla="*/ 4532226 w 10801331"/>
                <a:gd name="connsiteY35" fmla="*/ 2477977 h 2477977"/>
                <a:gd name="connsiteX36" fmla="*/ 3745935 w 10801331"/>
                <a:gd name="connsiteY36" fmla="*/ 2477977 h 2477977"/>
                <a:gd name="connsiteX37" fmla="*/ 3458411 w 10801331"/>
                <a:gd name="connsiteY37" fmla="*/ 2477977 h 2477977"/>
                <a:gd name="connsiteX38" fmla="*/ 2771874 w 10801331"/>
                <a:gd name="connsiteY38" fmla="*/ 2477977 h 2477977"/>
                <a:gd name="connsiteX39" fmla="*/ 1985584 w 10801331"/>
                <a:gd name="connsiteY39" fmla="*/ 2477977 h 2477977"/>
                <a:gd name="connsiteX40" fmla="*/ 1598307 w 10801331"/>
                <a:gd name="connsiteY40" fmla="*/ 2477977 h 2477977"/>
                <a:gd name="connsiteX41" fmla="*/ 1011523 w 10801331"/>
                <a:gd name="connsiteY41" fmla="*/ 2477977 h 2477977"/>
                <a:gd name="connsiteX42" fmla="*/ 413004 w 10801331"/>
                <a:gd name="connsiteY42" fmla="*/ 2477977 h 2477977"/>
                <a:gd name="connsiteX43" fmla="*/ 0 w 10801331"/>
                <a:gd name="connsiteY43" fmla="*/ 2064973 h 2477977"/>
                <a:gd name="connsiteX44" fmla="*/ 0 w 10801331"/>
                <a:gd name="connsiteY44" fmla="*/ 1481277 h 2477977"/>
                <a:gd name="connsiteX45" fmla="*/ 0 w 10801331"/>
                <a:gd name="connsiteY45" fmla="*/ 914101 h 2477977"/>
                <a:gd name="connsiteX46" fmla="*/ 0 w 10801331"/>
                <a:gd name="connsiteY46" fmla="*/ 413004 h 2477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0801331" h="2477977" fill="none" extrusionOk="0">
                  <a:moveTo>
                    <a:pt x="0" y="413004"/>
                  </a:moveTo>
                  <a:cubicBezTo>
                    <a:pt x="-1354" y="158854"/>
                    <a:pt x="187923" y="-7465"/>
                    <a:pt x="413004" y="0"/>
                  </a:cubicBezTo>
                  <a:cubicBezTo>
                    <a:pt x="610527" y="-43517"/>
                    <a:pt x="731239" y="6610"/>
                    <a:pt x="900034" y="0"/>
                  </a:cubicBezTo>
                  <a:cubicBezTo>
                    <a:pt x="1068829" y="-6610"/>
                    <a:pt x="1339195" y="18288"/>
                    <a:pt x="1586571" y="0"/>
                  </a:cubicBezTo>
                  <a:cubicBezTo>
                    <a:pt x="1833947" y="-18288"/>
                    <a:pt x="2202091" y="2299"/>
                    <a:pt x="2372862" y="0"/>
                  </a:cubicBezTo>
                  <a:cubicBezTo>
                    <a:pt x="2543633" y="-2299"/>
                    <a:pt x="2684469" y="18673"/>
                    <a:pt x="2859892" y="0"/>
                  </a:cubicBezTo>
                  <a:cubicBezTo>
                    <a:pt x="3035315" y="-18673"/>
                    <a:pt x="3286758" y="48231"/>
                    <a:pt x="3446676" y="0"/>
                  </a:cubicBezTo>
                  <a:cubicBezTo>
                    <a:pt x="3606594" y="-48231"/>
                    <a:pt x="3826869" y="33272"/>
                    <a:pt x="4033459" y="0"/>
                  </a:cubicBezTo>
                  <a:cubicBezTo>
                    <a:pt x="4240049" y="-33272"/>
                    <a:pt x="4466000" y="35744"/>
                    <a:pt x="4719996" y="0"/>
                  </a:cubicBezTo>
                  <a:cubicBezTo>
                    <a:pt x="4973992" y="-35744"/>
                    <a:pt x="4898070" y="1243"/>
                    <a:pt x="5007520" y="0"/>
                  </a:cubicBezTo>
                  <a:cubicBezTo>
                    <a:pt x="5116970" y="-1243"/>
                    <a:pt x="5472610" y="64584"/>
                    <a:pt x="5594304" y="0"/>
                  </a:cubicBezTo>
                  <a:cubicBezTo>
                    <a:pt x="5715998" y="-64584"/>
                    <a:pt x="5805113" y="15431"/>
                    <a:pt x="5881828" y="0"/>
                  </a:cubicBezTo>
                  <a:cubicBezTo>
                    <a:pt x="5958543" y="-15431"/>
                    <a:pt x="6318012" y="46739"/>
                    <a:pt x="6668118" y="0"/>
                  </a:cubicBezTo>
                  <a:cubicBezTo>
                    <a:pt x="7018224" y="-46739"/>
                    <a:pt x="7017860" y="28882"/>
                    <a:pt x="7155149" y="0"/>
                  </a:cubicBezTo>
                  <a:cubicBezTo>
                    <a:pt x="7292438" y="-28882"/>
                    <a:pt x="7382983" y="32835"/>
                    <a:pt x="7542426" y="0"/>
                  </a:cubicBezTo>
                  <a:cubicBezTo>
                    <a:pt x="7701869" y="-32835"/>
                    <a:pt x="7831961" y="56380"/>
                    <a:pt x="8029457" y="0"/>
                  </a:cubicBezTo>
                  <a:cubicBezTo>
                    <a:pt x="8226953" y="-56380"/>
                    <a:pt x="8404663" y="58367"/>
                    <a:pt x="8616240" y="0"/>
                  </a:cubicBezTo>
                  <a:cubicBezTo>
                    <a:pt x="8827817" y="-58367"/>
                    <a:pt x="8811272" y="28192"/>
                    <a:pt x="9003517" y="0"/>
                  </a:cubicBezTo>
                  <a:cubicBezTo>
                    <a:pt x="9195762" y="-28192"/>
                    <a:pt x="9369760" y="43201"/>
                    <a:pt x="9490548" y="0"/>
                  </a:cubicBezTo>
                  <a:cubicBezTo>
                    <a:pt x="9611336" y="-43201"/>
                    <a:pt x="9988723" y="78225"/>
                    <a:pt x="10388327" y="0"/>
                  </a:cubicBezTo>
                  <a:cubicBezTo>
                    <a:pt x="10621264" y="45184"/>
                    <a:pt x="10759322" y="177222"/>
                    <a:pt x="10801331" y="413004"/>
                  </a:cubicBezTo>
                  <a:cubicBezTo>
                    <a:pt x="10839368" y="573842"/>
                    <a:pt x="10748409" y="788865"/>
                    <a:pt x="10801331" y="930621"/>
                  </a:cubicBezTo>
                  <a:cubicBezTo>
                    <a:pt x="10854253" y="1072377"/>
                    <a:pt x="10762024" y="1276992"/>
                    <a:pt x="10801331" y="1464758"/>
                  </a:cubicBezTo>
                  <a:cubicBezTo>
                    <a:pt x="10840638" y="1652524"/>
                    <a:pt x="10765547" y="1942631"/>
                    <a:pt x="10801331" y="2064973"/>
                  </a:cubicBezTo>
                  <a:cubicBezTo>
                    <a:pt x="10797235" y="2278611"/>
                    <a:pt x="10620849" y="2454741"/>
                    <a:pt x="10388327" y="2477977"/>
                  </a:cubicBezTo>
                  <a:cubicBezTo>
                    <a:pt x="10203534" y="2486833"/>
                    <a:pt x="9940717" y="2474302"/>
                    <a:pt x="9701790" y="2477977"/>
                  </a:cubicBezTo>
                  <a:cubicBezTo>
                    <a:pt x="9462863" y="2481652"/>
                    <a:pt x="9263865" y="2466149"/>
                    <a:pt x="9115006" y="2477977"/>
                  </a:cubicBezTo>
                  <a:cubicBezTo>
                    <a:pt x="8966147" y="2489805"/>
                    <a:pt x="8849804" y="2446288"/>
                    <a:pt x="8727729" y="2477977"/>
                  </a:cubicBezTo>
                  <a:cubicBezTo>
                    <a:pt x="8605654" y="2509666"/>
                    <a:pt x="8363365" y="2444114"/>
                    <a:pt x="8140945" y="2477977"/>
                  </a:cubicBezTo>
                  <a:cubicBezTo>
                    <a:pt x="7918525" y="2511840"/>
                    <a:pt x="7936933" y="2470413"/>
                    <a:pt x="7753668" y="2477977"/>
                  </a:cubicBezTo>
                  <a:cubicBezTo>
                    <a:pt x="7570403" y="2485541"/>
                    <a:pt x="7350167" y="2428301"/>
                    <a:pt x="7067131" y="2477977"/>
                  </a:cubicBezTo>
                  <a:cubicBezTo>
                    <a:pt x="6784095" y="2527653"/>
                    <a:pt x="6871036" y="2451713"/>
                    <a:pt x="6779607" y="2477977"/>
                  </a:cubicBezTo>
                  <a:cubicBezTo>
                    <a:pt x="6688178" y="2504241"/>
                    <a:pt x="6463888" y="2441354"/>
                    <a:pt x="6192824" y="2477977"/>
                  </a:cubicBezTo>
                  <a:cubicBezTo>
                    <a:pt x="5921760" y="2514600"/>
                    <a:pt x="5736767" y="2469469"/>
                    <a:pt x="5406533" y="2477977"/>
                  </a:cubicBezTo>
                  <a:cubicBezTo>
                    <a:pt x="5076299" y="2486485"/>
                    <a:pt x="5089936" y="2461688"/>
                    <a:pt x="4919503" y="2477977"/>
                  </a:cubicBezTo>
                  <a:cubicBezTo>
                    <a:pt x="4749070" y="2494266"/>
                    <a:pt x="4708364" y="2432458"/>
                    <a:pt x="4532226" y="2477977"/>
                  </a:cubicBezTo>
                  <a:cubicBezTo>
                    <a:pt x="4356088" y="2523496"/>
                    <a:pt x="4105091" y="2442715"/>
                    <a:pt x="3745935" y="2477977"/>
                  </a:cubicBezTo>
                  <a:cubicBezTo>
                    <a:pt x="3386779" y="2513239"/>
                    <a:pt x="3567163" y="2458506"/>
                    <a:pt x="3458411" y="2477977"/>
                  </a:cubicBezTo>
                  <a:cubicBezTo>
                    <a:pt x="3349659" y="2497448"/>
                    <a:pt x="2919392" y="2427820"/>
                    <a:pt x="2771874" y="2477977"/>
                  </a:cubicBezTo>
                  <a:cubicBezTo>
                    <a:pt x="2624356" y="2528134"/>
                    <a:pt x="2360218" y="2440505"/>
                    <a:pt x="1985584" y="2477977"/>
                  </a:cubicBezTo>
                  <a:cubicBezTo>
                    <a:pt x="1610950" y="2515449"/>
                    <a:pt x="1702672" y="2471202"/>
                    <a:pt x="1598307" y="2477977"/>
                  </a:cubicBezTo>
                  <a:cubicBezTo>
                    <a:pt x="1493942" y="2484752"/>
                    <a:pt x="1282406" y="2439505"/>
                    <a:pt x="1011523" y="2477977"/>
                  </a:cubicBezTo>
                  <a:cubicBezTo>
                    <a:pt x="740640" y="2516449"/>
                    <a:pt x="602329" y="2420007"/>
                    <a:pt x="413004" y="2477977"/>
                  </a:cubicBezTo>
                  <a:cubicBezTo>
                    <a:pt x="180663" y="2455990"/>
                    <a:pt x="13407" y="2293470"/>
                    <a:pt x="0" y="2064973"/>
                  </a:cubicBezTo>
                  <a:cubicBezTo>
                    <a:pt x="-33620" y="1847279"/>
                    <a:pt x="55391" y="1667483"/>
                    <a:pt x="0" y="1481277"/>
                  </a:cubicBezTo>
                  <a:cubicBezTo>
                    <a:pt x="-55391" y="1295071"/>
                    <a:pt x="59947" y="1134699"/>
                    <a:pt x="0" y="914101"/>
                  </a:cubicBezTo>
                  <a:cubicBezTo>
                    <a:pt x="-59947" y="693503"/>
                    <a:pt x="58084" y="613292"/>
                    <a:pt x="0" y="413004"/>
                  </a:cubicBezTo>
                  <a:close/>
                </a:path>
                <a:path w="10801331" h="2477977" stroke="0" extrusionOk="0">
                  <a:moveTo>
                    <a:pt x="0" y="413004"/>
                  </a:moveTo>
                  <a:cubicBezTo>
                    <a:pt x="-5396" y="182832"/>
                    <a:pt x="135790" y="11967"/>
                    <a:pt x="413004" y="0"/>
                  </a:cubicBezTo>
                  <a:cubicBezTo>
                    <a:pt x="618580" y="-34226"/>
                    <a:pt x="741709" y="5770"/>
                    <a:pt x="900034" y="0"/>
                  </a:cubicBezTo>
                  <a:cubicBezTo>
                    <a:pt x="1058359" y="-5770"/>
                    <a:pt x="1344794" y="22314"/>
                    <a:pt x="1486818" y="0"/>
                  </a:cubicBezTo>
                  <a:cubicBezTo>
                    <a:pt x="1628842" y="-22314"/>
                    <a:pt x="1928822" y="40095"/>
                    <a:pt x="2173355" y="0"/>
                  </a:cubicBezTo>
                  <a:cubicBezTo>
                    <a:pt x="2417888" y="-40095"/>
                    <a:pt x="2588672" y="72589"/>
                    <a:pt x="2959645" y="0"/>
                  </a:cubicBezTo>
                  <a:cubicBezTo>
                    <a:pt x="3330618" y="-72589"/>
                    <a:pt x="3418905" y="83316"/>
                    <a:pt x="3745935" y="0"/>
                  </a:cubicBezTo>
                  <a:cubicBezTo>
                    <a:pt x="4072965" y="-83316"/>
                    <a:pt x="4081214" y="36797"/>
                    <a:pt x="4232966" y="0"/>
                  </a:cubicBezTo>
                  <a:cubicBezTo>
                    <a:pt x="4384718" y="-36797"/>
                    <a:pt x="4423852" y="8548"/>
                    <a:pt x="4520490" y="0"/>
                  </a:cubicBezTo>
                  <a:cubicBezTo>
                    <a:pt x="4617128" y="-8548"/>
                    <a:pt x="4914395" y="68627"/>
                    <a:pt x="5207027" y="0"/>
                  </a:cubicBezTo>
                  <a:cubicBezTo>
                    <a:pt x="5499659" y="-68627"/>
                    <a:pt x="5470834" y="42815"/>
                    <a:pt x="5694057" y="0"/>
                  </a:cubicBezTo>
                  <a:cubicBezTo>
                    <a:pt x="5917280" y="-42815"/>
                    <a:pt x="5973128" y="12035"/>
                    <a:pt x="6081335" y="0"/>
                  </a:cubicBezTo>
                  <a:cubicBezTo>
                    <a:pt x="6189542" y="-12035"/>
                    <a:pt x="6352957" y="11751"/>
                    <a:pt x="6568365" y="0"/>
                  </a:cubicBezTo>
                  <a:cubicBezTo>
                    <a:pt x="6783773" y="-11751"/>
                    <a:pt x="6763639" y="8950"/>
                    <a:pt x="6855889" y="0"/>
                  </a:cubicBezTo>
                  <a:cubicBezTo>
                    <a:pt x="6948139" y="-8950"/>
                    <a:pt x="7250983" y="14071"/>
                    <a:pt x="7642179" y="0"/>
                  </a:cubicBezTo>
                  <a:cubicBezTo>
                    <a:pt x="8033375" y="-14071"/>
                    <a:pt x="8037866" y="60398"/>
                    <a:pt x="8328716" y="0"/>
                  </a:cubicBezTo>
                  <a:cubicBezTo>
                    <a:pt x="8619566" y="-60398"/>
                    <a:pt x="8555919" y="41603"/>
                    <a:pt x="8715993" y="0"/>
                  </a:cubicBezTo>
                  <a:cubicBezTo>
                    <a:pt x="8876067" y="-41603"/>
                    <a:pt x="9033193" y="14436"/>
                    <a:pt x="9203024" y="0"/>
                  </a:cubicBezTo>
                  <a:cubicBezTo>
                    <a:pt x="9372855" y="-14436"/>
                    <a:pt x="9578177" y="23373"/>
                    <a:pt x="9789808" y="0"/>
                  </a:cubicBezTo>
                  <a:cubicBezTo>
                    <a:pt x="10001439" y="-23373"/>
                    <a:pt x="10145336" y="31576"/>
                    <a:pt x="10388327" y="0"/>
                  </a:cubicBezTo>
                  <a:cubicBezTo>
                    <a:pt x="10662448" y="-15836"/>
                    <a:pt x="10791048" y="183691"/>
                    <a:pt x="10801331" y="413004"/>
                  </a:cubicBezTo>
                  <a:cubicBezTo>
                    <a:pt x="10814211" y="687683"/>
                    <a:pt x="10769790" y="707326"/>
                    <a:pt x="10801331" y="996700"/>
                  </a:cubicBezTo>
                  <a:cubicBezTo>
                    <a:pt x="10832872" y="1286074"/>
                    <a:pt x="10782150" y="1289531"/>
                    <a:pt x="10801331" y="1547356"/>
                  </a:cubicBezTo>
                  <a:cubicBezTo>
                    <a:pt x="10820512" y="1805181"/>
                    <a:pt x="10780587" y="1872858"/>
                    <a:pt x="10801331" y="2064973"/>
                  </a:cubicBezTo>
                  <a:cubicBezTo>
                    <a:pt x="10806885" y="2270230"/>
                    <a:pt x="10620908" y="2470491"/>
                    <a:pt x="10388327" y="2477977"/>
                  </a:cubicBezTo>
                  <a:cubicBezTo>
                    <a:pt x="9997466" y="2493066"/>
                    <a:pt x="9800044" y="2472433"/>
                    <a:pt x="9602037" y="2477977"/>
                  </a:cubicBezTo>
                  <a:cubicBezTo>
                    <a:pt x="9404030" y="2483521"/>
                    <a:pt x="8999986" y="2470184"/>
                    <a:pt x="8815747" y="2477977"/>
                  </a:cubicBezTo>
                  <a:cubicBezTo>
                    <a:pt x="8631508" y="2485770"/>
                    <a:pt x="8509971" y="2464086"/>
                    <a:pt x="8428469" y="2477977"/>
                  </a:cubicBezTo>
                  <a:cubicBezTo>
                    <a:pt x="8346967" y="2491868"/>
                    <a:pt x="8068944" y="2467223"/>
                    <a:pt x="7841686" y="2477977"/>
                  </a:cubicBezTo>
                  <a:cubicBezTo>
                    <a:pt x="7614428" y="2488731"/>
                    <a:pt x="7697922" y="2460773"/>
                    <a:pt x="7554162" y="2477977"/>
                  </a:cubicBezTo>
                  <a:cubicBezTo>
                    <a:pt x="7410402" y="2495181"/>
                    <a:pt x="7218111" y="2420157"/>
                    <a:pt x="7067131" y="2477977"/>
                  </a:cubicBezTo>
                  <a:cubicBezTo>
                    <a:pt x="6916151" y="2535797"/>
                    <a:pt x="6799770" y="2470901"/>
                    <a:pt x="6679854" y="2477977"/>
                  </a:cubicBezTo>
                  <a:cubicBezTo>
                    <a:pt x="6559938" y="2485053"/>
                    <a:pt x="6361858" y="2435620"/>
                    <a:pt x="6192824" y="2477977"/>
                  </a:cubicBezTo>
                  <a:cubicBezTo>
                    <a:pt x="6023790" y="2520334"/>
                    <a:pt x="5846072" y="2470870"/>
                    <a:pt x="5705793" y="2477977"/>
                  </a:cubicBezTo>
                  <a:cubicBezTo>
                    <a:pt x="5565514" y="2485084"/>
                    <a:pt x="5233171" y="2410280"/>
                    <a:pt x="5019256" y="2477977"/>
                  </a:cubicBezTo>
                  <a:cubicBezTo>
                    <a:pt x="4805341" y="2545674"/>
                    <a:pt x="4809518" y="2456033"/>
                    <a:pt x="4731732" y="2477977"/>
                  </a:cubicBezTo>
                  <a:cubicBezTo>
                    <a:pt x="4653946" y="2499921"/>
                    <a:pt x="4472145" y="2476122"/>
                    <a:pt x="4344455" y="2477977"/>
                  </a:cubicBezTo>
                  <a:cubicBezTo>
                    <a:pt x="4216765" y="2479832"/>
                    <a:pt x="3927141" y="2450668"/>
                    <a:pt x="3757671" y="2477977"/>
                  </a:cubicBezTo>
                  <a:cubicBezTo>
                    <a:pt x="3588201" y="2505286"/>
                    <a:pt x="3258194" y="2431262"/>
                    <a:pt x="2971381" y="2477977"/>
                  </a:cubicBezTo>
                  <a:cubicBezTo>
                    <a:pt x="2684568" y="2524692"/>
                    <a:pt x="2570143" y="2444641"/>
                    <a:pt x="2185091" y="2477977"/>
                  </a:cubicBezTo>
                  <a:cubicBezTo>
                    <a:pt x="1800039" y="2511313"/>
                    <a:pt x="1661245" y="2455656"/>
                    <a:pt x="1498554" y="2477977"/>
                  </a:cubicBezTo>
                  <a:cubicBezTo>
                    <a:pt x="1335863" y="2500298"/>
                    <a:pt x="1231492" y="2450471"/>
                    <a:pt x="1111277" y="2477977"/>
                  </a:cubicBezTo>
                  <a:cubicBezTo>
                    <a:pt x="991062" y="2505483"/>
                    <a:pt x="558762" y="2466654"/>
                    <a:pt x="413004" y="2477977"/>
                  </a:cubicBezTo>
                  <a:cubicBezTo>
                    <a:pt x="213259" y="2498329"/>
                    <a:pt x="-698" y="2315620"/>
                    <a:pt x="0" y="2064973"/>
                  </a:cubicBezTo>
                  <a:cubicBezTo>
                    <a:pt x="-47845" y="1934660"/>
                    <a:pt x="23494" y="1776941"/>
                    <a:pt x="0" y="1547356"/>
                  </a:cubicBezTo>
                  <a:cubicBezTo>
                    <a:pt x="-23494" y="1317771"/>
                    <a:pt x="14169" y="1265378"/>
                    <a:pt x="0" y="1013219"/>
                  </a:cubicBezTo>
                  <a:cubicBezTo>
                    <a:pt x="-14169" y="761060"/>
                    <a:pt x="68988" y="561475"/>
                    <a:pt x="0" y="413004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="" xmlns:ask="http://schemas.microsoft.com/office/drawing/2018/sketchyshapes" sd="397762265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DC21B4B-B6FB-5D55-74C8-490F1900E807}"/>
                </a:ext>
              </a:extLst>
            </p:cNvPr>
            <p:cNvSpPr txBox="1"/>
            <p:nvPr/>
          </p:nvSpPr>
          <p:spPr>
            <a:xfrm>
              <a:off x="8206528" y="-486444"/>
              <a:ext cx="3756464" cy="4861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Kê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̉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tên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một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sô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́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hoạt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động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sản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xuất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công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nghiệp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khác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mà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biết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Nói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tên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sản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phẩm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của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các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hoạt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động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sản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xuất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đo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́.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579842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4">
            <a:extLst>
              <a:ext uri="{FF2B5EF4-FFF2-40B4-BE49-F238E27FC236}">
                <a16:creationId xmlns:a16="http://schemas.microsoft.com/office/drawing/2014/main" id="{A730DEF0-4F78-0965-223B-B86E74340F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/>
        </p:blipFill>
        <p:spPr>
          <a:xfrm>
            <a:off x="0" y="-3"/>
            <a:ext cx="12192001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D8533933-782B-5054-33DB-083A8E5699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EEFE77D-477F-A2A9-EF80-33AA8A38B3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24" name="图片 16">
            <a:extLst>
              <a:ext uri="{FF2B5EF4-FFF2-40B4-BE49-F238E27FC236}">
                <a16:creationId xmlns:a16="http://schemas.microsoft.com/office/drawing/2014/main" id="{133D5B3F-91DB-EB6A-2BDC-44AC3A1CBB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pic>
        <p:nvPicPr>
          <p:cNvPr id="25" name="图片 29">
            <a:hlinkClick r:id="rId5" action="ppaction://hlinksldjump"/>
            <a:extLst>
              <a:ext uri="{FF2B5EF4-FFF2-40B4-BE49-F238E27FC236}">
                <a16:creationId xmlns:a16="http://schemas.microsoft.com/office/drawing/2014/main" id="{FFAC39F6-A6A6-B25F-D869-9C69C8AE14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3859">
            <a:off x="-596268" y="-951456"/>
            <a:ext cx="3744674" cy="37446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CF64D2-669F-E6D1-E1F9-0F472B7A6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3B5358D-DAA8-3E8A-43F3-E6039CC224D6}"/>
              </a:ext>
            </a:extLst>
          </p:cNvPr>
          <p:cNvGrpSpPr/>
          <p:nvPr/>
        </p:nvGrpSpPr>
        <p:grpSpPr>
          <a:xfrm>
            <a:off x="-394096" y="6187083"/>
            <a:ext cx="4478423" cy="611702"/>
            <a:chOff x="7495609" y="-453945"/>
            <a:chExt cx="3756464" cy="92372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867552E-395B-C7FD-788E-798561706626}"/>
                </a:ext>
              </a:extLst>
            </p:cNvPr>
            <p:cNvSpPr/>
            <p:nvPr/>
          </p:nvSpPr>
          <p:spPr>
            <a:xfrm>
              <a:off x="8073782" y="-453945"/>
              <a:ext cx="2461053" cy="923722"/>
            </a:xfrm>
            <a:custGeom>
              <a:avLst/>
              <a:gdLst>
                <a:gd name="connsiteX0" fmla="*/ 0 w 2934046"/>
                <a:gd name="connsiteY0" fmla="*/ 101952 h 611702"/>
                <a:gd name="connsiteX1" fmla="*/ 101952 w 2934046"/>
                <a:gd name="connsiteY1" fmla="*/ 0 h 611702"/>
                <a:gd name="connsiteX2" fmla="*/ 702583 w 2934046"/>
                <a:gd name="connsiteY2" fmla="*/ 0 h 611702"/>
                <a:gd name="connsiteX3" fmla="*/ 1248612 w 2934046"/>
                <a:gd name="connsiteY3" fmla="*/ 0 h 611702"/>
                <a:gd name="connsiteX4" fmla="*/ 1849243 w 2934046"/>
                <a:gd name="connsiteY4" fmla="*/ 0 h 611702"/>
                <a:gd name="connsiteX5" fmla="*/ 2313367 w 2934046"/>
                <a:gd name="connsiteY5" fmla="*/ 0 h 611702"/>
                <a:gd name="connsiteX6" fmla="*/ 2832094 w 2934046"/>
                <a:gd name="connsiteY6" fmla="*/ 0 h 611702"/>
                <a:gd name="connsiteX7" fmla="*/ 2934046 w 2934046"/>
                <a:gd name="connsiteY7" fmla="*/ 101952 h 611702"/>
                <a:gd name="connsiteX8" fmla="*/ 2934046 w 2934046"/>
                <a:gd name="connsiteY8" fmla="*/ 509750 h 611702"/>
                <a:gd name="connsiteX9" fmla="*/ 2832094 w 2934046"/>
                <a:gd name="connsiteY9" fmla="*/ 611702 h 611702"/>
                <a:gd name="connsiteX10" fmla="*/ 2340668 w 2934046"/>
                <a:gd name="connsiteY10" fmla="*/ 611702 h 611702"/>
                <a:gd name="connsiteX11" fmla="*/ 1849243 w 2934046"/>
                <a:gd name="connsiteY11" fmla="*/ 611702 h 611702"/>
                <a:gd name="connsiteX12" fmla="*/ 1330516 w 2934046"/>
                <a:gd name="connsiteY12" fmla="*/ 611702 h 611702"/>
                <a:gd name="connsiteX13" fmla="*/ 811789 w 2934046"/>
                <a:gd name="connsiteY13" fmla="*/ 611702 h 611702"/>
                <a:gd name="connsiteX14" fmla="*/ 101952 w 2934046"/>
                <a:gd name="connsiteY14" fmla="*/ 611702 h 611702"/>
                <a:gd name="connsiteX15" fmla="*/ 0 w 2934046"/>
                <a:gd name="connsiteY15" fmla="*/ 509750 h 611702"/>
                <a:gd name="connsiteX16" fmla="*/ 0 w 2934046"/>
                <a:gd name="connsiteY16" fmla="*/ 101952 h 611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34046" h="611702" fill="none" extrusionOk="0">
                  <a:moveTo>
                    <a:pt x="0" y="101952"/>
                  </a:moveTo>
                  <a:cubicBezTo>
                    <a:pt x="9924" y="42230"/>
                    <a:pt x="38992" y="-787"/>
                    <a:pt x="101952" y="0"/>
                  </a:cubicBezTo>
                  <a:cubicBezTo>
                    <a:pt x="320192" y="-43972"/>
                    <a:pt x="502803" y="36582"/>
                    <a:pt x="702583" y="0"/>
                  </a:cubicBezTo>
                  <a:cubicBezTo>
                    <a:pt x="902363" y="-36582"/>
                    <a:pt x="1127508" y="39093"/>
                    <a:pt x="1248612" y="0"/>
                  </a:cubicBezTo>
                  <a:cubicBezTo>
                    <a:pt x="1369716" y="-39093"/>
                    <a:pt x="1590239" y="54875"/>
                    <a:pt x="1849243" y="0"/>
                  </a:cubicBezTo>
                  <a:cubicBezTo>
                    <a:pt x="2108247" y="-54875"/>
                    <a:pt x="2158256" y="46141"/>
                    <a:pt x="2313367" y="0"/>
                  </a:cubicBezTo>
                  <a:cubicBezTo>
                    <a:pt x="2468478" y="-46141"/>
                    <a:pt x="2657255" y="10670"/>
                    <a:pt x="2832094" y="0"/>
                  </a:cubicBezTo>
                  <a:cubicBezTo>
                    <a:pt x="2876966" y="-5540"/>
                    <a:pt x="2926003" y="46163"/>
                    <a:pt x="2934046" y="101952"/>
                  </a:cubicBezTo>
                  <a:cubicBezTo>
                    <a:pt x="2944765" y="207881"/>
                    <a:pt x="2915252" y="399568"/>
                    <a:pt x="2934046" y="509750"/>
                  </a:cubicBezTo>
                  <a:cubicBezTo>
                    <a:pt x="2932316" y="558631"/>
                    <a:pt x="2891541" y="618423"/>
                    <a:pt x="2832094" y="611702"/>
                  </a:cubicBezTo>
                  <a:cubicBezTo>
                    <a:pt x="2655110" y="663477"/>
                    <a:pt x="2504558" y="557517"/>
                    <a:pt x="2340668" y="611702"/>
                  </a:cubicBezTo>
                  <a:cubicBezTo>
                    <a:pt x="2176778" y="665887"/>
                    <a:pt x="1998048" y="564226"/>
                    <a:pt x="1849243" y="611702"/>
                  </a:cubicBezTo>
                  <a:cubicBezTo>
                    <a:pt x="1700439" y="659178"/>
                    <a:pt x="1475806" y="566612"/>
                    <a:pt x="1330516" y="611702"/>
                  </a:cubicBezTo>
                  <a:cubicBezTo>
                    <a:pt x="1185226" y="656792"/>
                    <a:pt x="1068964" y="587146"/>
                    <a:pt x="811789" y="611702"/>
                  </a:cubicBezTo>
                  <a:cubicBezTo>
                    <a:pt x="554614" y="636258"/>
                    <a:pt x="408404" y="579735"/>
                    <a:pt x="101952" y="611702"/>
                  </a:cubicBezTo>
                  <a:cubicBezTo>
                    <a:pt x="33617" y="617108"/>
                    <a:pt x="10320" y="572217"/>
                    <a:pt x="0" y="509750"/>
                  </a:cubicBezTo>
                  <a:cubicBezTo>
                    <a:pt x="-39411" y="422700"/>
                    <a:pt x="6305" y="289957"/>
                    <a:pt x="0" y="101952"/>
                  </a:cubicBezTo>
                  <a:close/>
                </a:path>
                <a:path w="2934046" h="611702" stroke="0" extrusionOk="0">
                  <a:moveTo>
                    <a:pt x="0" y="101952"/>
                  </a:moveTo>
                  <a:cubicBezTo>
                    <a:pt x="-3654" y="44239"/>
                    <a:pt x="42668" y="725"/>
                    <a:pt x="101952" y="0"/>
                  </a:cubicBezTo>
                  <a:cubicBezTo>
                    <a:pt x="322485" y="-11554"/>
                    <a:pt x="371555" y="10026"/>
                    <a:pt x="620679" y="0"/>
                  </a:cubicBezTo>
                  <a:cubicBezTo>
                    <a:pt x="869803" y="-10026"/>
                    <a:pt x="897216" y="55524"/>
                    <a:pt x="1166707" y="0"/>
                  </a:cubicBezTo>
                  <a:cubicBezTo>
                    <a:pt x="1436198" y="-55524"/>
                    <a:pt x="1466144" y="57128"/>
                    <a:pt x="1740037" y="0"/>
                  </a:cubicBezTo>
                  <a:cubicBezTo>
                    <a:pt x="2013930" y="-57128"/>
                    <a:pt x="2091324" y="71721"/>
                    <a:pt x="2340668" y="0"/>
                  </a:cubicBezTo>
                  <a:cubicBezTo>
                    <a:pt x="2590012" y="-71721"/>
                    <a:pt x="2631656" y="18231"/>
                    <a:pt x="2832094" y="0"/>
                  </a:cubicBezTo>
                  <a:cubicBezTo>
                    <a:pt x="2887673" y="-4146"/>
                    <a:pt x="2921383" y="45120"/>
                    <a:pt x="2934046" y="101952"/>
                  </a:cubicBezTo>
                  <a:cubicBezTo>
                    <a:pt x="2962344" y="280303"/>
                    <a:pt x="2932055" y="311147"/>
                    <a:pt x="2934046" y="509750"/>
                  </a:cubicBezTo>
                  <a:cubicBezTo>
                    <a:pt x="2920139" y="559774"/>
                    <a:pt x="2884393" y="601185"/>
                    <a:pt x="2832094" y="611702"/>
                  </a:cubicBezTo>
                  <a:cubicBezTo>
                    <a:pt x="2624315" y="648238"/>
                    <a:pt x="2458272" y="571787"/>
                    <a:pt x="2258764" y="611702"/>
                  </a:cubicBezTo>
                  <a:cubicBezTo>
                    <a:pt x="2059256" y="651617"/>
                    <a:pt x="1980863" y="557484"/>
                    <a:pt x="1794640" y="611702"/>
                  </a:cubicBezTo>
                  <a:cubicBezTo>
                    <a:pt x="1608417" y="665920"/>
                    <a:pt x="1409287" y="560923"/>
                    <a:pt x="1194009" y="611702"/>
                  </a:cubicBezTo>
                  <a:cubicBezTo>
                    <a:pt x="978731" y="662481"/>
                    <a:pt x="832214" y="577601"/>
                    <a:pt x="620679" y="611702"/>
                  </a:cubicBezTo>
                  <a:cubicBezTo>
                    <a:pt x="409144" y="645803"/>
                    <a:pt x="325127" y="569326"/>
                    <a:pt x="101952" y="611702"/>
                  </a:cubicBezTo>
                  <a:cubicBezTo>
                    <a:pt x="44583" y="607951"/>
                    <a:pt x="1368" y="549262"/>
                    <a:pt x="0" y="509750"/>
                  </a:cubicBezTo>
                  <a:cubicBezTo>
                    <a:pt x="-17070" y="306872"/>
                    <a:pt x="13973" y="204300"/>
                    <a:pt x="0" y="101952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="" xmlns:ask="http://schemas.microsoft.com/office/drawing/2018/sketchyshapes" sd="397762265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6E33DA6-6E25-3939-C9E3-C2FCC4E1E0A3}"/>
                </a:ext>
              </a:extLst>
            </p:cNvPr>
            <p:cNvSpPr txBox="1"/>
            <p:nvPr/>
          </p:nvSpPr>
          <p:spPr>
            <a:xfrm>
              <a:off x="7495609" y="-453945"/>
              <a:ext cx="3756464" cy="663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Đóng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tàu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122" name="Picture 2" descr="Chiến lược địa chất, khoáng sản và công nghiệp khai khoáng đến năm 2030,  tầm nhìn đến năm 2045">
            <a:extLst>
              <a:ext uri="{FF2B5EF4-FFF2-40B4-BE49-F238E27FC236}">
                <a16:creationId xmlns:a16="http://schemas.microsoft.com/office/drawing/2014/main" id="{BFAFC7B1-20AA-9E86-F89C-2822B2FD461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32" y="213931"/>
            <a:ext cx="3557217" cy="22730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6" name="Picture 6" descr="Thế giới rất quan tâm lĩnh vực đóng tàu của Việt Nam - Blog của Mr.  Logistics Việt Nam">
            <a:extLst>
              <a:ext uri="{FF2B5EF4-FFF2-40B4-BE49-F238E27FC236}">
                <a16:creationId xmlns:a16="http://schemas.microsoft.com/office/drawing/2014/main" id="{CD3FDB1C-1C18-8FCB-D9C3-258A09B1E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35" y="3424100"/>
            <a:ext cx="3557218" cy="26669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Tiềm năng phát triển của ngành công nghiệp năng lượng Việt Nam">
            <a:extLst>
              <a:ext uri="{FF2B5EF4-FFF2-40B4-BE49-F238E27FC236}">
                <a16:creationId xmlns:a16="http://schemas.microsoft.com/office/drawing/2014/main" id="{6CFDF693-0DD2-27EB-054F-E81C467EA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107" y="257863"/>
            <a:ext cx="6876283" cy="3051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30" name="Picture 10" descr="Sức hút đầu tư ngành công nghiệp bán dẫn">
            <a:extLst>
              <a:ext uri="{FF2B5EF4-FFF2-40B4-BE49-F238E27FC236}">
                <a16:creationId xmlns:a16="http://schemas.microsoft.com/office/drawing/2014/main" id="{E8094C2C-B95D-9489-A908-6A3019881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021" y="3602841"/>
            <a:ext cx="3680458" cy="24548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D13209E-0A26-8213-4788-E744A8F1935F}"/>
              </a:ext>
            </a:extLst>
          </p:cNvPr>
          <p:cNvGrpSpPr/>
          <p:nvPr/>
        </p:nvGrpSpPr>
        <p:grpSpPr>
          <a:xfrm>
            <a:off x="-235172" y="2522251"/>
            <a:ext cx="4478423" cy="813834"/>
            <a:chOff x="7495609" y="-453945"/>
            <a:chExt cx="3756464" cy="923722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8BDF55D-FD4B-88B8-B22E-34F2C79D1B31}"/>
                </a:ext>
              </a:extLst>
            </p:cNvPr>
            <p:cNvSpPr/>
            <p:nvPr/>
          </p:nvSpPr>
          <p:spPr>
            <a:xfrm>
              <a:off x="8073782" y="-453945"/>
              <a:ext cx="2461053" cy="923722"/>
            </a:xfrm>
            <a:custGeom>
              <a:avLst/>
              <a:gdLst>
                <a:gd name="connsiteX0" fmla="*/ 0 w 2934046"/>
                <a:gd name="connsiteY0" fmla="*/ 135642 h 813834"/>
                <a:gd name="connsiteX1" fmla="*/ 135642 w 2934046"/>
                <a:gd name="connsiteY1" fmla="*/ 0 h 813834"/>
                <a:gd name="connsiteX2" fmla="*/ 721450 w 2934046"/>
                <a:gd name="connsiteY2" fmla="*/ 0 h 813834"/>
                <a:gd name="connsiteX3" fmla="*/ 1254002 w 2934046"/>
                <a:gd name="connsiteY3" fmla="*/ 0 h 813834"/>
                <a:gd name="connsiteX4" fmla="*/ 1839810 w 2934046"/>
                <a:gd name="connsiteY4" fmla="*/ 0 h 813834"/>
                <a:gd name="connsiteX5" fmla="*/ 2292479 w 2934046"/>
                <a:gd name="connsiteY5" fmla="*/ 0 h 813834"/>
                <a:gd name="connsiteX6" fmla="*/ 2798404 w 2934046"/>
                <a:gd name="connsiteY6" fmla="*/ 0 h 813834"/>
                <a:gd name="connsiteX7" fmla="*/ 2934046 w 2934046"/>
                <a:gd name="connsiteY7" fmla="*/ 135642 h 813834"/>
                <a:gd name="connsiteX8" fmla="*/ 2934046 w 2934046"/>
                <a:gd name="connsiteY8" fmla="*/ 678192 h 813834"/>
                <a:gd name="connsiteX9" fmla="*/ 2798404 w 2934046"/>
                <a:gd name="connsiteY9" fmla="*/ 813834 h 813834"/>
                <a:gd name="connsiteX10" fmla="*/ 2319107 w 2934046"/>
                <a:gd name="connsiteY10" fmla="*/ 813834 h 813834"/>
                <a:gd name="connsiteX11" fmla="*/ 1839810 w 2934046"/>
                <a:gd name="connsiteY11" fmla="*/ 813834 h 813834"/>
                <a:gd name="connsiteX12" fmla="*/ 1333885 w 2934046"/>
                <a:gd name="connsiteY12" fmla="*/ 813834 h 813834"/>
                <a:gd name="connsiteX13" fmla="*/ 827960 w 2934046"/>
                <a:gd name="connsiteY13" fmla="*/ 813834 h 813834"/>
                <a:gd name="connsiteX14" fmla="*/ 135642 w 2934046"/>
                <a:gd name="connsiteY14" fmla="*/ 813834 h 813834"/>
                <a:gd name="connsiteX15" fmla="*/ 0 w 2934046"/>
                <a:gd name="connsiteY15" fmla="*/ 678192 h 813834"/>
                <a:gd name="connsiteX16" fmla="*/ 0 w 2934046"/>
                <a:gd name="connsiteY16" fmla="*/ 135642 h 813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34046" h="813834" fill="none" extrusionOk="0">
                  <a:moveTo>
                    <a:pt x="0" y="135642"/>
                  </a:moveTo>
                  <a:cubicBezTo>
                    <a:pt x="20431" y="53699"/>
                    <a:pt x="43151" y="-2080"/>
                    <a:pt x="135642" y="0"/>
                  </a:cubicBezTo>
                  <a:cubicBezTo>
                    <a:pt x="276630" y="-51979"/>
                    <a:pt x="566101" y="64325"/>
                    <a:pt x="721450" y="0"/>
                  </a:cubicBezTo>
                  <a:cubicBezTo>
                    <a:pt x="876799" y="-64325"/>
                    <a:pt x="1110798" y="13477"/>
                    <a:pt x="1254002" y="0"/>
                  </a:cubicBezTo>
                  <a:cubicBezTo>
                    <a:pt x="1397206" y="-13477"/>
                    <a:pt x="1563296" y="25468"/>
                    <a:pt x="1839810" y="0"/>
                  </a:cubicBezTo>
                  <a:cubicBezTo>
                    <a:pt x="2116324" y="-25468"/>
                    <a:pt x="2079737" y="33410"/>
                    <a:pt x="2292479" y="0"/>
                  </a:cubicBezTo>
                  <a:cubicBezTo>
                    <a:pt x="2505221" y="-33410"/>
                    <a:pt x="2586782" y="9137"/>
                    <a:pt x="2798404" y="0"/>
                  </a:cubicBezTo>
                  <a:cubicBezTo>
                    <a:pt x="2867577" y="-2781"/>
                    <a:pt x="2926509" y="61215"/>
                    <a:pt x="2934046" y="135642"/>
                  </a:cubicBezTo>
                  <a:cubicBezTo>
                    <a:pt x="2989047" y="293879"/>
                    <a:pt x="2874530" y="501372"/>
                    <a:pt x="2934046" y="678192"/>
                  </a:cubicBezTo>
                  <a:cubicBezTo>
                    <a:pt x="2932411" y="746090"/>
                    <a:pt x="2875761" y="819065"/>
                    <a:pt x="2798404" y="813834"/>
                  </a:cubicBezTo>
                  <a:cubicBezTo>
                    <a:pt x="2670146" y="868736"/>
                    <a:pt x="2454679" y="796821"/>
                    <a:pt x="2319107" y="813834"/>
                  </a:cubicBezTo>
                  <a:cubicBezTo>
                    <a:pt x="2183535" y="830847"/>
                    <a:pt x="2031155" y="810400"/>
                    <a:pt x="1839810" y="813834"/>
                  </a:cubicBezTo>
                  <a:cubicBezTo>
                    <a:pt x="1648465" y="817268"/>
                    <a:pt x="1564745" y="790416"/>
                    <a:pt x="1333885" y="813834"/>
                  </a:cubicBezTo>
                  <a:cubicBezTo>
                    <a:pt x="1103026" y="837252"/>
                    <a:pt x="949842" y="799614"/>
                    <a:pt x="827960" y="813834"/>
                  </a:cubicBezTo>
                  <a:cubicBezTo>
                    <a:pt x="706079" y="828054"/>
                    <a:pt x="289203" y="735038"/>
                    <a:pt x="135642" y="813834"/>
                  </a:cubicBezTo>
                  <a:cubicBezTo>
                    <a:pt x="48106" y="819508"/>
                    <a:pt x="2947" y="754864"/>
                    <a:pt x="0" y="678192"/>
                  </a:cubicBezTo>
                  <a:cubicBezTo>
                    <a:pt x="-50943" y="412740"/>
                    <a:pt x="12938" y="350685"/>
                    <a:pt x="0" y="135642"/>
                  </a:cubicBezTo>
                  <a:close/>
                </a:path>
                <a:path w="2934046" h="813834" stroke="0" extrusionOk="0">
                  <a:moveTo>
                    <a:pt x="0" y="135642"/>
                  </a:moveTo>
                  <a:cubicBezTo>
                    <a:pt x="-8333" y="57523"/>
                    <a:pt x="50076" y="2596"/>
                    <a:pt x="135642" y="0"/>
                  </a:cubicBezTo>
                  <a:cubicBezTo>
                    <a:pt x="314262" y="-18879"/>
                    <a:pt x="475160" y="29504"/>
                    <a:pt x="641567" y="0"/>
                  </a:cubicBezTo>
                  <a:cubicBezTo>
                    <a:pt x="807975" y="-29504"/>
                    <a:pt x="1021097" y="42093"/>
                    <a:pt x="1174119" y="0"/>
                  </a:cubicBezTo>
                  <a:cubicBezTo>
                    <a:pt x="1327141" y="-42093"/>
                    <a:pt x="1457896" y="54325"/>
                    <a:pt x="1733299" y="0"/>
                  </a:cubicBezTo>
                  <a:cubicBezTo>
                    <a:pt x="2008702" y="-54325"/>
                    <a:pt x="2118880" y="56794"/>
                    <a:pt x="2319107" y="0"/>
                  </a:cubicBezTo>
                  <a:cubicBezTo>
                    <a:pt x="2519334" y="-56794"/>
                    <a:pt x="2651066" y="15812"/>
                    <a:pt x="2798404" y="0"/>
                  </a:cubicBezTo>
                  <a:cubicBezTo>
                    <a:pt x="2869473" y="-21882"/>
                    <a:pt x="2919512" y="60127"/>
                    <a:pt x="2934046" y="135642"/>
                  </a:cubicBezTo>
                  <a:cubicBezTo>
                    <a:pt x="2980806" y="323080"/>
                    <a:pt x="2914742" y="526385"/>
                    <a:pt x="2934046" y="678192"/>
                  </a:cubicBezTo>
                  <a:cubicBezTo>
                    <a:pt x="2915786" y="744856"/>
                    <a:pt x="2869958" y="805021"/>
                    <a:pt x="2798404" y="813834"/>
                  </a:cubicBezTo>
                  <a:cubicBezTo>
                    <a:pt x="2552480" y="815465"/>
                    <a:pt x="2387297" y="794753"/>
                    <a:pt x="2239224" y="813834"/>
                  </a:cubicBezTo>
                  <a:cubicBezTo>
                    <a:pt x="2091151" y="832915"/>
                    <a:pt x="1904358" y="802844"/>
                    <a:pt x="1786554" y="813834"/>
                  </a:cubicBezTo>
                  <a:cubicBezTo>
                    <a:pt x="1668750" y="824824"/>
                    <a:pt x="1324605" y="786066"/>
                    <a:pt x="1200747" y="813834"/>
                  </a:cubicBezTo>
                  <a:cubicBezTo>
                    <a:pt x="1076889" y="841602"/>
                    <a:pt x="814777" y="783028"/>
                    <a:pt x="641567" y="813834"/>
                  </a:cubicBezTo>
                  <a:cubicBezTo>
                    <a:pt x="468357" y="844640"/>
                    <a:pt x="271762" y="796597"/>
                    <a:pt x="135642" y="813834"/>
                  </a:cubicBezTo>
                  <a:cubicBezTo>
                    <a:pt x="60261" y="812182"/>
                    <a:pt x="1664" y="732675"/>
                    <a:pt x="0" y="678192"/>
                  </a:cubicBezTo>
                  <a:cubicBezTo>
                    <a:pt x="-2494" y="535168"/>
                    <a:pt x="27892" y="256151"/>
                    <a:pt x="0" y="135642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="" xmlns:ask="http://schemas.microsoft.com/office/drawing/2018/sketchyshapes" sd="397762265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556041B-0586-E9A6-8AFD-D32CCBDABC8B}"/>
                </a:ext>
              </a:extLst>
            </p:cNvPr>
            <p:cNvSpPr txBox="1"/>
            <p:nvPr/>
          </p:nvSpPr>
          <p:spPr>
            <a:xfrm>
              <a:off x="7495609" y="-453945"/>
              <a:ext cx="3756464" cy="663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Khai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thác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than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5D024F9-70FE-4923-3FF5-500D7DCCDBDB}"/>
              </a:ext>
            </a:extLst>
          </p:cNvPr>
          <p:cNvGrpSpPr/>
          <p:nvPr/>
        </p:nvGrpSpPr>
        <p:grpSpPr>
          <a:xfrm>
            <a:off x="4077233" y="3540687"/>
            <a:ext cx="4478423" cy="600089"/>
            <a:chOff x="7495609" y="-453945"/>
            <a:chExt cx="3756464" cy="923722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ED5DCD0-85ED-C2F7-9950-883EC1674649}"/>
                </a:ext>
              </a:extLst>
            </p:cNvPr>
            <p:cNvSpPr/>
            <p:nvPr/>
          </p:nvSpPr>
          <p:spPr>
            <a:xfrm>
              <a:off x="8073782" y="-453945"/>
              <a:ext cx="2461053" cy="923722"/>
            </a:xfrm>
            <a:custGeom>
              <a:avLst/>
              <a:gdLst>
                <a:gd name="connsiteX0" fmla="*/ 0 w 2934046"/>
                <a:gd name="connsiteY0" fmla="*/ 100017 h 600089"/>
                <a:gd name="connsiteX1" fmla="*/ 100017 w 2934046"/>
                <a:gd name="connsiteY1" fmla="*/ 0 h 600089"/>
                <a:gd name="connsiteX2" fmla="*/ 701500 w 2934046"/>
                <a:gd name="connsiteY2" fmla="*/ 0 h 600089"/>
                <a:gd name="connsiteX3" fmla="*/ 1248302 w 2934046"/>
                <a:gd name="connsiteY3" fmla="*/ 0 h 600089"/>
                <a:gd name="connsiteX4" fmla="*/ 1849785 w 2934046"/>
                <a:gd name="connsiteY4" fmla="*/ 0 h 600089"/>
                <a:gd name="connsiteX5" fmla="*/ 2314567 w 2934046"/>
                <a:gd name="connsiteY5" fmla="*/ 0 h 600089"/>
                <a:gd name="connsiteX6" fmla="*/ 2834029 w 2934046"/>
                <a:gd name="connsiteY6" fmla="*/ 0 h 600089"/>
                <a:gd name="connsiteX7" fmla="*/ 2934046 w 2934046"/>
                <a:gd name="connsiteY7" fmla="*/ 100017 h 600089"/>
                <a:gd name="connsiteX8" fmla="*/ 2934046 w 2934046"/>
                <a:gd name="connsiteY8" fmla="*/ 500072 h 600089"/>
                <a:gd name="connsiteX9" fmla="*/ 2834029 w 2934046"/>
                <a:gd name="connsiteY9" fmla="*/ 600089 h 600089"/>
                <a:gd name="connsiteX10" fmla="*/ 2341907 w 2934046"/>
                <a:gd name="connsiteY10" fmla="*/ 600089 h 600089"/>
                <a:gd name="connsiteX11" fmla="*/ 1849785 w 2934046"/>
                <a:gd name="connsiteY11" fmla="*/ 600089 h 600089"/>
                <a:gd name="connsiteX12" fmla="*/ 1330322 w 2934046"/>
                <a:gd name="connsiteY12" fmla="*/ 600089 h 600089"/>
                <a:gd name="connsiteX13" fmla="*/ 810860 w 2934046"/>
                <a:gd name="connsiteY13" fmla="*/ 600089 h 600089"/>
                <a:gd name="connsiteX14" fmla="*/ 100017 w 2934046"/>
                <a:gd name="connsiteY14" fmla="*/ 600089 h 600089"/>
                <a:gd name="connsiteX15" fmla="*/ 0 w 2934046"/>
                <a:gd name="connsiteY15" fmla="*/ 500072 h 600089"/>
                <a:gd name="connsiteX16" fmla="*/ 0 w 2934046"/>
                <a:gd name="connsiteY16" fmla="*/ 100017 h 600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34046" h="600089" fill="none" extrusionOk="0">
                  <a:moveTo>
                    <a:pt x="0" y="100017"/>
                  </a:moveTo>
                  <a:cubicBezTo>
                    <a:pt x="10752" y="41079"/>
                    <a:pt x="29558" y="-1801"/>
                    <a:pt x="100017" y="0"/>
                  </a:cubicBezTo>
                  <a:cubicBezTo>
                    <a:pt x="262483" y="-22599"/>
                    <a:pt x="567511" y="12697"/>
                    <a:pt x="701500" y="0"/>
                  </a:cubicBezTo>
                  <a:cubicBezTo>
                    <a:pt x="835489" y="-12697"/>
                    <a:pt x="992132" y="55760"/>
                    <a:pt x="1248302" y="0"/>
                  </a:cubicBezTo>
                  <a:cubicBezTo>
                    <a:pt x="1504472" y="-55760"/>
                    <a:pt x="1628449" y="48820"/>
                    <a:pt x="1849785" y="0"/>
                  </a:cubicBezTo>
                  <a:cubicBezTo>
                    <a:pt x="2071121" y="-48820"/>
                    <a:pt x="2186126" y="44866"/>
                    <a:pt x="2314567" y="0"/>
                  </a:cubicBezTo>
                  <a:cubicBezTo>
                    <a:pt x="2443008" y="-44866"/>
                    <a:pt x="2705279" y="9707"/>
                    <a:pt x="2834029" y="0"/>
                  </a:cubicBezTo>
                  <a:cubicBezTo>
                    <a:pt x="2883922" y="-2590"/>
                    <a:pt x="2921193" y="45607"/>
                    <a:pt x="2934046" y="100017"/>
                  </a:cubicBezTo>
                  <a:cubicBezTo>
                    <a:pt x="2964896" y="265925"/>
                    <a:pt x="2922376" y="351065"/>
                    <a:pt x="2934046" y="500072"/>
                  </a:cubicBezTo>
                  <a:cubicBezTo>
                    <a:pt x="2933601" y="553399"/>
                    <a:pt x="2895038" y="612442"/>
                    <a:pt x="2834029" y="600089"/>
                  </a:cubicBezTo>
                  <a:cubicBezTo>
                    <a:pt x="2686333" y="649749"/>
                    <a:pt x="2485892" y="586661"/>
                    <a:pt x="2341907" y="600089"/>
                  </a:cubicBezTo>
                  <a:cubicBezTo>
                    <a:pt x="2197922" y="613517"/>
                    <a:pt x="2021131" y="596156"/>
                    <a:pt x="1849785" y="600089"/>
                  </a:cubicBezTo>
                  <a:cubicBezTo>
                    <a:pt x="1678439" y="604022"/>
                    <a:pt x="1505312" y="581939"/>
                    <a:pt x="1330322" y="600089"/>
                  </a:cubicBezTo>
                  <a:cubicBezTo>
                    <a:pt x="1155332" y="618239"/>
                    <a:pt x="1023719" y="583773"/>
                    <a:pt x="810860" y="600089"/>
                  </a:cubicBezTo>
                  <a:cubicBezTo>
                    <a:pt x="598001" y="616405"/>
                    <a:pt x="343543" y="544922"/>
                    <a:pt x="100017" y="600089"/>
                  </a:cubicBezTo>
                  <a:cubicBezTo>
                    <a:pt x="43156" y="600818"/>
                    <a:pt x="12035" y="562493"/>
                    <a:pt x="0" y="500072"/>
                  </a:cubicBezTo>
                  <a:cubicBezTo>
                    <a:pt x="-31358" y="338500"/>
                    <a:pt x="420" y="212944"/>
                    <a:pt x="0" y="100017"/>
                  </a:cubicBezTo>
                  <a:close/>
                </a:path>
                <a:path w="2934046" h="600089" stroke="0" extrusionOk="0">
                  <a:moveTo>
                    <a:pt x="0" y="100017"/>
                  </a:moveTo>
                  <a:cubicBezTo>
                    <a:pt x="-14191" y="39320"/>
                    <a:pt x="41314" y="844"/>
                    <a:pt x="100017" y="0"/>
                  </a:cubicBezTo>
                  <a:cubicBezTo>
                    <a:pt x="232776" y="-38448"/>
                    <a:pt x="435927" y="5668"/>
                    <a:pt x="619479" y="0"/>
                  </a:cubicBezTo>
                  <a:cubicBezTo>
                    <a:pt x="803031" y="-5668"/>
                    <a:pt x="896149" y="62134"/>
                    <a:pt x="1166282" y="0"/>
                  </a:cubicBezTo>
                  <a:cubicBezTo>
                    <a:pt x="1436415" y="-62134"/>
                    <a:pt x="1616500" y="41127"/>
                    <a:pt x="1740424" y="0"/>
                  </a:cubicBezTo>
                  <a:cubicBezTo>
                    <a:pt x="1864348" y="-41127"/>
                    <a:pt x="2157642" y="47923"/>
                    <a:pt x="2341907" y="0"/>
                  </a:cubicBezTo>
                  <a:cubicBezTo>
                    <a:pt x="2526172" y="-47923"/>
                    <a:pt x="2605215" y="4601"/>
                    <a:pt x="2834029" y="0"/>
                  </a:cubicBezTo>
                  <a:cubicBezTo>
                    <a:pt x="2887900" y="-7779"/>
                    <a:pt x="2929299" y="44582"/>
                    <a:pt x="2934046" y="100017"/>
                  </a:cubicBezTo>
                  <a:cubicBezTo>
                    <a:pt x="2967919" y="208814"/>
                    <a:pt x="2898295" y="388365"/>
                    <a:pt x="2934046" y="500072"/>
                  </a:cubicBezTo>
                  <a:cubicBezTo>
                    <a:pt x="2921149" y="549484"/>
                    <a:pt x="2888222" y="597347"/>
                    <a:pt x="2834029" y="600089"/>
                  </a:cubicBezTo>
                  <a:cubicBezTo>
                    <a:pt x="2568282" y="621061"/>
                    <a:pt x="2464308" y="585600"/>
                    <a:pt x="2259886" y="600089"/>
                  </a:cubicBezTo>
                  <a:cubicBezTo>
                    <a:pt x="2055464" y="614578"/>
                    <a:pt x="1987238" y="589047"/>
                    <a:pt x="1795104" y="600089"/>
                  </a:cubicBezTo>
                  <a:cubicBezTo>
                    <a:pt x="1602970" y="611131"/>
                    <a:pt x="1364299" y="547660"/>
                    <a:pt x="1193622" y="600089"/>
                  </a:cubicBezTo>
                  <a:cubicBezTo>
                    <a:pt x="1022945" y="652518"/>
                    <a:pt x="812505" y="567432"/>
                    <a:pt x="619479" y="600089"/>
                  </a:cubicBezTo>
                  <a:cubicBezTo>
                    <a:pt x="426453" y="632746"/>
                    <a:pt x="219973" y="538677"/>
                    <a:pt x="100017" y="600089"/>
                  </a:cubicBezTo>
                  <a:cubicBezTo>
                    <a:pt x="44181" y="597975"/>
                    <a:pt x="1053" y="542383"/>
                    <a:pt x="0" y="500072"/>
                  </a:cubicBezTo>
                  <a:cubicBezTo>
                    <a:pt x="-42157" y="388360"/>
                    <a:pt x="38441" y="290900"/>
                    <a:pt x="0" y="100017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="" xmlns:ask="http://schemas.microsoft.com/office/drawing/2018/sketchyshapes" sd="397762265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A13F8C3-AF4D-49B2-3050-5FE193A02C54}"/>
                </a:ext>
              </a:extLst>
            </p:cNvPr>
            <p:cNvSpPr txBox="1"/>
            <p:nvPr/>
          </p:nvSpPr>
          <p:spPr>
            <a:xfrm>
              <a:off x="7495609" y="-453945"/>
              <a:ext cx="3756464" cy="663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Năng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lượng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651FD35-AD2C-FDE3-57B1-65CF8AD6C519}"/>
              </a:ext>
            </a:extLst>
          </p:cNvPr>
          <p:cNvGrpSpPr/>
          <p:nvPr/>
        </p:nvGrpSpPr>
        <p:grpSpPr>
          <a:xfrm>
            <a:off x="7652803" y="6091086"/>
            <a:ext cx="5024895" cy="600089"/>
            <a:chOff x="7495609" y="-453945"/>
            <a:chExt cx="3756464" cy="923722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FCF37690-6D4F-1CCD-AD89-7010A3346850}"/>
                </a:ext>
              </a:extLst>
            </p:cNvPr>
            <p:cNvSpPr/>
            <p:nvPr/>
          </p:nvSpPr>
          <p:spPr>
            <a:xfrm>
              <a:off x="8073782" y="-453945"/>
              <a:ext cx="2461053" cy="923722"/>
            </a:xfrm>
            <a:custGeom>
              <a:avLst/>
              <a:gdLst>
                <a:gd name="connsiteX0" fmla="*/ 0 w 3292067"/>
                <a:gd name="connsiteY0" fmla="*/ 100017 h 600089"/>
                <a:gd name="connsiteX1" fmla="*/ 100017 w 3292067"/>
                <a:gd name="connsiteY1" fmla="*/ 0 h 600089"/>
                <a:gd name="connsiteX2" fmla="*/ 615356 w 3292067"/>
                <a:gd name="connsiteY2" fmla="*/ 0 h 600089"/>
                <a:gd name="connsiteX3" fmla="*/ 1192535 w 3292067"/>
                <a:gd name="connsiteY3" fmla="*/ 0 h 600089"/>
                <a:gd name="connsiteX4" fmla="*/ 1615113 w 3292067"/>
                <a:gd name="connsiteY4" fmla="*/ 0 h 600089"/>
                <a:gd name="connsiteX5" fmla="*/ 2192293 w 3292067"/>
                <a:gd name="connsiteY5" fmla="*/ 0 h 600089"/>
                <a:gd name="connsiteX6" fmla="*/ 3192050 w 3292067"/>
                <a:gd name="connsiteY6" fmla="*/ 0 h 600089"/>
                <a:gd name="connsiteX7" fmla="*/ 3292067 w 3292067"/>
                <a:gd name="connsiteY7" fmla="*/ 100017 h 600089"/>
                <a:gd name="connsiteX8" fmla="*/ 3292067 w 3292067"/>
                <a:gd name="connsiteY8" fmla="*/ 500072 h 600089"/>
                <a:gd name="connsiteX9" fmla="*/ 3192050 w 3292067"/>
                <a:gd name="connsiteY9" fmla="*/ 600089 h 600089"/>
                <a:gd name="connsiteX10" fmla="*/ 2676711 w 3292067"/>
                <a:gd name="connsiteY10" fmla="*/ 600089 h 600089"/>
                <a:gd name="connsiteX11" fmla="*/ 2192293 w 3292067"/>
                <a:gd name="connsiteY11" fmla="*/ 600089 h 600089"/>
                <a:gd name="connsiteX12" fmla="*/ 1707874 w 3292067"/>
                <a:gd name="connsiteY12" fmla="*/ 600089 h 600089"/>
                <a:gd name="connsiteX13" fmla="*/ 1161615 w 3292067"/>
                <a:gd name="connsiteY13" fmla="*/ 600089 h 600089"/>
                <a:gd name="connsiteX14" fmla="*/ 739037 w 3292067"/>
                <a:gd name="connsiteY14" fmla="*/ 600089 h 600089"/>
                <a:gd name="connsiteX15" fmla="*/ 100017 w 3292067"/>
                <a:gd name="connsiteY15" fmla="*/ 600089 h 600089"/>
                <a:gd name="connsiteX16" fmla="*/ 0 w 3292067"/>
                <a:gd name="connsiteY16" fmla="*/ 500072 h 600089"/>
                <a:gd name="connsiteX17" fmla="*/ 0 w 3292067"/>
                <a:gd name="connsiteY17" fmla="*/ 100017 h 600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2067" h="600089" fill="none" extrusionOk="0">
                  <a:moveTo>
                    <a:pt x="0" y="100017"/>
                  </a:moveTo>
                  <a:cubicBezTo>
                    <a:pt x="-4613" y="58506"/>
                    <a:pt x="31391" y="6259"/>
                    <a:pt x="100017" y="0"/>
                  </a:cubicBezTo>
                  <a:cubicBezTo>
                    <a:pt x="276131" y="-41750"/>
                    <a:pt x="507689" y="53286"/>
                    <a:pt x="615356" y="0"/>
                  </a:cubicBezTo>
                  <a:cubicBezTo>
                    <a:pt x="723023" y="-53286"/>
                    <a:pt x="921106" y="59193"/>
                    <a:pt x="1192535" y="0"/>
                  </a:cubicBezTo>
                  <a:cubicBezTo>
                    <a:pt x="1463964" y="-59193"/>
                    <a:pt x="1440811" y="6249"/>
                    <a:pt x="1615113" y="0"/>
                  </a:cubicBezTo>
                  <a:cubicBezTo>
                    <a:pt x="1789415" y="-6249"/>
                    <a:pt x="1950485" y="2781"/>
                    <a:pt x="2192293" y="0"/>
                  </a:cubicBezTo>
                  <a:cubicBezTo>
                    <a:pt x="2434101" y="-2781"/>
                    <a:pt x="2852997" y="61459"/>
                    <a:pt x="3192050" y="0"/>
                  </a:cubicBezTo>
                  <a:cubicBezTo>
                    <a:pt x="3258477" y="6582"/>
                    <a:pt x="3298212" y="52855"/>
                    <a:pt x="3292067" y="100017"/>
                  </a:cubicBezTo>
                  <a:cubicBezTo>
                    <a:pt x="3315232" y="203929"/>
                    <a:pt x="3279233" y="405487"/>
                    <a:pt x="3292067" y="500072"/>
                  </a:cubicBezTo>
                  <a:cubicBezTo>
                    <a:pt x="3297056" y="555096"/>
                    <a:pt x="3239897" y="596077"/>
                    <a:pt x="3192050" y="600089"/>
                  </a:cubicBezTo>
                  <a:cubicBezTo>
                    <a:pt x="3062350" y="629684"/>
                    <a:pt x="2814375" y="583983"/>
                    <a:pt x="2676711" y="600089"/>
                  </a:cubicBezTo>
                  <a:cubicBezTo>
                    <a:pt x="2539047" y="616195"/>
                    <a:pt x="2431075" y="598491"/>
                    <a:pt x="2192293" y="600089"/>
                  </a:cubicBezTo>
                  <a:cubicBezTo>
                    <a:pt x="1953511" y="601687"/>
                    <a:pt x="1939573" y="571937"/>
                    <a:pt x="1707874" y="600089"/>
                  </a:cubicBezTo>
                  <a:cubicBezTo>
                    <a:pt x="1476175" y="628241"/>
                    <a:pt x="1404046" y="562648"/>
                    <a:pt x="1161615" y="600089"/>
                  </a:cubicBezTo>
                  <a:cubicBezTo>
                    <a:pt x="919184" y="637530"/>
                    <a:pt x="924539" y="555855"/>
                    <a:pt x="739037" y="600089"/>
                  </a:cubicBezTo>
                  <a:cubicBezTo>
                    <a:pt x="553535" y="644323"/>
                    <a:pt x="257510" y="584953"/>
                    <a:pt x="100017" y="600089"/>
                  </a:cubicBezTo>
                  <a:cubicBezTo>
                    <a:pt x="47397" y="601416"/>
                    <a:pt x="1557" y="550025"/>
                    <a:pt x="0" y="500072"/>
                  </a:cubicBezTo>
                  <a:cubicBezTo>
                    <a:pt x="-18440" y="379709"/>
                    <a:pt x="6184" y="293861"/>
                    <a:pt x="0" y="100017"/>
                  </a:cubicBezTo>
                  <a:close/>
                </a:path>
                <a:path w="3292067" h="600089" stroke="0" extrusionOk="0">
                  <a:moveTo>
                    <a:pt x="0" y="100017"/>
                  </a:moveTo>
                  <a:cubicBezTo>
                    <a:pt x="-14191" y="39320"/>
                    <a:pt x="41314" y="844"/>
                    <a:pt x="100017" y="0"/>
                  </a:cubicBezTo>
                  <a:cubicBezTo>
                    <a:pt x="226764" y="-28060"/>
                    <a:pt x="389449" y="44636"/>
                    <a:pt x="584436" y="0"/>
                  </a:cubicBezTo>
                  <a:cubicBezTo>
                    <a:pt x="779423" y="-44636"/>
                    <a:pt x="899845" y="3584"/>
                    <a:pt x="1099774" y="0"/>
                  </a:cubicBezTo>
                  <a:cubicBezTo>
                    <a:pt x="1299703" y="-3584"/>
                    <a:pt x="1478396" y="34844"/>
                    <a:pt x="1646034" y="0"/>
                  </a:cubicBezTo>
                  <a:cubicBezTo>
                    <a:pt x="1813672" y="-34844"/>
                    <a:pt x="1989766" y="7446"/>
                    <a:pt x="2223213" y="0"/>
                  </a:cubicBezTo>
                  <a:cubicBezTo>
                    <a:pt x="2456660" y="-7446"/>
                    <a:pt x="2934637" y="33738"/>
                    <a:pt x="3192050" y="0"/>
                  </a:cubicBezTo>
                  <a:cubicBezTo>
                    <a:pt x="3245921" y="-7779"/>
                    <a:pt x="3287320" y="44582"/>
                    <a:pt x="3292067" y="100017"/>
                  </a:cubicBezTo>
                  <a:cubicBezTo>
                    <a:pt x="3325940" y="208814"/>
                    <a:pt x="3256316" y="388365"/>
                    <a:pt x="3292067" y="500072"/>
                  </a:cubicBezTo>
                  <a:cubicBezTo>
                    <a:pt x="3279170" y="549484"/>
                    <a:pt x="3246243" y="597347"/>
                    <a:pt x="3192050" y="600089"/>
                  </a:cubicBezTo>
                  <a:cubicBezTo>
                    <a:pt x="2960545" y="637715"/>
                    <a:pt x="2852958" y="576286"/>
                    <a:pt x="2645791" y="600089"/>
                  </a:cubicBezTo>
                  <a:cubicBezTo>
                    <a:pt x="2438624" y="623892"/>
                    <a:pt x="2430292" y="592907"/>
                    <a:pt x="2223213" y="600089"/>
                  </a:cubicBezTo>
                  <a:cubicBezTo>
                    <a:pt x="2016134" y="607271"/>
                    <a:pt x="1889846" y="532622"/>
                    <a:pt x="1646034" y="600089"/>
                  </a:cubicBezTo>
                  <a:cubicBezTo>
                    <a:pt x="1402222" y="667556"/>
                    <a:pt x="1286549" y="534937"/>
                    <a:pt x="1099774" y="600089"/>
                  </a:cubicBezTo>
                  <a:cubicBezTo>
                    <a:pt x="912999" y="665241"/>
                    <a:pt x="740516" y="587856"/>
                    <a:pt x="646276" y="600089"/>
                  </a:cubicBezTo>
                  <a:cubicBezTo>
                    <a:pt x="552036" y="612322"/>
                    <a:pt x="266183" y="587014"/>
                    <a:pt x="100017" y="600089"/>
                  </a:cubicBezTo>
                  <a:cubicBezTo>
                    <a:pt x="60717" y="601153"/>
                    <a:pt x="12341" y="550365"/>
                    <a:pt x="0" y="500072"/>
                  </a:cubicBezTo>
                  <a:cubicBezTo>
                    <a:pt x="-22211" y="332710"/>
                    <a:pt x="17751" y="209678"/>
                    <a:pt x="0" y="100017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="" xmlns:ask="http://schemas.microsoft.com/office/drawing/2018/sketchyshapes" sd="397762265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7C1E7EA-0ECF-28C7-5D75-B6B0F7454D8B}"/>
                </a:ext>
              </a:extLst>
            </p:cNvPr>
            <p:cNvSpPr txBox="1"/>
            <p:nvPr/>
          </p:nvSpPr>
          <p:spPr>
            <a:xfrm>
              <a:off x="7495609" y="-453945"/>
              <a:ext cx="3756464" cy="663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Sản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xuất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bán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dẫn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F1AFB16-B1A9-4E64-44C8-6C125A83B8C4}"/>
              </a:ext>
            </a:extLst>
          </p:cNvPr>
          <p:cNvGrpSpPr/>
          <p:nvPr/>
        </p:nvGrpSpPr>
        <p:grpSpPr>
          <a:xfrm>
            <a:off x="2577578" y="3836819"/>
            <a:ext cx="6694418" cy="3708836"/>
            <a:chOff x="2416416" y="3890950"/>
            <a:chExt cx="6992036" cy="393255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18A91DA-866A-FDC2-B985-C07EDC70BB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6416" y="3890950"/>
              <a:ext cx="6992036" cy="3932558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271E959-5653-2FA9-96FC-83858D6DE596}"/>
                </a:ext>
              </a:extLst>
            </p:cNvPr>
            <p:cNvSpPr txBox="1"/>
            <p:nvPr/>
          </p:nvSpPr>
          <p:spPr>
            <a:xfrm>
              <a:off x="4002645" y="4859793"/>
              <a:ext cx="3800331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Một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sô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́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hoạt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động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sản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xuất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công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nghiệp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994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47390"/>
            <a:ext cx="12182475" cy="3664585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>
            <a:off x="2470451" y="1172939"/>
            <a:ext cx="2717709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6418337" y="1172939"/>
            <a:ext cx="2717709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弧形 6"/>
          <p:cNvSpPr/>
          <p:nvPr/>
        </p:nvSpPr>
        <p:spPr>
          <a:xfrm>
            <a:off x="5117295" y="204292"/>
            <a:ext cx="1371906" cy="1371906"/>
          </a:xfrm>
          <a:prstGeom prst="arc">
            <a:avLst>
              <a:gd name="adj1" fmla="val 9386608"/>
              <a:gd name="adj2" fmla="val 1456947"/>
            </a:avLst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105号-简雅黑" panose="00000500000000000000" charset="-122"/>
              <a:ea typeface="字魂105号-简雅黑" panose="00000500000000000000" charset="-122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D0E5807-DAF1-FD89-3577-78E2CF04A71D}"/>
              </a:ext>
            </a:extLst>
          </p:cNvPr>
          <p:cNvGrpSpPr/>
          <p:nvPr/>
        </p:nvGrpSpPr>
        <p:grpSpPr>
          <a:xfrm>
            <a:off x="488751" y="3690298"/>
            <a:ext cx="3408091" cy="3310254"/>
            <a:chOff x="488751" y="3690298"/>
            <a:chExt cx="3408091" cy="331025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44A647B-0F50-0835-2B9E-46F9E888CF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7DB5590-3303-5BC4-FBEE-3F15F7C2AD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21" name="图片 5" descr="33">
            <a:extLst>
              <a:ext uri="{FF2B5EF4-FFF2-40B4-BE49-F238E27FC236}">
                <a16:creationId xmlns:a16="http://schemas.microsoft.com/office/drawing/2014/main" id="{D218F60B-6E22-85B8-3574-8A1727C64D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1239" y="3445576"/>
            <a:ext cx="4188062" cy="34762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528C36-9ED2-6934-D005-A6FF09E8DE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9943493" y="3596442"/>
            <a:ext cx="2017408" cy="33976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CCC551-A0B9-99D0-8EF7-891044447E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704511" y="4114685"/>
            <a:ext cx="2017408" cy="286232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E19EE1D-8F43-E424-D0FE-3148F3C7A8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87735" y="6157343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1B38D2-2E0A-8306-A975-2A7B40AC41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4988" y="292358"/>
            <a:ext cx="1396105" cy="132294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EEBC2DB-6040-E8B3-6A56-44359120102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782" t="3464" r="7596" b="27724"/>
          <a:stretch/>
        </p:blipFill>
        <p:spPr>
          <a:xfrm>
            <a:off x="1482664" y="1058594"/>
            <a:ext cx="8460829" cy="230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90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in a classroom&#10;&#10;Description automatically generated with low confidence">
            <a:extLst>
              <a:ext uri="{FF2B5EF4-FFF2-40B4-BE49-F238E27FC236}">
                <a16:creationId xmlns:a16="http://schemas.microsoft.com/office/drawing/2014/main" id="{F2EDDDB5-01FB-4027-92A2-6FECDEED6F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029" b="26063"/>
          <a:stretch/>
        </p:blipFill>
        <p:spPr>
          <a:xfrm>
            <a:off x="20" y="0"/>
            <a:ext cx="12191980" cy="6858000"/>
          </a:xfrm>
          <a:prstGeom prst="rect">
            <a:avLst/>
          </a:prstGeom>
        </p:spPr>
      </p:pic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AF9DAA7C-F847-595E-48F9-D1E63271702B}"/>
              </a:ext>
            </a:extLst>
          </p:cNvPr>
          <p:cNvSpPr/>
          <p:nvPr/>
        </p:nvSpPr>
        <p:spPr>
          <a:xfrm>
            <a:off x="0" y="0"/>
            <a:ext cx="12192000" cy="204216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42F994-7752-7298-DA67-475A18B94BE6}"/>
              </a:ext>
            </a:extLst>
          </p:cNvPr>
          <p:cNvSpPr txBox="1"/>
          <p:nvPr/>
        </p:nvSpPr>
        <p:spPr>
          <a:xfrm>
            <a:off x="0" y="190083"/>
            <a:ext cx="12670908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Kê</a:t>
            </a:r>
            <a:r>
              <a:rPr kumimoji="0" lang="en-US" sz="34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̉ </a:t>
            </a:r>
            <a:r>
              <a:rPr kumimoji="0" lang="en-US" sz="340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34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một</a:t>
            </a:r>
            <a:r>
              <a:rPr kumimoji="0" lang="en-US" sz="34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sô</a:t>
            </a:r>
            <a:r>
              <a:rPr kumimoji="0" lang="en-US" sz="34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́ </a:t>
            </a:r>
            <a:r>
              <a:rPr kumimoji="0" lang="en-US" sz="340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hoạt</a:t>
            </a:r>
            <a:r>
              <a:rPr kumimoji="0" lang="en-US" sz="34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động</a:t>
            </a:r>
            <a:r>
              <a:rPr kumimoji="0" lang="en-US" sz="34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sản</a:t>
            </a:r>
            <a:r>
              <a:rPr kumimoji="0" lang="en-US" sz="34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xuất</a:t>
            </a:r>
            <a:r>
              <a:rPr kumimoji="0" lang="en-US" sz="34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34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nghiệp</a:t>
            </a:r>
            <a:r>
              <a:rPr kumimoji="0" lang="en-US" sz="34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ở </a:t>
            </a:r>
            <a:r>
              <a:rPr kumimoji="0" lang="en-US" sz="340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địa</a:t>
            </a:r>
            <a:r>
              <a:rPr kumimoji="0" lang="en-US" sz="34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sz="34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4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40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34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va</a:t>
            </a:r>
            <a:r>
              <a:rPr kumimoji="0" lang="en-US" sz="34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̀ </a:t>
            </a:r>
            <a:r>
              <a:rPr kumimoji="0" lang="en-US" sz="340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sản</a:t>
            </a:r>
            <a:r>
              <a:rPr kumimoji="0" lang="en-US" sz="34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phẩm</a:t>
            </a:r>
            <a:r>
              <a:rPr kumimoji="0" lang="en-US" sz="34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của</a:t>
            </a:r>
            <a:r>
              <a:rPr kumimoji="0" lang="en-US" sz="34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hoạt</a:t>
            </a:r>
            <a:r>
              <a:rPr kumimoji="0" lang="en-US" sz="34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động</a:t>
            </a:r>
            <a:r>
              <a:rPr kumimoji="0" lang="en-US" sz="34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sản</a:t>
            </a:r>
            <a:r>
              <a:rPr kumimoji="0" lang="en-US" sz="34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xuất</a:t>
            </a:r>
            <a:r>
              <a:rPr kumimoji="0" lang="en-US" sz="34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34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nghiệp</a:t>
            </a:r>
            <a:endParaRPr kumimoji="0" lang="en-US" sz="340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40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Ích</a:t>
            </a:r>
            <a:r>
              <a:rPr kumimoji="0" lang="en-US" sz="34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lợi</a:t>
            </a:r>
            <a:r>
              <a:rPr kumimoji="0" lang="en-US" sz="34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của</a:t>
            </a:r>
            <a:r>
              <a:rPr kumimoji="0" lang="en-US" sz="34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hoạt</a:t>
            </a:r>
            <a:r>
              <a:rPr kumimoji="0" lang="en-US" sz="34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động</a:t>
            </a:r>
            <a:r>
              <a:rPr kumimoji="0" lang="en-US" sz="34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sản</a:t>
            </a:r>
            <a:r>
              <a:rPr kumimoji="0" lang="en-US" sz="34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xuất</a:t>
            </a:r>
            <a:r>
              <a:rPr kumimoji="0" lang="en-US" sz="34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sz="34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́.</a:t>
            </a:r>
            <a:endParaRPr kumimoji="0" lang="en-US" sz="340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9050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4C322401-523B-7AD0-F9B5-ECFFDDF267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/>
        </p:blipFill>
        <p:spPr>
          <a:xfrm>
            <a:off x="0" y="-3"/>
            <a:ext cx="12192001" cy="6858000"/>
          </a:xfrm>
          <a:prstGeom prst="rect">
            <a:avLst/>
          </a:prstGeom>
        </p:spPr>
      </p:pic>
      <p:pic>
        <p:nvPicPr>
          <p:cNvPr id="5" name="图片 16">
            <a:extLst>
              <a:ext uri="{FF2B5EF4-FFF2-40B4-BE49-F238E27FC236}">
                <a16:creationId xmlns:a16="http://schemas.microsoft.com/office/drawing/2014/main" id="{514FADBC-029C-0C15-3646-86C585DAA5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33E5C7-8D39-0946-E845-A67694FA29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5402" y="393636"/>
            <a:ext cx="6549694" cy="4944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4FF3129-7B14-6F9C-53EB-ED221370B56A}"/>
              </a:ext>
            </a:extLst>
          </p:cNvPr>
          <p:cNvSpPr/>
          <p:nvPr/>
        </p:nvSpPr>
        <p:spPr>
          <a:xfrm>
            <a:off x="191853" y="604953"/>
            <a:ext cx="5336645" cy="3366768"/>
          </a:xfrm>
          <a:custGeom>
            <a:avLst/>
            <a:gdLst>
              <a:gd name="connsiteX0" fmla="*/ 0 w 5336645"/>
              <a:gd name="connsiteY0" fmla="*/ 561139 h 3366768"/>
              <a:gd name="connsiteX1" fmla="*/ 561139 w 5336645"/>
              <a:gd name="connsiteY1" fmla="*/ 0 h 3366768"/>
              <a:gd name="connsiteX2" fmla="*/ 1045791 w 5336645"/>
              <a:gd name="connsiteY2" fmla="*/ 0 h 3366768"/>
              <a:gd name="connsiteX3" fmla="*/ 1530443 w 5336645"/>
              <a:gd name="connsiteY3" fmla="*/ 0 h 3366768"/>
              <a:gd name="connsiteX4" fmla="*/ 2099383 w 5336645"/>
              <a:gd name="connsiteY4" fmla="*/ 0 h 3366768"/>
              <a:gd name="connsiteX5" fmla="*/ 2499748 w 5336645"/>
              <a:gd name="connsiteY5" fmla="*/ 0 h 3366768"/>
              <a:gd name="connsiteX6" fmla="*/ 2942256 w 5336645"/>
              <a:gd name="connsiteY6" fmla="*/ 0 h 3366768"/>
              <a:gd name="connsiteX7" fmla="*/ 3469052 w 5336645"/>
              <a:gd name="connsiteY7" fmla="*/ 0 h 3366768"/>
              <a:gd name="connsiteX8" fmla="*/ 4080135 w 5336645"/>
              <a:gd name="connsiteY8" fmla="*/ 0 h 3366768"/>
              <a:gd name="connsiteX9" fmla="*/ 4775506 w 5336645"/>
              <a:gd name="connsiteY9" fmla="*/ 0 h 3366768"/>
              <a:gd name="connsiteX10" fmla="*/ 5336645 w 5336645"/>
              <a:gd name="connsiteY10" fmla="*/ 561139 h 3366768"/>
              <a:gd name="connsiteX11" fmla="*/ 5336645 w 5336645"/>
              <a:gd name="connsiteY11" fmla="*/ 1167151 h 3366768"/>
              <a:gd name="connsiteX12" fmla="*/ 5336645 w 5336645"/>
              <a:gd name="connsiteY12" fmla="*/ 1705829 h 3366768"/>
              <a:gd name="connsiteX13" fmla="*/ 5336645 w 5336645"/>
              <a:gd name="connsiteY13" fmla="*/ 2244507 h 3366768"/>
              <a:gd name="connsiteX14" fmla="*/ 5336645 w 5336645"/>
              <a:gd name="connsiteY14" fmla="*/ 2805629 h 3366768"/>
              <a:gd name="connsiteX15" fmla="*/ 4775506 w 5336645"/>
              <a:gd name="connsiteY15" fmla="*/ 3366768 h 3366768"/>
              <a:gd name="connsiteX16" fmla="*/ 4290854 w 5336645"/>
              <a:gd name="connsiteY16" fmla="*/ 3366768 h 3366768"/>
              <a:gd name="connsiteX17" fmla="*/ 3890489 w 5336645"/>
              <a:gd name="connsiteY17" fmla="*/ 3366768 h 3366768"/>
              <a:gd name="connsiteX18" fmla="*/ 3447980 w 5336645"/>
              <a:gd name="connsiteY18" fmla="*/ 3366768 h 3366768"/>
              <a:gd name="connsiteX19" fmla="*/ 2879041 w 5336645"/>
              <a:gd name="connsiteY19" fmla="*/ 3366768 h 3366768"/>
              <a:gd name="connsiteX20" fmla="*/ 2267958 w 5336645"/>
              <a:gd name="connsiteY20" fmla="*/ 3366768 h 3366768"/>
              <a:gd name="connsiteX21" fmla="*/ 1783305 w 5336645"/>
              <a:gd name="connsiteY21" fmla="*/ 3366768 h 3366768"/>
              <a:gd name="connsiteX22" fmla="*/ 1256510 w 5336645"/>
              <a:gd name="connsiteY22" fmla="*/ 3366768 h 3366768"/>
              <a:gd name="connsiteX23" fmla="*/ 561139 w 5336645"/>
              <a:gd name="connsiteY23" fmla="*/ 3366768 h 3366768"/>
              <a:gd name="connsiteX24" fmla="*/ 0 w 5336645"/>
              <a:gd name="connsiteY24" fmla="*/ 2805629 h 3366768"/>
              <a:gd name="connsiteX25" fmla="*/ 0 w 5336645"/>
              <a:gd name="connsiteY25" fmla="*/ 2311841 h 3366768"/>
              <a:gd name="connsiteX26" fmla="*/ 0 w 5336645"/>
              <a:gd name="connsiteY26" fmla="*/ 1818053 h 3366768"/>
              <a:gd name="connsiteX27" fmla="*/ 0 w 5336645"/>
              <a:gd name="connsiteY27" fmla="*/ 1212041 h 3366768"/>
              <a:gd name="connsiteX28" fmla="*/ 0 w 5336645"/>
              <a:gd name="connsiteY28" fmla="*/ 561139 h 3366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336645" h="3366768" fill="none" extrusionOk="0">
                <a:moveTo>
                  <a:pt x="0" y="561139"/>
                </a:moveTo>
                <a:cubicBezTo>
                  <a:pt x="63583" y="309383"/>
                  <a:pt x="247882" y="11115"/>
                  <a:pt x="561139" y="0"/>
                </a:cubicBezTo>
                <a:cubicBezTo>
                  <a:pt x="665253" y="-34170"/>
                  <a:pt x="926447" y="16699"/>
                  <a:pt x="1045791" y="0"/>
                </a:cubicBezTo>
                <a:cubicBezTo>
                  <a:pt x="1165135" y="-16699"/>
                  <a:pt x="1392340" y="34961"/>
                  <a:pt x="1530443" y="0"/>
                </a:cubicBezTo>
                <a:cubicBezTo>
                  <a:pt x="1668546" y="-34961"/>
                  <a:pt x="1978594" y="18708"/>
                  <a:pt x="2099383" y="0"/>
                </a:cubicBezTo>
                <a:cubicBezTo>
                  <a:pt x="2220172" y="-18708"/>
                  <a:pt x="2414892" y="5312"/>
                  <a:pt x="2499748" y="0"/>
                </a:cubicBezTo>
                <a:cubicBezTo>
                  <a:pt x="2584605" y="-5312"/>
                  <a:pt x="2752339" y="7190"/>
                  <a:pt x="2942256" y="0"/>
                </a:cubicBezTo>
                <a:cubicBezTo>
                  <a:pt x="3132173" y="-7190"/>
                  <a:pt x="3318937" y="10589"/>
                  <a:pt x="3469052" y="0"/>
                </a:cubicBezTo>
                <a:cubicBezTo>
                  <a:pt x="3619167" y="-10589"/>
                  <a:pt x="3776059" y="17480"/>
                  <a:pt x="4080135" y="0"/>
                </a:cubicBezTo>
                <a:cubicBezTo>
                  <a:pt x="4384211" y="-17480"/>
                  <a:pt x="4571977" y="2689"/>
                  <a:pt x="4775506" y="0"/>
                </a:cubicBezTo>
                <a:cubicBezTo>
                  <a:pt x="5012620" y="-21422"/>
                  <a:pt x="5400133" y="230251"/>
                  <a:pt x="5336645" y="561139"/>
                </a:cubicBezTo>
                <a:cubicBezTo>
                  <a:pt x="5392738" y="848782"/>
                  <a:pt x="5324500" y="886665"/>
                  <a:pt x="5336645" y="1167151"/>
                </a:cubicBezTo>
                <a:cubicBezTo>
                  <a:pt x="5348790" y="1447637"/>
                  <a:pt x="5320666" y="1444158"/>
                  <a:pt x="5336645" y="1705829"/>
                </a:cubicBezTo>
                <a:cubicBezTo>
                  <a:pt x="5352624" y="1967500"/>
                  <a:pt x="5330888" y="2125308"/>
                  <a:pt x="5336645" y="2244507"/>
                </a:cubicBezTo>
                <a:cubicBezTo>
                  <a:pt x="5342402" y="2363706"/>
                  <a:pt x="5273080" y="2661400"/>
                  <a:pt x="5336645" y="2805629"/>
                </a:cubicBezTo>
                <a:cubicBezTo>
                  <a:pt x="5401695" y="3145115"/>
                  <a:pt x="5164543" y="3400783"/>
                  <a:pt x="4775506" y="3366768"/>
                </a:cubicBezTo>
                <a:cubicBezTo>
                  <a:pt x="4609404" y="3401690"/>
                  <a:pt x="4463831" y="3359258"/>
                  <a:pt x="4290854" y="3366768"/>
                </a:cubicBezTo>
                <a:cubicBezTo>
                  <a:pt x="4117877" y="3374278"/>
                  <a:pt x="4070214" y="3343455"/>
                  <a:pt x="3890489" y="3366768"/>
                </a:cubicBezTo>
                <a:cubicBezTo>
                  <a:pt x="3710765" y="3390081"/>
                  <a:pt x="3555890" y="3334233"/>
                  <a:pt x="3447980" y="3366768"/>
                </a:cubicBezTo>
                <a:cubicBezTo>
                  <a:pt x="3340070" y="3399303"/>
                  <a:pt x="3020778" y="3308836"/>
                  <a:pt x="2879041" y="3366768"/>
                </a:cubicBezTo>
                <a:cubicBezTo>
                  <a:pt x="2737304" y="3424700"/>
                  <a:pt x="2550666" y="3324098"/>
                  <a:pt x="2267958" y="3366768"/>
                </a:cubicBezTo>
                <a:cubicBezTo>
                  <a:pt x="1985250" y="3409438"/>
                  <a:pt x="2002012" y="3335702"/>
                  <a:pt x="1783305" y="3366768"/>
                </a:cubicBezTo>
                <a:cubicBezTo>
                  <a:pt x="1564598" y="3397834"/>
                  <a:pt x="1445633" y="3306586"/>
                  <a:pt x="1256510" y="3366768"/>
                </a:cubicBezTo>
                <a:cubicBezTo>
                  <a:pt x="1067388" y="3426950"/>
                  <a:pt x="828932" y="3285965"/>
                  <a:pt x="561139" y="3366768"/>
                </a:cubicBezTo>
                <a:cubicBezTo>
                  <a:pt x="248381" y="3404732"/>
                  <a:pt x="61712" y="3140409"/>
                  <a:pt x="0" y="2805629"/>
                </a:cubicBezTo>
                <a:cubicBezTo>
                  <a:pt x="-23049" y="2570728"/>
                  <a:pt x="48828" y="2440098"/>
                  <a:pt x="0" y="2311841"/>
                </a:cubicBezTo>
                <a:cubicBezTo>
                  <a:pt x="-48828" y="2183584"/>
                  <a:pt x="24400" y="2035100"/>
                  <a:pt x="0" y="1818053"/>
                </a:cubicBezTo>
                <a:cubicBezTo>
                  <a:pt x="-24400" y="1601006"/>
                  <a:pt x="7309" y="1392785"/>
                  <a:pt x="0" y="1212041"/>
                </a:cubicBezTo>
                <a:cubicBezTo>
                  <a:pt x="-7309" y="1031297"/>
                  <a:pt x="765" y="846824"/>
                  <a:pt x="0" y="561139"/>
                </a:cubicBezTo>
                <a:close/>
              </a:path>
              <a:path w="5336645" h="3366768" stroke="0" extrusionOk="0">
                <a:moveTo>
                  <a:pt x="0" y="561139"/>
                </a:moveTo>
                <a:cubicBezTo>
                  <a:pt x="-73463" y="222968"/>
                  <a:pt x="190147" y="14882"/>
                  <a:pt x="561139" y="0"/>
                </a:cubicBezTo>
                <a:cubicBezTo>
                  <a:pt x="790136" y="-16948"/>
                  <a:pt x="886070" y="31488"/>
                  <a:pt x="1045791" y="0"/>
                </a:cubicBezTo>
                <a:cubicBezTo>
                  <a:pt x="1205512" y="-31488"/>
                  <a:pt x="1339098" y="25477"/>
                  <a:pt x="1572587" y="0"/>
                </a:cubicBezTo>
                <a:cubicBezTo>
                  <a:pt x="1806076" y="-25477"/>
                  <a:pt x="1880105" y="60181"/>
                  <a:pt x="2141527" y="0"/>
                </a:cubicBezTo>
                <a:cubicBezTo>
                  <a:pt x="2402949" y="-60181"/>
                  <a:pt x="2605491" y="7537"/>
                  <a:pt x="2752610" y="0"/>
                </a:cubicBezTo>
                <a:cubicBezTo>
                  <a:pt x="2899729" y="-7537"/>
                  <a:pt x="3137666" y="46711"/>
                  <a:pt x="3363693" y="0"/>
                </a:cubicBezTo>
                <a:cubicBezTo>
                  <a:pt x="3589720" y="-46711"/>
                  <a:pt x="3682514" y="7694"/>
                  <a:pt x="3848345" y="0"/>
                </a:cubicBezTo>
                <a:cubicBezTo>
                  <a:pt x="4014176" y="-7694"/>
                  <a:pt x="4057040" y="19575"/>
                  <a:pt x="4248710" y="0"/>
                </a:cubicBezTo>
                <a:cubicBezTo>
                  <a:pt x="4440380" y="-19575"/>
                  <a:pt x="4567863" y="5509"/>
                  <a:pt x="4775506" y="0"/>
                </a:cubicBezTo>
                <a:cubicBezTo>
                  <a:pt x="5042171" y="-19536"/>
                  <a:pt x="5306136" y="171185"/>
                  <a:pt x="5336645" y="561139"/>
                </a:cubicBezTo>
                <a:cubicBezTo>
                  <a:pt x="5338864" y="752929"/>
                  <a:pt x="5314781" y="953175"/>
                  <a:pt x="5336645" y="1144706"/>
                </a:cubicBezTo>
                <a:cubicBezTo>
                  <a:pt x="5358509" y="1336237"/>
                  <a:pt x="5303315" y="1501645"/>
                  <a:pt x="5336645" y="1638494"/>
                </a:cubicBezTo>
                <a:cubicBezTo>
                  <a:pt x="5369975" y="1775343"/>
                  <a:pt x="5269080" y="1950110"/>
                  <a:pt x="5336645" y="2244507"/>
                </a:cubicBezTo>
                <a:cubicBezTo>
                  <a:pt x="5404210" y="2538904"/>
                  <a:pt x="5301816" y="2655806"/>
                  <a:pt x="5336645" y="2805629"/>
                </a:cubicBezTo>
                <a:cubicBezTo>
                  <a:pt x="5334217" y="3046589"/>
                  <a:pt x="5089128" y="3327001"/>
                  <a:pt x="4775506" y="3366768"/>
                </a:cubicBezTo>
                <a:cubicBezTo>
                  <a:pt x="4575618" y="3395482"/>
                  <a:pt x="4415991" y="3316936"/>
                  <a:pt x="4206566" y="3366768"/>
                </a:cubicBezTo>
                <a:cubicBezTo>
                  <a:pt x="3997141" y="3416600"/>
                  <a:pt x="3842292" y="3340327"/>
                  <a:pt x="3721914" y="3366768"/>
                </a:cubicBezTo>
                <a:cubicBezTo>
                  <a:pt x="3601536" y="3393209"/>
                  <a:pt x="3438215" y="3303738"/>
                  <a:pt x="3195118" y="3366768"/>
                </a:cubicBezTo>
                <a:cubicBezTo>
                  <a:pt x="2952021" y="3429798"/>
                  <a:pt x="2976777" y="3344884"/>
                  <a:pt x="2794754" y="3366768"/>
                </a:cubicBezTo>
                <a:cubicBezTo>
                  <a:pt x="2612731" y="3388652"/>
                  <a:pt x="2438781" y="3320567"/>
                  <a:pt x="2310101" y="3366768"/>
                </a:cubicBezTo>
                <a:cubicBezTo>
                  <a:pt x="2181421" y="3412969"/>
                  <a:pt x="1911402" y="3349843"/>
                  <a:pt x="1783305" y="3366768"/>
                </a:cubicBezTo>
                <a:cubicBezTo>
                  <a:pt x="1655208" y="3383693"/>
                  <a:pt x="1408442" y="3363870"/>
                  <a:pt x="1172222" y="3366768"/>
                </a:cubicBezTo>
                <a:cubicBezTo>
                  <a:pt x="936002" y="3369666"/>
                  <a:pt x="798858" y="3324328"/>
                  <a:pt x="561139" y="3366768"/>
                </a:cubicBezTo>
                <a:cubicBezTo>
                  <a:pt x="285715" y="3426611"/>
                  <a:pt x="-17019" y="3055704"/>
                  <a:pt x="0" y="2805629"/>
                </a:cubicBezTo>
                <a:cubicBezTo>
                  <a:pt x="-21937" y="2544904"/>
                  <a:pt x="15585" y="2420082"/>
                  <a:pt x="0" y="2222062"/>
                </a:cubicBezTo>
                <a:cubicBezTo>
                  <a:pt x="-15585" y="2024042"/>
                  <a:pt x="18908" y="1859140"/>
                  <a:pt x="0" y="1705829"/>
                </a:cubicBezTo>
                <a:cubicBezTo>
                  <a:pt x="-18908" y="1552518"/>
                  <a:pt x="48291" y="1324555"/>
                  <a:pt x="0" y="1144706"/>
                </a:cubicBezTo>
                <a:cubicBezTo>
                  <a:pt x="-48291" y="964857"/>
                  <a:pt x="64068" y="703212"/>
                  <a:pt x="0" y="561139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="" xmlns:ask="http://schemas.microsoft.com/office/drawing/2018/sketchyshapes" sd="397762265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17BFCB-9D2F-CA48-5DE0-14959FC51896}"/>
              </a:ext>
            </a:extLst>
          </p:cNvPr>
          <p:cNvSpPr txBox="1"/>
          <p:nvPr/>
        </p:nvSpPr>
        <p:spPr>
          <a:xfrm>
            <a:off x="1290454" y="932386"/>
            <a:ext cx="36668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 Black" panose="020B0803030403020204" pitchFamily="34" charset="0"/>
                <a:ea typeface="+mn-ea"/>
                <a:cs typeface="+mn-cs"/>
              </a:rPr>
              <a:t>TÌNH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 Black" panose="020B0803030403020204" pitchFamily="34" charset="0"/>
                <a:ea typeface="+mn-ea"/>
                <a:cs typeface="+mn-cs"/>
              </a:rPr>
              <a:t> HUỐNG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ource Sans Pro Black" panose="020B0803030403020204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3E4CF8-DC3F-94AE-E603-34D33A9FCF2C}"/>
              </a:ext>
            </a:extLst>
          </p:cNvPr>
          <p:cNvSpPr txBox="1"/>
          <p:nvPr/>
        </p:nvSpPr>
        <p:spPr>
          <a:xfrm>
            <a:off x="318046" y="1417175"/>
            <a:ext cx="517143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Anh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phát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hiện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gái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của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mình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̃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́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̉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trắng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đê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̉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lấy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giấy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gấp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máy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bay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̀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图片 29">
            <a:hlinkClick r:id="rId5" action="ppaction://hlinksldjump"/>
            <a:extLst>
              <a:ext uri="{FF2B5EF4-FFF2-40B4-BE49-F238E27FC236}">
                <a16:creationId xmlns:a16="http://schemas.microsoft.com/office/drawing/2014/main" id="{0B765A60-BCA6-23FF-C2DC-92B42B5759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3859">
            <a:off x="-706484" y="-1106098"/>
            <a:ext cx="3744674" cy="37446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2F9A56-FF42-01C4-9D86-711A5AB44F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930" y="3600062"/>
            <a:ext cx="6194867" cy="348420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35065FF-5408-2EDF-A0F4-32AE26CD3C6E}"/>
              </a:ext>
            </a:extLst>
          </p:cNvPr>
          <p:cNvSpPr txBox="1"/>
          <p:nvPr/>
        </p:nvSpPr>
        <p:spPr>
          <a:xfrm>
            <a:off x="2918778" y="4676610"/>
            <a:ext cx="34012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 Black" panose="020B0803030403020204" pitchFamily="34" charset="0"/>
                <a:ea typeface="+mn-ea"/>
                <a:cs typeface="+mn-cs"/>
              </a:rPr>
              <a:t>THẢO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 Black" panose="020B0803030403020204" pitchFamily="34" charset="0"/>
                <a:ea typeface="+mn-ea"/>
                <a:cs typeface="+mn-cs"/>
              </a:rPr>
              <a:t> LUẬN NHÓM 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ource Sans Pro Black" panose="020B08030304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4C322401-523B-7AD0-F9B5-ECFFDDF267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/>
        </p:blipFill>
        <p:spPr>
          <a:xfrm>
            <a:off x="-1" y="7439"/>
            <a:ext cx="12192001" cy="6858000"/>
          </a:xfrm>
          <a:prstGeom prst="rect">
            <a:avLst/>
          </a:prstGeom>
        </p:spPr>
      </p:pic>
      <p:pic>
        <p:nvPicPr>
          <p:cNvPr id="5" name="图片 16">
            <a:extLst>
              <a:ext uri="{FF2B5EF4-FFF2-40B4-BE49-F238E27FC236}">
                <a16:creationId xmlns:a16="http://schemas.microsoft.com/office/drawing/2014/main" id="{514FADBC-029C-0C15-3646-86C585DAA5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33E5C7-8D39-0946-E845-A67694FA29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79" y="1346315"/>
            <a:ext cx="6549694" cy="4944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4FF3129-7B14-6F9C-53EB-ED221370B56A}"/>
              </a:ext>
            </a:extLst>
          </p:cNvPr>
          <p:cNvSpPr/>
          <p:nvPr/>
        </p:nvSpPr>
        <p:spPr>
          <a:xfrm>
            <a:off x="6640415" y="81392"/>
            <a:ext cx="5336645" cy="6209616"/>
          </a:xfrm>
          <a:custGeom>
            <a:avLst/>
            <a:gdLst>
              <a:gd name="connsiteX0" fmla="*/ 0 w 5336645"/>
              <a:gd name="connsiteY0" fmla="*/ 889459 h 6209616"/>
              <a:gd name="connsiteX1" fmla="*/ 889459 w 5336645"/>
              <a:gd name="connsiteY1" fmla="*/ 0 h 6209616"/>
              <a:gd name="connsiteX2" fmla="*/ 1517991 w 5336645"/>
              <a:gd name="connsiteY2" fmla="*/ 0 h 6209616"/>
              <a:gd name="connsiteX3" fmla="*/ 2039791 w 5336645"/>
              <a:gd name="connsiteY3" fmla="*/ 0 h 6209616"/>
              <a:gd name="connsiteX4" fmla="*/ 2632745 w 5336645"/>
              <a:gd name="connsiteY4" fmla="*/ 0 h 6209616"/>
              <a:gd name="connsiteX5" fmla="*/ 3296854 w 5336645"/>
              <a:gd name="connsiteY5" fmla="*/ 0 h 6209616"/>
              <a:gd name="connsiteX6" fmla="*/ 4447186 w 5336645"/>
              <a:gd name="connsiteY6" fmla="*/ 0 h 6209616"/>
              <a:gd name="connsiteX7" fmla="*/ 5336645 w 5336645"/>
              <a:gd name="connsiteY7" fmla="*/ 889459 h 6209616"/>
              <a:gd name="connsiteX8" fmla="*/ 5336645 w 5336645"/>
              <a:gd name="connsiteY8" fmla="*/ 1531910 h 6209616"/>
              <a:gd name="connsiteX9" fmla="*/ 5336645 w 5336645"/>
              <a:gd name="connsiteY9" fmla="*/ 2041440 h 6209616"/>
              <a:gd name="connsiteX10" fmla="*/ 5336645 w 5336645"/>
              <a:gd name="connsiteY10" fmla="*/ 2550971 h 6209616"/>
              <a:gd name="connsiteX11" fmla="*/ 5336645 w 5336645"/>
              <a:gd name="connsiteY11" fmla="*/ 3193422 h 6209616"/>
              <a:gd name="connsiteX12" fmla="*/ 5336645 w 5336645"/>
              <a:gd name="connsiteY12" fmla="*/ 3702952 h 6209616"/>
              <a:gd name="connsiteX13" fmla="*/ 5336645 w 5336645"/>
              <a:gd name="connsiteY13" fmla="*/ 4123869 h 6209616"/>
              <a:gd name="connsiteX14" fmla="*/ 5336645 w 5336645"/>
              <a:gd name="connsiteY14" fmla="*/ 4633399 h 6209616"/>
              <a:gd name="connsiteX15" fmla="*/ 5336645 w 5336645"/>
              <a:gd name="connsiteY15" fmla="*/ 5320157 h 6209616"/>
              <a:gd name="connsiteX16" fmla="*/ 4447186 w 5336645"/>
              <a:gd name="connsiteY16" fmla="*/ 6209616 h 6209616"/>
              <a:gd name="connsiteX17" fmla="*/ 3783077 w 5336645"/>
              <a:gd name="connsiteY17" fmla="*/ 6209616 h 6209616"/>
              <a:gd name="connsiteX18" fmla="*/ 3225700 w 5336645"/>
              <a:gd name="connsiteY18" fmla="*/ 6209616 h 6209616"/>
              <a:gd name="connsiteX19" fmla="*/ 2632745 w 5336645"/>
              <a:gd name="connsiteY19" fmla="*/ 6209616 h 6209616"/>
              <a:gd name="connsiteX20" fmla="*/ 2039791 w 5336645"/>
              <a:gd name="connsiteY20" fmla="*/ 6209616 h 6209616"/>
              <a:gd name="connsiteX21" fmla="*/ 1411259 w 5336645"/>
              <a:gd name="connsiteY21" fmla="*/ 6209616 h 6209616"/>
              <a:gd name="connsiteX22" fmla="*/ 889459 w 5336645"/>
              <a:gd name="connsiteY22" fmla="*/ 6209616 h 6209616"/>
              <a:gd name="connsiteX23" fmla="*/ 0 w 5336645"/>
              <a:gd name="connsiteY23" fmla="*/ 5320157 h 6209616"/>
              <a:gd name="connsiteX24" fmla="*/ 0 w 5336645"/>
              <a:gd name="connsiteY24" fmla="*/ 4766320 h 6209616"/>
              <a:gd name="connsiteX25" fmla="*/ 0 w 5336645"/>
              <a:gd name="connsiteY25" fmla="*/ 4256789 h 6209616"/>
              <a:gd name="connsiteX26" fmla="*/ 0 w 5336645"/>
              <a:gd name="connsiteY26" fmla="*/ 3791566 h 6209616"/>
              <a:gd name="connsiteX27" fmla="*/ 0 w 5336645"/>
              <a:gd name="connsiteY27" fmla="*/ 3282036 h 6209616"/>
              <a:gd name="connsiteX28" fmla="*/ 0 w 5336645"/>
              <a:gd name="connsiteY28" fmla="*/ 2728199 h 6209616"/>
              <a:gd name="connsiteX29" fmla="*/ 0 w 5336645"/>
              <a:gd name="connsiteY29" fmla="*/ 2262975 h 6209616"/>
              <a:gd name="connsiteX30" fmla="*/ 0 w 5336645"/>
              <a:gd name="connsiteY30" fmla="*/ 1753445 h 6209616"/>
              <a:gd name="connsiteX31" fmla="*/ 0 w 5336645"/>
              <a:gd name="connsiteY31" fmla="*/ 889459 h 6209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336645" h="6209616" fill="none" extrusionOk="0">
                <a:moveTo>
                  <a:pt x="0" y="889459"/>
                </a:moveTo>
                <a:cubicBezTo>
                  <a:pt x="-74481" y="451329"/>
                  <a:pt x="291830" y="-828"/>
                  <a:pt x="889459" y="0"/>
                </a:cubicBezTo>
                <a:cubicBezTo>
                  <a:pt x="1094806" y="-60043"/>
                  <a:pt x="1375535" y="20404"/>
                  <a:pt x="1517991" y="0"/>
                </a:cubicBezTo>
                <a:cubicBezTo>
                  <a:pt x="1660447" y="-20404"/>
                  <a:pt x="1795727" y="48626"/>
                  <a:pt x="2039791" y="0"/>
                </a:cubicBezTo>
                <a:cubicBezTo>
                  <a:pt x="2283855" y="-48626"/>
                  <a:pt x="2451187" y="36876"/>
                  <a:pt x="2632745" y="0"/>
                </a:cubicBezTo>
                <a:cubicBezTo>
                  <a:pt x="2814303" y="-36876"/>
                  <a:pt x="3061730" y="56828"/>
                  <a:pt x="3296854" y="0"/>
                </a:cubicBezTo>
                <a:cubicBezTo>
                  <a:pt x="3531978" y="-56828"/>
                  <a:pt x="4137472" y="77415"/>
                  <a:pt x="4447186" y="0"/>
                </a:cubicBezTo>
                <a:cubicBezTo>
                  <a:pt x="4919620" y="-5533"/>
                  <a:pt x="5440244" y="363991"/>
                  <a:pt x="5336645" y="889459"/>
                </a:cubicBezTo>
                <a:cubicBezTo>
                  <a:pt x="5392168" y="1172960"/>
                  <a:pt x="5330189" y="1292039"/>
                  <a:pt x="5336645" y="1531910"/>
                </a:cubicBezTo>
                <a:cubicBezTo>
                  <a:pt x="5343101" y="1771781"/>
                  <a:pt x="5277839" y="1929702"/>
                  <a:pt x="5336645" y="2041440"/>
                </a:cubicBezTo>
                <a:cubicBezTo>
                  <a:pt x="5395451" y="2153178"/>
                  <a:pt x="5326273" y="2317045"/>
                  <a:pt x="5336645" y="2550971"/>
                </a:cubicBezTo>
                <a:cubicBezTo>
                  <a:pt x="5347017" y="2784897"/>
                  <a:pt x="5285718" y="2893968"/>
                  <a:pt x="5336645" y="3193422"/>
                </a:cubicBezTo>
                <a:cubicBezTo>
                  <a:pt x="5387572" y="3492876"/>
                  <a:pt x="5280768" y="3595855"/>
                  <a:pt x="5336645" y="3702952"/>
                </a:cubicBezTo>
                <a:cubicBezTo>
                  <a:pt x="5392522" y="3810049"/>
                  <a:pt x="5307377" y="3934264"/>
                  <a:pt x="5336645" y="4123869"/>
                </a:cubicBezTo>
                <a:cubicBezTo>
                  <a:pt x="5365913" y="4313474"/>
                  <a:pt x="5335186" y="4404917"/>
                  <a:pt x="5336645" y="4633399"/>
                </a:cubicBezTo>
                <a:cubicBezTo>
                  <a:pt x="5338104" y="4861881"/>
                  <a:pt x="5262856" y="5040738"/>
                  <a:pt x="5336645" y="5320157"/>
                </a:cubicBezTo>
                <a:cubicBezTo>
                  <a:pt x="5245350" y="5713744"/>
                  <a:pt x="4927266" y="6182588"/>
                  <a:pt x="4447186" y="6209616"/>
                </a:cubicBezTo>
                <a:cubicBezTo>
                  <a:pt x="4115610" y="6224045"/>
                  <a:pt x="3946801" y="6201300"/>
                  <a:pt x="3783077" y="6209616"/>
                </a:cubicBezTo>
                <a:cubicBezTo>
                  <a:pt x="3619353" y="6217932"/>
                  <a:pt x="3357684" y="6197800"/>
                  <a:pt x="3225700" y="6209616"/>
                </a:cubicBezTo>
                <a:cubicBezTo>
                  <a:pt x="3093716" y="6221432"/>
                  <a:pt x="2864234" y="6170990"/>
                  <a:pt x="2632745" y="6209616"/>
                </a:cubicBezTo>
                <a:cubicBezTo>
                  <a:pt x="2401257" y="6248242"/>
                  <a:pt x="2188925" y="6158663"/>
                  <a:pt x="2039791" y="6209616"/>
                </a:cubicBezTo>
                <a:cubicBezTo>
                  <a:pt x="1890657" y="6260569"/>
                  <a:pt x="1707353" y="6178401"/>
                  <a:pt x="1411259" y="6209616"/>
                </a:cubicBezTo>
                <a:cubicBezTo>
                  <a:pt x="1115165" y="6240831"/>
                  <a:pt x="1097354" y="6177103"/>
                  <a:pt x="889459" y="6209616"/>
                </a:cubicBezTo>
                <a:cubicBezTo>
                  <a:pt x="523063" y="6222368"/>
                  <a:pt x="15271" y="5788927"/>
                  <a:pt x="0" y="5320157"/>
                </a:cubicBezTo>
                <a:cubicBezTo>
                  <a:pt x="-46934" y="5199456"/>
                  <a:pt x="10134" y="4950007"/>
                  <a:pt x="0" y="4766320"/>
                </a:cubicBezTo>
                <a:cubicBezTo>
                  <a:pt x="-10134" y="4582633"/>
                  <a:pt x="50311" y="4466242"/>
                  <a:pt x="0" y="4256789"/>
                </a:cubicBezTo>
                <a:cubicBezTo>
                  <a:pt x="-50311" y="4047336"/>
                  <a:pt x="29649" y="3975538"/>
                  <a:pt x="0" y="3791566"/>
                </a:cubicBezTo>
                <a:cubicBezTo>
                  <a:pt x="-29649" y="3607594"/>
                  <a:pt x="60117" y="3483856"/>
                  <a:pt x="0" y="3282036"/>
                </a:cubicBezTo>
                <a:cubicBezTo>
                  <a:pt x="-60117" y="3080216"/>
                  <a:pt x="62587" y="2970696"/>
                  <a:pt x="0" y="2728199"/>
                </a:cubicBezTo>
                <a:cubicBezTo>
                  <a:pt x="-62587" y="2485702"/>
                  <a:pt x="49180" y="2408227"/>
                  <a:pt x="0" y="2262975"/>
                </a:cubicBezTo>
                <a:cubicBezTo>
                  <a:pt x="-49180" y="2117723"/>
                  <a:pt x="23571" y="1888976"/>
                  <a:pt x="0" y="1753445"/>
                </a:cubicBezTo>
                <a:cubicBezTo>
                  <a:pt x="-23571" y="1617914"/>
                  <a:pt x="28558" y="1273378"/>
                  <a:pt x="0" y="889459"/>
                </a:cubicBezTo>
                <a:close/>
              </a:path>
              <a:path w="5336645" h="6209616" stroke="0" extrusionOk="0">
                <a:moveTo>
                  <a:pt x="0" y="889459"/>
                </a:moveTo>
                <a:cubicBezTo>
                  <a:pt x="-27936" y="387477"/>
                  <a:pt x="347919" y="12256"/>
                  <a:pt x="889459" y="0"/>
                </a:cubicBezTo>
                <a:cubicBezTo>
                  <a:pt x="1005170" y="-61815"/>
                  <a:pt x="1290807" y="65075"/>
                  <a:pt x="1446836" y="0"/>
                </a:cubicBezTo>
                <a:cubicBezTo>
                  <a:pt x="1602865" y="-65075"/>
                  <a:pt x="1836513" y="2666"/>
                  <a:pt x="2039791" y="0"/>
                </a:cubicBezTo>
                <a:cubicBezTo>
                  <a:pt x="2243070" y="-2666"/>
                  <a:pt x="2520659" y="33185"/>
                  <a:pt x="2668323" y="0"/>
                </a:cubicBezTo>
                <a:cubicBezTo>
                  <a:pt x="2815987" y="-33185"/>
                  <a:pt x="3051885" y="59856"/>
                  <a:pt x="3332432" y="0"/>
                </a:cubicBezTo>
                <a:cubicBezTo>
                  <a:pt x="3612979" y="-59856"/>
                  <a:pt x="4018801" y="72700"/>
                  <a:pt x="4447186" y="0"/>
                </a:cubicBezTo>
                <a:cubicBezTo>
                  <a:pt x="4930426" y="-45507"/>
                  <a:pt x="5246688" y="394498"/>
                  <a:pt x="5336645" y="889459"/>
                </a:cubicBezTo>
                <a:cubicBezTo>
                  <a:pt x="5396758" y="1197130"/>
                  <a:pt x="5283966" y="1267525"/>
                  <a:pt x="5336645" y="1531910"/>
                </a:cubicBezTo>
                <a:cubicBezTo>
                  <a:pt x="5389324" y="1796295"/>
                  <a:pt x="5282822" y="1906507"/>
                  <a:pt x="5336645" y="2041440"/>
                </a:cubicBezTo>
                <a:cubicBezTo>
                  <a:pt x="5390468" y="2176373"/>
                  <a:pt x="5314211" y="2376497"/>
                  <a:pt x="5336645" y="2506664"/>
                </a:cubicBezTo>
                <a:cubicBezTo>
                  <a:pt x="5359079" y="2636831"/>
                  <a:pt x="5319664" y="2780786"/>
                  <a:pt x="5336645" y="3016194"/>
                </a:cubicBezTo>
                <a:cubicBezTo>
                  <a:pt x="5353626" y="3251602"/>
                  <a:pt x="5295226" y="3262491"/>
                  <a:pt x="5336645" y="3437110"/>
                </a:cubicBezTo>
                <a:cubicBezTo>
                  <a:pt x="5378064" y="3611729"/>
                  <a:pt x="5313117" y="3903296"/>
                  <a:pt x="5336645" y="4079562"/>
                </a:cubicBezTo>
                <a:cubicBezTo>
                  <a:pt x="5360173" y="4255828"/>
                  <a:pt x="5295936" y="4397608"/>
                  <a:pt x="5336645" y="4677706"/>
                </a:cubicBezTo>
                <a:cubicBezTo>
                  <a:pt x="5377354" y="4957804"/>
                  <a:pt x="5269034" y="5022436"/>
                  <a:pt x="5336645" y="5320157"/>
                </a:cubicBezTo>
                <a:cubicBezTo>
                  <a:pt x="5310840" y="5720240"/>
                  <a:pt x="4945383" y="6124151"/>
                  <a:pt x="4447186" y="6209616"/>
                </a:cubicBezTo>
                <a:cubicBezTo>
                  <a:pt x="4262644" y="6243018"/>
                  <a:pt x="4040938" y="6158882"/>
                  <a:pt x="3854232" y="6209616"/>
                </a:cubicBezTo>
                <a:cubicBezTo>
                  <a:pt x="3667526" y="6260350"/>
                  <a:pt x="3502678" y="6147151"/>
                  <a:pt x="3261277" y="6209616"/>
                </a:cubicBezTo>
                <a:cubicBezTo>
                  <a:pt x="3019877" y="6272081"/>
                  <a:pt x="2914466" y="6205166"/>
                  <a:pt x="2775054" y="6209616"/>
                </a:cubicBezTo>
                <a:cubicBezTo>
                  <a:pt x="2635642" y="6214066"/>
                  <a:pt x="2357789" y="6201921"/>
                  <a:pt x="2217677" y="6209616"/>
                </a:cubicBezTo>
                <a:cubicBezTo>
                  <a:pt x="2077565" y="6217311"/>
                  <a:pt x="1873012" y="6170904"/>
                  <a:pt x="1624723" y="6209616"/>
                </a:cubicBezTo>
                <a:cubicBezTo>
                  <a:pt x="1376434" y="6248328"/>
                  <a:pt x="1061293" y="6199111"/>
                  <a:pt x="889459" y="6209616"/>
                </a:cubicBezTo>
                <a:cubicBezTo>
                  <a:pt x="426201" y="6094561"/>
                  <a:pt x="6252" y="5800958"/>
                  <a:pt x="0" y="5320157"/>
                </a:cubicBezTo>
                <a:cubicBezTo>
                  <a:pt x="-14488" y="5173111"/>
                  <a:pt x="23227" y="4909130"/>
                  <a:pt x="0" y="4677706"/>
                </a:cubicBezTo>
                <a:cubicBezTo>
                  <a:pt x="-23227" y="4446282"/>
                  <a:pt x="25579" y="4279623"/>
                  <a:pt x="0" y="4035255"/>
                </a:cubicBezTo>
                <a:cubicBezTo>
                  <a:pt x="-25579" y="3790887"/>
                  <a:pt x="11595" y="3746241"/>
                  <a:pt x="0" y="3570031"/>
                </a:cubicBezTo>
                <a:cubicBezTo>
                  <a:pt x="-11595" y="3393821"/>
                  <a:pt x="56333" y="3291429"/>
                  <a:pt x="0" y="3016194"/>
                </a:cubicBezTo>
                <a:cubicBezTo>
                  <a:pt x="-56333" y="2740959"/>
                  <a:pt x="4511" y="2794008"/>
                  <a:pt x="0" y="2595278"/>
                </a:cubicBezTo>
                <a:cubicBezTo>
                  <a:pt x="-4511" y="2396548"/>
                  <a:pt x="4299" y="2284305"/>
                  <a:pt x="0" y="2085747"/>
                </a:cubicBezTo>
                <a:cubicBezTo>
                  <a:pt x="-4299" y="1887189"/>
                  <a:pt x="29817" y="1761687"/>
                  <a:pt x="0" y="1620524"/>
                </a:cubicBezTo>
                <a:cubicBezTo>
                  <a:pt x="-29817" y="1479361"/>
                  <a:pt x="86963" y="1043403"/>
                  <a:pt x="0" y="889459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="" xmlns:ask="http://schemas.microsoft.com/office/drawing/2018/sketchyshapes" sd="397762265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3E4CF8-DC3F-94AE-E603-34D33A9FCF2C}"/>
              </a:ext>
            </a:extLst>
          </p:cNvPr>
          <p:cNvSpPr txBox="1"/>
          <p:nvPr/>
        </p:nvSpPr>
        <p:spPr>
          <a:xfrm>
            <a:off x="6640415" y="531451"/>
            <a:ext cx="517143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Khuyên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gái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sư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̉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dụng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giấy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trắng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gấp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máy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bay vì sẽ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phải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tốn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tiền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̉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mới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thê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́ là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tiết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kiệm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dùng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giấy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̃ qua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sư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̉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dụng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đê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̉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gấp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máy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nay hay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làm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̀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图片 29">
            <a:hlinkClick r:id="rId5" action="ppaction://hlinksldjump"/>
            <a:extLst>
              <a:ext uri="{FF2B5EF4-FFF2-40B4-BE49-F238E27FC236}">
                <a16:creationId xmlns:a16="http://schemas.microsoft.com/office/drawing/2014/main" id="{0B765A60-BCA6-23FF-C2DC-92B42B5759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3859">
            <a:off x="-523096" y="-916704"/>
            <a:ext cx="3744674" cy="37446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2F9A56-FF42-01C4-9D86-711A5AB44F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305" y="6804029"/>
            <a:ext cx="6194867" cy="348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24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2475" cy="579691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47390"/>
            <a:ext cx="12182475" cy="3664585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>
            <a:off x="2470451" y="1172939"/>
            <a:ext cx="2717709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6418337" y="1172939"/>
            <a:ext cx="2717709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弧形 6"/>
          <p:cNvSpPr/>
          <p:nvPr/>
        </p:nvSpPr>
        <p:spPr>
          <a:xfrm>
            <a:off x="5117295" y="204292"/>
            <a:ext cx="1371906" cy="1371906"/>
          </a:xfrm>
          <a:prstGeom prst="arc">
            <a:avLst>
              <a:gd name="adj1" fmla="val 9386608"/>
              <a:gd name="adj2" fmla="val 1456947"/>
            </a:avLst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105号-简雅黑" panose="00000500000000000000" charset="-122"/>
              <a:ea typeface="字魂105号-简雅黑" panose="00000500000000000000" charset="-122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D0E5807-DAF1-FD89-3577-78E2CF04A71D}"/>
              </a:ext>
            </a:extLst>
          </p:cNvPr>
          <p:cNvGrpSpPr/>
          <p:nvPr/>
        </p:nvGrpSpPr>
        <p:grpSpPr>
          <a:xfrm>
            <a:off x="488751" y="3690298"/>
            <a:ext cx="3408091" cy="3310254"/>
            <a:chOff x="488751" y="3690298"/>
            <a:chExt cx="3408091" cy="331025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44A647B-0F50-0835-2B9E-46F9E888CF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7DB5590-3303-5BC4-FBEE-3F15F7C2AD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21" name="图片 5" descr="33">
            <a:extLst>
              <a:ext uri="{FF2B5EF4-FFF2-40B4-BE49-F238E27FC236}">
                <a16:creationId xmlns:a16="http://schemas.microsoft.com/office/drawing/2014/main" id="{D218F60B-6E22-85B8-3574-8A1727C64D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1239" y="3445576"/>
            <a:ext cx="4188062" cy="34762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528C36-9ED2-6934-D005-A6FF09E8DE8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9943493" y="3596442"/>
            <a:ext cx="2017408" cy="33976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CCC551-A0B9-99D0-8EF7-891044447E7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704511" y="4114685"/>
            <a:ext cx="2017408" cy="28623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D4D3C31-C35B-C8E9-0AD3-2F821F6C14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5772" y="327868"/>
            <a:ext cx="1353429" cy="132294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3389A76-2A53-AC56-2D95-9B31A81BF00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432" r="7434" b="24976"/>
          <a:stretch/>
        </p:blipFill>
        <p:spPr>
          <a:xfrm>
            <a:off x="1755227" y="1061085"/>
            <a:ext cx="8776139" cy="251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69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B7872F-B20C-1CF8-2AC7-DFD74ADBFB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9538"/>
            <a:ext cx="12192000" cy="55684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2202B8-D40C-EF2E-2B23-FC3E1BFF7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569" y="0"/>
            <a:ext cx="11711431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63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906222-9D72-201E-E4D8-1A36A96E8D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260" y="356175"/>
            <a:ext cx="3467740" cy="57046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78C23A-70DC-9AC1-88F4-D5263A826E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1353"/>
            <a:ext cx="8417169" cy="53542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8E0EC1-B6D4-2BBA-2CF8-A63DD910AE4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691" b="93211" l="5077" r="30901">
                        <a14:foregroundMark x1="12019" y1="64540" x2="21218" y2="81300"/>
                        <a14:foregroundMark x1="22325" y1="65186" x2="13469" y2="76252"/>
                        <a14:foregroundMark x1="13469" y1="76252" x2="12467" y2="80291"/>
                        <a14:foregroundMark x1="16421" y1="64540" x2="20796" y2="77625"/>
                        <a14:foregroundMark x1="22325" y1="66519" x2="22325" y2="80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9" t="48751" r="65871" b="1849"/>
          <a:stretch/>
        </p:blipFill>
        <p:spPr>
          <a:xfrm>
            <a:off x="9798963" y="2977662"/>
            <a:ext cx="2700128" cy="2696974"/>
          </a:xfrm>
          <a:prstGeom prst="rect">
            <a:avLst/>
          </a:prstGeom>
        </p:spPr>
      </p:pic>
      <p:pic>
        <p:nvPicPr>
          <p:cNvPr id="7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964F6527-EC9D-C4C2-CCF2-1A4502B981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62" end="4131.5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433059" y="334355"/>
            <a:ext cx="487363" cy="4873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2D201B-F0FA-2437-8DED-A0491FD0B08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691" b="93211" l="5077" r="30901">
                        <a14:foregroundMark x1="12019" y1="64540" x2="21218" y2="81300"/>
                        <a14:foregroundMark x1="22325" y1="65186" x2="13469" y2="76252"/>
                        <a14:foregroundMark x1="13469" y1="76252" x2="12467" y2="80291"/>
                        <a14:foregroundMark x1="16421" y1="64540" x2="20796" y2="77625"/>
                        <a14:foregroundMark x1="22325" y1="66519" x2="22325" y2="80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9" t="48751" r="65871" b="1849"/>
          <a:stretch/>
        </p:blipFill>
        <p:spPr>
          <a:xfrm>
            <a:off x="2121213" y="3648515"/>
            <a:ext cx="3213238" cy="3209485"/>
          </a:xfrm>
          <a:prstGeom prst="rect">
            <a:avLst/>
          </a:prstGeom>
        </p:spPr>
      </p:pic>
      <p:pic>
        <p:nvPicPr>
          <p:cNvPr id="9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271F10A4-BD36-982C-4555-F98375E4F74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62" end="4131.5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755959" y="3561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23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7D5F7868-F907-0B31-5686-A27E84AF2E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" name="矩形: 圆角 3">
            <a:extLst>
              <a:ext uri="{FF2B5EF4-FFF2-40B4-BE49-F238E27FC236}">
                <a16:creationId xmlns:a16="http://schemas.microsoft.com/office/drawing/2014/main" id="{4909C301-606B-7A49-4735-7D1DC8810B8F}"/>
              </a:ext>
            </a:extLst>
          </p:cNvPr>
          <p:cNvSpPr/>
          <p:nvPr/>
        </p:nvSpPr>
        <p:spPr>
          <a:xfrm>
            <a:off x="304800" y="429187"/>
            <a:ext cx="11582400" cy="6226256"/>
          </a:xfrm>
          <a:custGeom>
            <a:avLst/>
            <a:gdLst>
              <a:gd name="connsiteX0" fmla="*/ 0 w 5538087"/>
              <a:gd name="connsiteY0" fmla="*/ 526811 h 1488166"/>
              <a:gd name="connsiteX1" fmla="*/ 526811 w 5538087"/>
              <a:gd name="connsiteY1" fmla="*/ 0 h 1488166"/>
              <a:gd name="connsiteX2" fmla="*/ 1167449 w 5538087"/>
              <a:gd name="connsiteY2" fmla="*/ 0 h 1488166"/>
              <a:gd name="connsiteX3" fmla="*/ 1808087 w 5538087"/>
              <a:gd name="connsiteY3" fmla="*/ 0 h 1488166"/>
              <a:gd name="connsiteX4" fmla="*/ 2448725 w 5538087"/>
              <a:gd name="connsiteY4" fmla="*/ 0 h 1488166"/>
              <a:gd name="connsiteX5" fmla="*/ 3044518 w 5538087"/>
              <a:gd name="connsiteY5" fmla="*/ 0 h 1488166"/>
              <a:gd name="connsiteX6" fmla="*/ 3774845 w 5538087"/>
              <a:gd name="connsiteY6" fmla="*/ 0 h 1488166"/>
              <a:gd name="connsiteX7" fmla="*/ 4325793 w 5538087"/>
              <a:gd name="connsiteY7" fmla="*/ 0 h 1488166"/>
              <a:gd name="connsiteX8" fmla="*/ 5011276 w 5538087"/>
              <a:gd name="connsiteY8" fmla="*/ 0 h 1488166"/>
              <a:gd name="connsiteX9" fmla="*/ 5538087 w 5538087"/>
              <a:gd name="connsiteY9" fmla="*/ 526811 h 1488166"/>
              <a:gd name="connsiteX10" fmla="*/ 5538087 w 5538087"/>
              <a:gd name="connsiteY10" fmla="*/ 961355 h 1488166"/>
              <a:gd name="connsiteX11" fmla="*/ 5011276 w 5538087"/>
              <a:gd name="connsiteY11" fmla="*/ 1488166 h 1488166"/>
              <a:gd name="connsiteX12" fmla="*/ 4460327 w 5538087"/>
              <a:gd name="connsiteY12" fmla="*/ 1488166 h 1488166"/>
              <a:gd name="connsiteX13" fmla="*/ 3819690 w 5538087"/>
              <a:gd name="connsiteY13" fmla="*/ 1488166 h 1488166"/>
              <a:gd name="connsiteX14" fmla="*/ 3313586 w 5538087"/>
              <a:gd name="connsiteY14" fmla="*/ 1488166 h 1488166"/>
              <a:gd name="connsiteX15" fmla="*/ 2672948 w 5538087"/>
              <a:gd name="connsiteY15" fmla="*/ 1488166 h 1488166"/>
              <a:gd name="connsiteX16" fmla="*/ 1987465 w 5538087"/>
              <a:gd name="connsiteY16" fmla="*/ 1488166 h 1488166"/>
              <a:gd name="connsiteX17" fmla="*/ 1301983 w 5538087"/>
              <a:gd name="connsiteY17" fmla="*/ 1488166 h 1488166"/>
              <a:gd name="connsiteX18" fmla="*/ 526811 w 5538087"/>
              <a:gd name="connsiteY18" fmla="*/ 1488166 h 1488166"/>
              <a:gd name="connsiteX19" fmla="*/ 0 w 5538087"/>
              <a:gd name="connsiteY19" fmla="*/ 961355 h 1488166"/>
              <a:gd name="connsiteX20" fmla="*/ 0 w 5538087"/>
              <a:gd name="connsiteY20" fmla="*/ 526811 h 1488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538087" h="1488166" fill="none" extrusionOk="0">
                <a:moveTo>
                  <a:pt x="0" y="526811"/>
                </a:moveTo>
                <a:cubicBezTo>
                  <a:pt x="25961" y="223717"/>
                  <a:pt x="225585" y="-30731"/>
                  <a:pt x="526811" y="0"/>
                </a:cubicBezTo>
                <a:cubicBezTo>
                  <a:pt x="846848" y="15387"/>
                  <a:pt x="1009412" y="26790"/>
                  <a:pt x="1167449" y="0"/>
                </a:cubicBezTo>
                <a:cubicBezTo>
                  <a:pt x="1325486" y="-26790"/>
                  <a:pt x="1639624" y="-12226"/>
                  <a:pt x="1808087" y="0"/>
                </a:cubicBezTo>
                <a:cubicBezTo>
                  <a:pt x="1976550" y="12226"/>
                  <a:pt x="2209993" y="-3999"/>
                  <a:pt x="2448725" y="0"/>
                </a:cubicBezTo>
                <a:cubicBezTo>
                  <a:pt x="2687457" y="3999"/>
                  <a:pt x="2887074" y="16047"/>
                  <a:pt x="3044518" y="0"/>
                </a:cubicBezTo>
                <a:cubicBezTo>
                  <a:pt x="3201962" y="-16047"/>
                  <a:pt x="3508713" y="47"/>
                  <a:pt x="3774845" y="0"/>
                </a:cubicBezTo>
                <a:cubicBezTo>
                  <a:pt x="4040977" y="-47"/>
                  <a:pt x="4175704" y="-23876"/>
                  <a:pt x="4325793" y="0"/>
                </a:cubicBezTo>
                <a:cubicBezTo>
                  <a:pt x="4475882" y="23876"/>
                  <a:pt x="4737957" y="11821"/>
                  <a:pt x="5011276" y="0"/>
                </a:cubicBezTo>
                <a:cubicBezTo>
                  <a:pt x="5318727" y="-16935"/>
                  <a:pt x="5522707" y="229204"/>
                  <a:pt x="5538087" y="526811"/>
                </a:cubicBezTo>
                <a:cubicBezTo>
                  <a:pt x="5545074" y="700027"/>
                  <a:pt x="5548538" y="782965"/>
                  <a:pt x="5538087" y="961355"/>
                </a:cubicBezTo>
                <a:cubicBezTo>
                  <a:pt x="5598159" y="1262498"/>
                  <a:pt x="5262143" y="1532519"/>
                  <a:pt x="5011276" y="1488166"/>
                </a:cubicBezTo>
                <a:cubicBezTo>
                  <a:pt x="4846267" y="1506415"/>
                  <a:pt x="4603005" y="1484651"/>
                  <a:pt x="4460327" y="1488166"/>
                </a:cubicBezTo>
                <a:cubicBezTo>
                  <a:pt x="4317649" y="1491681"/>
                  <a:pt x="4099852" y="1456792"/>
                  <a:pt x="3819690" y="1488166"/>
                </a:cubicBezTo>
                <a:cubicBezTo>
                  <a:pt x="3539528" y="1519540"/>
                  <a:pt x="3564210" y="1482021"/>
                  <a:pt x="3313586" y="1488166"/>
                </a:cubicBezTo>
                <a:cubicBezTo>
                  <a:pt x="3062962" y="1494311"/>
                  <a:pt x="2851720" y="1458861"/>
                  <a:pt x="2672948" y="1488166"/>
                </a:cubicBezTo>
                <a:cubicBezTo>
                  <a:pt x="2494176" y="1517471"/>
                  <a:pt x="2249310" y="1484301"/>
                  <a:pt x="1987465" y="1488166"/>
                </a:cubicBezTo>
                <a:cubicBezTo>
                  <a:pt x="1725620" y="1492031"/>
                  <a:pt x="1621880" y="1497999"/>
                  <a:pt x="1301983" y="1488166"/>
                </a:cubicBezTo>
                <a:cubicBezTo>
                  <a:pt x="982086" y="1478333"/>
                  <a:pt x="824912" y="1520359"/>
                  <a:pt x="526811" y="1488166"/>
                </a:cubicBezTo>
                <a:cubicBezTo>
                  <a:pt x="244573" y="1472292"/>
                  <a:pt x="-11026" y="1321313"/>
                  <a:pt x="0" y="961355"/>
                </a:cubicBezTo>
                <a:cubicBezTo>
                  <a:pt x="14192" y="835032"/>
                  <a:pt x="-15120" y="698968"/>
                  <a:pt x="0" y="526811"/>
                </a:cubicBezTo>
                <a:close/>
              </a:path>
              <a:path w="5538087" h="1488166" stroke="0" extrusionOk="0">
                <a:moveTo>
                  <a:pt x="0" y="526811"/>
                </a:moveTo>
                <a:cubicBezTo>
                  <a:pt x="-14809" y="218442"/>
                  <a:pt x="211554" y="-31951"/>
                  <a:pt x="526811" y="0"/>
                </a:cubicBezTo>
                <a:cubicBezTo>
                  <a:pt x="770076" y="25946"/>
                  <a:pt x="920332" y="27117"/>
                  <a:pt x="1077760" y="0"/>
                </a:cubicBezTo>
                <a:cubicBezTo>
                  <a:pt x="1235188" y="-27117"/>
                  <a:pt x="1473325" y="10319"/>
                  <a:pt x="1763242" y="0"/>
                </a:cubicBezTo>
                <a:cubicBezTo>
                  <a:pt x="2053159" y="-10319"/>
                  <a:pt x="2161335" y="-8128"/>
                  <a:pt x="2269346" y="0"/>
                </a:cubicBezTo>
                <a:cubicBezTo>
                  <a:pt x="2377357" y="8128"/>
                  <a:pt x="2672881" y="-10373"/>
                  <a:pt x="2909984" y="0"/>
                </a:cubicBezTo>
                <a:cubicBezTo>
                  <a:pt x="3147087" y="10373"/>
                  <a:pt x="3189552" y="-229"/>
                  <a:pt x="3460932" y="0"/>
                </a:cubicBezTo>
                <a:cubicBezTo>
                  <a:pt x="3732312" y="229"/>
                  <a:pt x="3985047" y="-26615"/>
                  <a:pt x="4191260" y="0"/>
                </a:cubicBezTo>
                <a:cubicBezTo>
                  <a:pt x="4397473" y="26615"/>
                  <a:pt x="4830427" y="32988"/>
                  <a:pt x="5011276" y="0"/>
                </a:cubicBezTo>
                <a:cubicBezTo>
                  <a:pt x="5265588" y="-15896"/>
                  <a:pt x="5550715" y="238401"/>
                  <a:pt x="5538087" y="526811"/>
                </a:cubicBezTo>
                <a:cubicBezTo>
                  <a:pt x="5534211" y="721273"/>
                  <a:pt x="5540309" y="830123"/>
                  <a:pt x="5538087" y="961355"/>
                </a:cubicBezTo>
                <a:cubicBezTo>
                  <a:pt x="5532618" y="1185524"/>
                  <a:pt x="5287590" y="1493284"/>
                  <a:pt x="5011276" y="1488166"/>
                </a:cubicBezTo>
                <a:cubicBezTo>
                  <a:pt x="4778352" y="1501087"/>
                  <a:pt x="4698793" y="1473664"/>
                  <a:pt x="4460327" y="1488166"/>
                </a:cubicBezTo>
                <a:cubicBezTo>
                  <a:pt x="4221861" y="1502668"/>
                  <a:pt x="4109904" y="1512301"/>
                  <a:pt x="3864534" y="1488166"/>
                </a:cubicBezTo>
                <a:cubicBezTo>
                  <a:pt x="3619164" y="1464031"/>
                  <a:pt x="3535327" y="1475228"/>
                  <a:pt x="3268741" y="1488166"/>
                </a:cubicBezTo>
                <a:cubicBezTo>
                  <a:pt x="3002155" y="1501104"/>
                  <a:pt x="2864284" y="1501304"/>
                  <a:pt x="2628103" y="1488166"/>
                </a:cubicBezTo>
                <a:cubicBezTo>
                  <a:pt x="2391922" y="1475028"/>
                  <a:pt x="2367678" y="1485128"/>
                  <a:pt x="2121999" y="1488166"/>
                </a:cubicBezTo>
                <a:cubicBezTo>
                  <a:pt x="1876320" y="1491204"/>
                  <a:pt x="1727052" y="1459528"/>
                  <a:pt x="1481361" y="1488166"/>
                </a:cubicBezTo>
                <a:cubicBezTo>
                  <a:pt x="1235670" y="1516804"/>
                  <a:pt x="961382" y="1528263"/>
                  <a:pt x="526811" y="1488166"/>
                </a:cubicBezTo>
                <a:cubicBezTo>
                  <a:pt x="210050" y="1453487"/>
                  <a:pt x="9933" y="1239955"/>
                  <a:pt x="0" y="961355"/>
                </a:cubicBezTo>
                <a:cubicBezTo>
                  <a:pt x="-8318" y="749823"/>
                  <a:pt x="8943" y="694689"/>
                  <a:pt x="0" y="52681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2">
                <a:lumMod val="75000"/>
                <a:alpha val="50000"/>
              </a:schemeClr>
            </a:solidFill>
          </a:ln>
          <a:effectLst>
            <a:innerShdw blurRad="114300">
              <a:schemeClr val="accent1">
                <a:lumMod val="60000"/>
                <a:lumOff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50800" dir="5400000" algn="ctr" rotWithShape="0">
                  <a:srgbClr val="FFFF00"/>
                </a:outerShdw>
              </a:effectLst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ea"/>
              <a:sym typeface="字魂70号-灵悦黑体" panose="00000500000000000000" pitchFamily="2" charset="-122"/>
            </a:endParaRPr>
          </a:p>
        </p:txBody>
      </p:sp>
      <p:pic>
        <p:nvPicPr>
          <p:cNvPr id="3" name="图片 21">
            <a:extLst>
              <a:ext uri="{FF2B5EF4-FFF2-40B4-BE49-F238E27FC236}">
                <a16:creationId xmlns:a16="http://schemas.microsoft.com/office/drawing/2014/main" id="{11604FC5-8E79-77F1-9A07-3D919FD379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2" name="图片 14">
            <a:extLst>
              <a:ext uri="{FF2B5EF4-FFF2-40B4-BE49-F238E27FC236}">
                <a16:creationId xmlns:a16="http://schemas.microsoft.com/office/drawing/2014/main" id="{64EBD9A1-6B37-D58C-A9A9-EB7DA2FB79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4" name="图片 22">
            <a:extLst>
              <a:ext uri="{FF2B5EF4-FFF2-40B4-BE49-F238E27FC236}">
                <a16:creationId xmlns:a16="http://schemas.microsoft.com/office/drawing/2014/main" id="{D82B51A4-9F43-1926-C912-F65E1EBC35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5" name="图片 16">
            <a:extLst>
              <a:ext uri="{FF2B5EF4-FFF2-40B4-BE49-F238E27FC236}">
                <a16:creationId xmlns:a16="http://schemas.microsoft.com/office/drawing/2014/main" id="{D836231C-F967-00AE-50DC-F9E7105BB6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pic>
        <p:nvPicPr>
          <p:cNvPr id="6" name="图片 29">
            <a:extLst>
              <a:ext uri="{FF2B5EF4-FFF2-40B4-BE49-F238E27FC236}">
                <a16:creationId xmlns:a16="http://schemas.microsoft.com/office/drawing/2014/main" id="{5D670F67-F510-0595-844E-79582CC929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3859">
            <a:off x="-596268" y="-951456"/>
            <a:ext cx="3744674" cy="374467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0E38B15-0D82-18DD-D7E1-1A23887CC7E6}"/>
              </a:ext>
            </a:extLst>
          </p:cNvPr>
          <p:cNvGrpSpPr/>
          <p:nvPr/>
        </p:nvGrpSpPr>
        <p:grpSpPr>
          <a:xfrm>
            <a:off x="388063" y="1527543"/>
            <a:ext cx="4733480" cy="4364306"/>
            <a:chOff x="1229661" y="1415632"/>
            <a:chExt cx="3768132" cy="376813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83BB338-AF7F-C2EE-4A56-3E470A19BBAB}"/>
                </a:ext>
              </a:extLst>
            </p:cNvPr>
            <p:cNvGrpSpPr/>
            <p:nvPr/>
          </p:nvGrpSpPr>
          <p:grpSpPr>
            <a:xfrm>
              <a:off x="1229661" y="1415632"/>
              <a:ext cx="3768132" cy="3768132"/>
              <a:chOff x="1055077" y="1727704"/>
              <a:chExt cx="3768132" cy="3768132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67D9C692-3C87-A06D-0EDF-901DC64F4C13}"/>
                  </a:ext>
                </a:extLst>
              </p:cNvPr>
              <p:cNvSpPr/>
              <p:nvPr/>
            </p:nvSpPr>
            <p:spPr>
              <a:xfrm>
                <a:off x="1055077" y="1727704"/>
                <a:ext cx="3768132" cy="3768132"/>
              </a:xfrm>
              <a:prstGeom prst="ellipse">
                <a:avLst/>
              </a:prstGeom>
              <a:solidFill>
                <a:srgbClr val="4BA3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5C1244C9-7909-D6E5-0BBB-A7A005924CE2}"/>
                  </a:ext>
                </a:extLst>
              </p:cNvPr>
              <p:cNvSpPr/>
              <p:nvPr/>
            </p:nvSpPr>
            <p:spPr>
              <a:xfrm>
                <a:off x="1219361" y="1868994"/>
                <a:ext cx="3439564" cy="3439564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E3930D5-F05A-12AC-7349-E0392F161A48}"/>
                </a:ext>
              </a:extLst>
            </p:cNvPr>
            <p:cNvSpPr txBox="1"/>
            <p:nvPr/>
          </p:nvSpPr>
          <p:spPr>
            <a:xfrm>
              <a:off x="1381479" y="2282446"/>
              <a:ext cx="3452030" cy="5863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B5ED2D5-4705-752E-88B0-AE8B79186504}"/>
              </a:ext>
            </a:extLst>
          </p:cNvPr>
          <p:cNvGrpSpPr/>
          <p:nvPr/>
        </p:nvGrpSpPr>
        <p:grpSpPr>
          <a:xfrm>
            <a:off x="6811109" y="1411158"/>
            <a:ext cx="3768132" cy="3768132"/>
            <a:chOff x="6811109" y="1411158"/>
            <a:chExt cx="3768132" cy="3768132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8D9D61A-3CDD-A347-BFC6-453C5942BFEF}"/>
                </a:ext>
              </a:extLst>
            </p:cNvPr>
            <p:cNvGrpSpPr/>
            <p:nvPr/>
          </p:nvGrpSpPr>
          <p:grpSpPr>
            <a:xfrm>
              <a:off x="6811109" y="1411158"/>
              <a:ext cx="3768132" cy="3768132"/>
              <a:chOff x="1055077" y="1727704"/>
              <a:chExt cx="3768132" cy="3768132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89DE2EE9-86BF-FCE2-CFD8-08952FC85F8B}"/>
                  </a:ext>
                </a:extLst>
              </p:cNvPr>
              <p:cNvSpPr/>
              <p:nvPr/>
            </p:nvSpPr>
            <p:spPr>
              <a:xfrm>
                <a:off x="1055077" y="1727704"/>
                <a:ext cx="3768132" cy="3768132"/>
              </a:xfrm>
              <a:prstGeom prst="ellipse">
                <a:avLst/>
              </a:prstGeom>
              <a:solidFill>
                <a:srgbClr val="4BA3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08747843-040C-3248-6F8E-0212C60F20F1}"/>
                  </a:ext>
                </a:extLst>
              </p:cNvPr>
              <p:cNvSpPr/>
              <p:nvPr/>
            </p:nvSpPr>
            <p:spPr>
              <a:xfrm>
                <a:off x="1219361" y="1868994"/>
                <a:ext cx="3439564" cy="3439564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F9A42B1-FEDA-0303-A27A-7F78FA7B1979}"/>
                </a:ext>
              </a:extLst>
            </p:cNvPr>
            <p:cNvSpPr txBox="1"/>
            <p:nvPr/>
          </p:nvSpPr>
          <p:spPr>
            <a:xfrm>
              <a:off x="6975393" y="2609484"/>
              <a:ext cx="3452030" cy="13254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Chuẩn bị bài tiếp theo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FBE0CF5B-D378-9310-38AB-B3D806FCAC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624" y="3930774"/>
            <a:ext cx="3768132" cy="291765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8013A69-86DE-77B7-0844-28F6251A23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8089" y="132237"/>
            <a:ext cx="4401693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95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303179"/>
            <a:ext cx="12182475" cy="579691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88002"/>
            <a:ext cx="12182475" cy="3664585"/>
          </a:xfrm>
          <a:prstGeom prst="rect">
            <a:avLst/>
          </a:prstGeom>
        </p:spPr>
      </p:pic>
      <p:pic>
        <p:nvPicPr>
          <p:cNvPr id="6" name="图片 5" descr="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102" y="2162919"/>
            <a:ext cx="5656408" cy="4695082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556125"/>
            <a:ext cx="2219960" cy="2301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7E0C4C-86EA-3F8C-AABA-EFF057B044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9943493" y="3596442"/>
            <a:ext cx="2017408" cy="339768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0552448-00A0-3AF6-DD03-88B0EBE729A5}"/>
              </a:ext>
            </a:extLst>
          </p:cNvPr>
          <p:cNvGrpSpPr/>
          <p:nvPr/>
        </p:nvGrpSpPr>
        <p:grpSpPr>
          <a:xfrm>
            <a:off x="488751" y="3690298"/>
            <a:ext cx="3408091" cy="3310254"/>
            <a:chOff x="488751" y="3690298"/>
            <a:chExt cx="3408091" cy="331025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55952B6-EF6F-AC4C-D4D7-ADDB9E59FC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58E0AF7-BEDB-A79B-F11A-540E1E9579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0579191-0543-0BC9-D8F1-C1D0DB2CE35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704511" y="4114685"/>
            <a:ext cx="2017408" cy="286232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4BB32AD-1AFC-A4F5-BAA9-6164CCB66AE3}"/>
              </a:ext>
            </a:extLst>
          </p:cNvPr>
          <p:cNvGrpSpPr/>
          <p:nvPr/>
        </p:nvGrpSpPr>
        <p:grpSpPr>
          <a:xfrm>
            <a:off x="1368287" y="767118"/>
            <a:ext cx="9147063" cy="3054119"/>
            <a:chOff x="1116283" y="827782"/>
            <a:chExt cx="9533125" cy="1846397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B8CAA13-C5FC-9199-E1FB-7C3587E21195}"/>
                </a:ext>
              </a:extLst>
            </p:cNvPr>
            <p:cNvSpPr txBox="1"/>
            <p:nvPr/>
          </p:nvSpPr>
          <p:spPr>
            <a:xfrm>
              <a:off x="1130803" y="827782"/>
              <a:ext cx="9518605" cy="18420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 w="228600">
                    <a:solidFill>
                      <a:srgbClr val="3F938B"/>
                    </a:solidFill>
                  </a:ln>
                  <a:solidFill>
                    <a:srgbClr val="3F938B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CHÚC CÁC EM HỌC TỐT!</a:t>
              </a:r>
              <a:endParaRPr kumimoji="0" lang="vi-VN" sz="9600" b="0" i="0" u="none" strike="noStrike" kern="1200" cap="none" spc="0" normalizeH="0" baseline="0" noProof="0" dirty="0">
                <a:ln w="228600">
                  <a:solidFill>
                    <a:srgbClr val="3F938B"/>
                  </a:solidFill>
                </a:ln>
                <a:solidFill>
                  <a:srgbClr val="3F938B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67BAC0A-CD1A-052B-BD97-B989FFBE54F4}"/>
                </a:ext>
              </a:extLst>
            </p:cNvPr>
            <p:cNvSpPr txBox="1"/>
            <p:nvPr/>
          </p:nvSpPr>
          <p:spPr>
            <a:xfrm>
              <a:off x="1116283" y="870893"/>
              <a:ext cx="9518605" cy="18420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CHÚC CÁC EM HỌC TỐT!</a:t>
              </a:r>
              <a:endParaRPr kumimoji="0" lang="vi-VN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9F58F7A-BA9A-EF9C-BE65-B3CC68EDAE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87735" y="615734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32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2475" cy="579691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47390"/>
            <a:ext cx="12182475" cy="3664585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>
            <a:off x="2470451" y="1172939"/>
            <a:ext cx="2717709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6418337" y="1172939"/>
            <a:ext cx="2717709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弧形 6"/>
          <p:cNvSpPr/>
          <p:nvPr/>
        </p:nvSpPr>
        <p:spPr>
          <a:xfrm>
            <a:off x="5117295" y="204292"/>
            <a:ext cx="1371906" cy="1371906"/>
          </a:xfrm>
          <a:prstGeom prst="arc">
            <a:avLst>
              <a:gd name="adj1" fmla="val 9386608"/>
              <a:gd name="adj2" fmla="val 1456947"/>
            </a:avLst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105号-简雅黑" panose="00000500000000000000" charset="-122"/>
              <a:ea typeface="字魂105号-简雅黑" panose="00000500000000000000" charset="-122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D0E5807-DAF1-FD89-3577-78E2CF04A71D}"/>
              </a:ext>
            </a:extLst>
          </p:cNvPr>
          <p:cNvGrpSpPr/>
          <p:nvPr/>
        </p:nvGrpSpPr>
        <p:grpSpPr>
          <a:xfrm>
            <a:off x="488751" y="3690298"/>
            <a:ext cx="3408091" cy="3310254"/>
            <a:chOff x="488751" y="3690298"/>
            <a:chExt cx="3408091" cy="331025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44A647B-0F50-0835-2B9E-46F9E888CF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7DB5590-3303-5BC4-FBEE-3F15F7C2AD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21" name="图片 5" descr="33">
            <a:extLst>
              <a:ext uri="{FF2B5EF4-FFF2-40B4-BE49-F238E27FC236}">
                <a16:creationId xmlns:a16="http://schemas.microsoft.com/office/drawing/2014/main" id="{D218F60B-6E22-85B8-3574-8A1727C64D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1239" y="3445576"/>
            <a:ext cx="4188062" cy="34762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528C36-9ED2-6934-D005-A6FF09E8DE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9943493" y="3596442"/>
            <a:ext cx="2017408" cy="33976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CCC551-A0B9-99D0-8EF7-891044447E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704511" y="4114685"/>
            <a:ext cx="2017408" cy="28623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681742-0971-F933-9700-B5119A1653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87735" y="6157343"/>
            <a:ext cx="2188654" cy="8900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ADA472-8CEC-AF3A-34A5-78FB21E9E1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4341" y="261901"/>
            <a:ext cx="1377815" cy="13229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9E96F7-A4D6-386A-DDCA-A4705396E80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921" t="7421" r="5430" b="34395"/>
          <a:stretch/>
        </p:blipFill>
        <p:spPr>
          <a:xfrm>
            <a:off x="1729641" y="1228712"/>
            <a:ext cx="8532163" cy="194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74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EB8D00C7-0270-B187-0A95-CF59F78BF0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/>
        </p:blipFill>
        <p:spPr>
          <a:xfrm>
            <a:off x="0" y="-3"/>
            <a:ext cx="12192001" cy="6858000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D1DF16B-0B87-9D2A-E0AA-0A50D2D47B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4" name="图片 22">
            <a:extLst>
              <a:ext uri="{FF2B5EF4-FFF2-40B4-BE49-F238E27FC236}">
                <a16:creationId xmlns:a16="http://schemas.microsoft.com/office/drawing/2014/main" id="{E87DCFCF-66C0-E475-1A07-1F0E889269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15" name="图片 16">
            <a:extLst>
              <a:ext uri="{FF2B5EF4-FFF2-40B4-BE49-F238E27FC236}">
                <a16:creationId xmlns:a16="http://schemas.microsoft.com/office/drawing/2014/main" id="{2CDB6464-1919-CC2B-0B0D-59667C1589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pic>
        <p:nvPicPr>
          <p:cNvPr id="16" name="图片 29">
            <a:hlinkClick r:id="rId5" action="ppaction://hlinksldjump"/>
            <a:extLst>
              <a:ext uri="{FF2B5EF4-FFF2-40B4-BE49-F238E27FC236}">
                <a16:creationId xmlns:a16="http://schemas.microsoft.com/office/drawing/2014/main" id="{40688B18-E04A-CA11-70AF-B386ACF8E7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3859">
            <a:off x="-596268" y="-951456"/>
            <a:ext cx="3744674" cy="37446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2AF03A-E158-C286-8432-8F37A35A9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1F4B55-31FA-9895-C18F-4C27BD0716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EF8D67-7A78-D23D-9C4B-0341E4B30A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60" y="407115"/>
            <a:ext cx="4187376" cy="29569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DB5FF0-EDD2-0DFC-908E-03E191E934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32241" y="365125"/>
            <a:ext cx="4364276" cy="3220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567448-53B9-BCC1-963B-25108C4E79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865" y="3310030"/>
            <a:ext cx="4187376" cy="3001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49FFD8-C9D7-2767-E662-B5E8BC086A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55367" y="3200942"/>
            <a:ext cx="4288119" cy="3220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3D093B-97EB-7D52-B4EE-DEE7EA5EC62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426" y="-1027923"/>
            <a:ext cx="6992036" cy="393255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A7278DF-A76D-02C2-9B50-999D8E8C1CE7}"/>
              </a:ext>
            </a:extLst>
          </p:cNvPr>
          <p:cNvGrpSpPr/>
          <p:nvPr/>
        </p:nvGrpSpPr>
        <p:grpSpPr>
          <a:xfrm>
            <a:off x="8637591" y="2565370"/>
            <a:ext cx="3554410" cy="3655521"/>
            <a:chOff x="8118031" y="-704311"/>
            <a:chExt cx="3400354" cy="355853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41907614-BEB5-0ACF-AB12-CF1E648AAB5B}"/>
                </a:ext>
              </a:extLst>
            </p:cNvPr>
            <p:cNvSpPr/>
            <p:nvPr/>
          </p:nvSpPr>
          <p:spPr>
            <a:xfrm>
              <a:off x="8118031" y="-704311"/>
              <a:ext cx="3400354" cy="3558530"/>
            </a:xfrm>
            <a:custGeom>
              <a:avLst/>
              <a:gdLst>
                <a:gd name="connsiteX0" fmla="*/ 0 w 3554410"/>
                <a:gd name="connsiteY0" fmla="*/ 592414 h 3655521"/>
                <a:gd name="connsiteX1" fmla="*/ 592414 w 3554410"/>
                <a:gd name="connsiteY1" fmla="*/ 0 h 3655521"/>
                <a:gd name="connsiteX2" fmla="*/ 1208505 w 3554410"/>
                <a:gd name="connsiteY2" fmla="*/ 0 h 3655521"/>
                <a:gd name="connsiteX3" fmla="*/ 1753509 w 3554410"/>
                <a:gd name="connsiteY3" fmla="*/ 0 h 3655521"/>
                <a:gd name="connsiteX4" fmla="*/ 2345905 w 3554410"/>
                <a:gd name="connsiteY4" fmla="*/ 0 h 3655521"/>
                <a:gd name="connsiteX5" fmla="*/ 2961996 w 3554410"/>
                <a:gd name="connsiteY5" fmla="*/ 0 h 3655521"/>
                <a:gd name="connsiteX6" fmla="*/ 3554410 w 3554410"/>
                <a:gd name="connsiteY6" fmla="*/ 592414 h 3655521"/>
                <a:gd name="connsiteX7" fmla="*/ 3554410 w 3554410"/>
                <a:gd name="connsiteY7" fmla="*/ 1061846 h 3655521"/>
                <a:gd name="connsiteX8" fmla="*/ 3554410 w 3554410"/>
                <a:gd name="connsiteY8" fmla="*/ 1531277 h 3655521"/>
                <a:gd name="connsiteX9" fmla="*/ 3554410 w 3554410"/>
                <a:gd name="connsiteY9" fmla="*/ 2050123 h 3655521"/>
                <a:gd name="connsiteX10" fmla="*/ 3554410 w 3554410"/>
                <a:gd name="connsiteY10" fmla="*/ 2470141 h 3655521"/>
                <a:gd name="connsiteX11" fmla="*/ 3554410 w 3554410"/>
                <a:gd name="connsiteY11" fmla="*/ 3063107 h 3655521"/>
                <a:gd name="connsiteX12" fmla="*/ 2961996 w 3554410"/>
                <a:gd name="connsiteY12" fmla="*/ 3655521 h 3655521"/>
                <a:gd name="connsiteX13" fmla="*/ 2393296 w 3554410"/>
                <a:gd name="connsiteY13" fmla="*/ 3655521 h 3655521"/>
                <a:gd name="connsiteX14" fmla="*/ 1777205 w 3554410"/>
                <a:gd name="connsiteY14" fmla="*/ 3655521 h 3655521"/>
                <a:gd name="connsiteX15" fmla="*/ 1232201 w 3554410"/>
                <a:gd name="connsiteY15" fmla="*/ 3655521 h 3655521"/>
                <a:gd name="connsiteX16" fmla="*/ 592414 w 3554410"/>
                <a:gd name="connsiteY16" fmla="*/ 3655521 h 3655521"/>
                <a:gd name="connsiteX17" fmla="*/ 0 w 3554410"/>
                <a:gd name="connsiteY17" fmla="*/ 3063107 h 3655521"/>
                <a:gd name="connsiteX18" fmla="*/ 0 w 3554410"/>
                <a:gd name="connsiteY18" fmla="*/ 2618382 h 3655521"/>
                <a:gd name="connsiteX19" fmla="*/ 0 w 3554410"/>
                <a:gd name="connsiteY19" fmla="*/ 2148951 h 3655521"/>
                <a:gd name="connsiteX20" fmla="*/ 0 w 3554410"/>
                <a:gd name="connsiteY20" fmla="*/ 1728933 h 3655521"/>
                <a:gd name="connsiteX21" fmla="*/ 0 w 3554410"/>
                <a:gd name="connsiteY21" fmla="*/ 1259501 h 3655521"/>
                <a:gd name="connsiteX22" fmla="*/ 0 w 3554410"/>
                <a:gd name="connsiteY22" fmla="*/ 592414 h 3655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554410" h="3655521" fill="none" extrusionOk="0">
                  <a:moveTo>
                    <a:pt x="0" y="592414"/>
                  </a:moveTo>
                  <a:cubicBezTo>
                    <a:pt x="42569" y="339104"/>
                    <a:pt x="251264" y="-49111"/>
                    <a:pt x="592414" y="0"/>
                  </a:cubicBezTo>
                  <a:cubicBezTo>
                    <a:pt x="860424" y="-24275"/>
                    <a:pt x="975455" y="35785"/>
                    <a:pt x="1208505" y="0"/>
                  </a:cubicBezTo>
                  <a:cubicBezTo>
                    <a:pt x="1441555" y="-35785"/>
                    <a:pt x="1547264" y="12558"/>
                    <a:pt x="1753509" y="0"/>
                  </a:cubicBezTo>
                  <a:cubicBezTo>
                    <a:pt x="1959754" y="-12558"/>
                    <a:pt x="2208464" y="37427"/>
                    <a:pt x="2345905" y="0"/>
                  </a:cubicBezTo>
                  <a:cubicBezTo>
                    <a:pt x="2483346" y="-37427"/>
                    <a:pt x="2764559" y="30736"/>
                    <a:pt x="2961996" y="0"/>
                  </a:cubicBezTo>
                  <a:cubicBezTo>
                    <a:pt x="3336974" y="43716"/>
                    <a:pt x="3535158" y="329150"/>
                    <a:pt x="3554410" y="592414"/>
                  </a:cubicBezTo>
                  <a:cubicBezTo>
                    <a:pt x="3582384" y="812767"/>
                    <a:pt x="3544790" y="879451"/>
                    <a:pt x="3554410" y="1061846"/>
                  </a:cubicBezTo>
                  <a:cubicBezTo>
                    <a:pt x="3564030" y="1244241"/>
                    <a:pt x="3549830" y="1351400"/>
                    <a:pt x="3554410" y="1531277"/>
                  </a:cubicBezTo>
                  <a:cubicBezTo>
                    <a:pt x="3558990" y="1711154"/>
                    <a:pt x="3517625" y="1881448"/>
                    <a:pt x="3554410" y="2050123"/>
                  </a:cubicBezTo>
                  <a:cubicBezTo>
                    <a:pt x="3591195" y="2218798"/>
                    <a:pt x="3517989" y="2301820"/>
                    <a:pt x="3554410" y="2470141"/>
                  </a:cubicBezTo>
                  <a:cubicBezTo>
                    <a:pt x="3590831" y="2638462"/>
                    <a:pt x="3517522" y="2873913"/>
                    <a:pt x="3554410" y="3063107"/>
                  </a:cubicBezTo>
                  <a:cubicBezTo>
                    <a:pt x="3560585" y="3393419"/>
                    <a:pt x="3306582" y="3596451"/>
                    <a:pt x="2961996" y="3655521"/>
                  </a:cubicBezTo>
                  <a:cubicBezTo>
                    <a:pt x="2750927" y="3695998"/>
                    <a:pt x="2519633" y="3646010"/>
                    <a:pt x="2393296" y="3655521"/>
                  </a:cubicBezTo>
                  <a:cubicBezTo>
                    <a:pt x="2266959" y="3665032"/>
                    <a:pt x="2047559" y="3596671"/>
                    <a:pt x="1777205" y="3655521"/>
                  </a:cubicBezTo>
                  <a:cubicBezTo>
                    <a:pt x="1506851" y="3714371"/>
                    <a:pt x="1343177" y="3649192"/>
                    <a:pt x="1232201" y="3655521"/>
                  </a:cubicBezTo>
                  <a:cubicBezTo>
                    <a:pt x="1121225" y="3661850"/>
                    <a:pt x="806393" y="3628366"/>
                    <a:pt x="592414" y="3655521"/>
                  </a:cubicBezTo>
                  <a:cubicBezTo>
                    <a:pt x="317984" y="3693388"/>
                    <a:pt x="-607" y="3409891"/>
                    <a:pt x="0" y="3063107"/>
                  </a:cubicBezTo>
                  <a:cubicBezTo>
                    <a:pt x="-33424" y="2883387"/>
                    <a:pt x="42126" y="2823959"/>
                    <a:pt x="0" y="2618382"/>
                  </a:cubicBezTo>
                  <a:cubicBezTo>
                    <a:pt x="-42126" y="2412805"/>
                    <a:pt x="22757" y="2366055"/>
                    <a:pt x="0" y="2148951"/>
                  </a:cubicBezTo>
                  <a:cubicBezTo>
                    <a:pt x="-22757" y="1931847"/>
                    <a:pt x="10322" y="1836636"/>
                    <a:pt x="0" y="1728933"/>
                  </a:cubicBezTo>
                  <a:cubicBezTo>
                    <a:pt x="-10322" y="1621230"/>
                    <a:pt x="55573" y="1359325"/>
                    <a:pt x="0" y="1259501"/>
                  </a:cubicBezTo>
                  <a:cubicBezTo>
                    <a:pt x="-55573" y="1159677"/>
                    <a:pt x="47743" y="821246"/>
                    <a:pt x="0" y="592414"/>
                  </a:cubicBezTo>
                  <a:close/>
                </a:path>
                <a:path w="3554410" h="3655521" stroke="0" extrusionOk="0">
                  <a:moveTo>
                    <a:pt x="0" y="592414"/>
                  </a:moveTo>
                  <a:cubicBezTo>
                    <a:pt x="-17993" y="258311"/>
                    <a:pt x="255174" y="2451"/>
                    <a:pt x="592414" y="0"/>
                  </a:cubicBezTo>
                  <a:cubicBezTo>
                    <a:pt x="763376" y="-58512"/>
                    <a:pt x="963160" y="2882"/>
                    <a:pt x="1161114" y="0"/>
                  </a:cubicBezTo>
                  <a:cubicBezTo>
                    <a:pt x="1359068" y="-2882"/>
                    <a:pt x="1519844" y="62752"/>
                    <a:pt x="1753509" y="0"/>
                  </a:cubicBezTo>
                  <a:cubicBezTo>
                    <a:pt x="1987175" y="-62752"/>
                    <a:pt x="2173897" y="28234"/>
                    <a:pt x="2369601" y="0"/>
                  </a:cubicBezTo>
                  <a:cubicBezTo>
                    <a:pt x="2565305" y="-28234"/>
                    <a:pt x="2716086" y="44303"/>
                    <a:pt x="2961996" y="0"/>
                  </a:cubicBezTo>
                  <a:cubicBezTo>
                    <a:pt x="3303216" y="88583"/>
                    <a:pt x="3546382" y="264984"/>
                    <a:pt x="3554410" y="592414"/>
                  </a:cubicBezTo>
                  <a:cubicBezTo>
                    <a:pt x="3588266" y="850232"/>
                    <a:pt x="3506866" y="993902"/>
                    <a:pt x="3554410" y="1111260"/>
                  </a:cubicBezTo>
                  <a:cubicBezTo>
                    <a:pt x="3601954" y="1228618"/>
                    <a:pt x="3539436" y="1452414"/>
                    <a:pt x="3554410" y="1630105"/>
                  </a:cubicBezTo>
                  <a:cubicBezTo>
                    <a:pt x="3569384" y="1807796"/>
                    <a:pt x="3547764" y="1873934"/>
                    <a:pt x="3554410" y="2099537"/>
                  </a:cubicBezTo>
                  <a:cubicBezTo>
                    <a:pt x="3561056" y="2325140"/>
                    <a:pt x="3534016" y="2439630"/>
                    <a:pt x="3554410" y="2544261"/>
                  </a:cubicBezTo>
                  <a:cubicBezTo>
                    <a:pt x="3574804" y="2648892"/>
                    <a:pt x="3512824" y="2833513"/>
                    <a:pt x="3554410" y="3063107"/>
                  </a:cubicBezTo>
                  <a:cubicBezTo>
                    <a:pt x="3553560" y="3338343"/>
                    <a:pt x="3217886" y="3612099"/>
                    <a:pt x="2961996" y="3655521"/>
                  </a:cubicBezTo>
                  <a:cubicBezTo>
                    <a:pt x="2724603" y="3658261"/>
                    <a:pt x="2539140" y="3651573"/>
                    <a:pt x="2416992" y="3655521"/>
                  </a:cubicBezTo>
                  <a:cubicBezTo>
                    <a:pt x="2294844" y="3659469"/>
                    <a:pt x="2063794" y="3639912"/>
                    <a:pt x="1871988" y="3655521"/>
                  </a:cubicBezTo>
                  <a:cubicBezTo>
                    <a:pt x="1680182" y="3671130"/>
                    <a:pt x="1527571" y="3634047"/>
                    <a:pt x="1303289" y="3655521"/>
                  </a:cubicBezTo>
                  <a:cubicBezTo>
                    <a:pt x="1079007" y="3676995"/>
                    <a:pt x="937367" y="3617947"/>
                    <a:pt x="592414" y="3655521"/>
                  </a:cubicBezTo>
                  <a:cubicBezTo>
                    <a:pt x="240643" y="3693178"/>
                    <a:pt x="25265" y="3455941"/>
                    <a:pt x="0" y="3063107"/>
                  </a:cubicBezTo>
                  <a:cubicBezTo>
                    <a:pt x="-13333" y="2890018"/>
                    <a:pt x="45613" y="2845099"/>
                    <a:pt x="0" y="2643089"/>
                  </a:cubicBezTo>
                  <a:cubicBezTo>
                    <a:pt x="-45613" y="2441079"/>
                    <a:pt x="39390" y="2286811"/>
                    <a:pt x="0" y="2173658"/>
                  </a:cubicBezTo>
                  <a:cubicBezTo>
                    <a:pt x="-39390" y="2060505"/>
                    <a:pt x="47383" y="1871268"/>
                    <a:pt x="0" y="1679519"/>
                  </a:cubicBezTo>
                  <a:cubicBezTo>
                    <a:pt x="-47383" y="1487770"/>
                    <a:pt x="54958" y="1268705"/>
                    <a:pt x="0" y="1135966"/>
                  </a:cubicBezTo>
                  <a:cubicBezTo>
                    <a:pt x="-54958" y="1003227"/>
                    <a:pt x="51327" y="706634"/>
                    <a:pt x="0" y="592414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="" xmlns:ask="http://schemas.microsoft.com/office/drawing/2018/sketchyshapes" sd="397762265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497C220-037A-8291-8275-A27801ADBEE5}"/>
                </a:ext>
              </a:extLst>
            </p:cNvPr>
            <p:cNvSpPr txBox="1"/>
            <p:nvPr/>
          </p:nvSpPr>
          <p:spPr>
            <a:xfrm>
              <a:off x="8162279" y="-453945"/>
              <a:ext cx="3301423" cy="2966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Nói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hoạt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động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sản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xuất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nghiệp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mỗi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hình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̀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biết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hoạt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động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́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làm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sản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phẩm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̀?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07AAC28-23B2-C813-71FD-83C46D0E2AD6}"/>
              </a:ext>
            </a:extLst>
          </p:cNvPr>
          <p:cNvSpPr txBox="1"/>
          <p:nvPr/>
        </p:nvSpPr>
        <p:spPr>
          <a:xfrm>
            <a:off x="9160715" y="144956"/>
            <a:ext cx="313944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 Black" panose="020B0803030403020204" pitchFamily="34" charset="0"/>
                <a:ea typeface="+mn-ea"/>
                <a:cs typeface="+mn-cs"/>
              </a:rPr>
              <a:t>THẢO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 Black" panose="020B0803030403020204" pitchFamily="34" charset="0"/>
                <a:ea typeface="+mn-ea"/>
                <a:cs typeface="+mn-cs"/>
              </a:rPr>
              <a:t> LUẬN NHÓM 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ource Sans Pro Black" panose="020B08030304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7391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4">
            <a:extLst>
              <a:ext uri="{FF2B5EF4-FFF2-40B4-BE49-F238E27FC236}">
                <a16:creationId xmlns:a16="http://schemas.microsoft.com/office/drawing/2014/main" id="{AF1B5A65-D940-7053-E760-D18A4E20A0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/>
        </p:blipFill>
        <p:spPr>
          <a:xfrm>
            <a:off x="0" y="-3"/>
            <a:ext cx="12192001" cy="6858000"/>
          </a:xfrm>
          <a:prstGeom prst="rect">
            <a:avLst/>
          </a:prstGeom>
        </p:spPr>
      </p:pic>
      <p:pic>
        <p:nvPicPr>
          <p:cNvPr id="15" name="图片 21">
            <a:extLst>
              <a:ext uri="{FF2B5EF4-FFF2-40B4-BE49-F238E27FC236}">
                <a16:creationId xmlns:a16="http://schemas.microsoft.com/office/drawing/2014/main" id="{0B8DF97C-8660-7E10-7D52-7B8DCAA80E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6" name="图片 22">
            <a:extLst>
              <a:ext uri="{FF2B5EF4-FFF2-40B4-BE49-F238E27FC236}">
                <a16:creationId xmlns:a16="http://schemas.microsoft.com/office/drawing/2014/main" id="{5953BE52-205E-E07B-B290-0921CCF06B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75995DF-A8D6-0BE1-8BE0-B7A12BB31B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pic>
        <p:nvPicPr>
          <p:cNvPr id="18" name="图片 29">
            <a:hlinkClick r:id="rId5" action="ppaction://hlinksldjump"/>
            <a:extLst>
              <a:ext uri="{FF2B5EF4-FFF2-40B4-BE49-F238E27FC236}">
                <a16:creationId xmlns:a16="http://schemas.microsoft.com/office/drawing/2014/main" id="{6786F048-D8EE-6C15-8BBC-672ACF85F5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3859">
            <a:off x="-596268" y="-951456"/>
            <a:ext cx="3744674" cy="37446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2AF03A-E158-C286-8432-8F37A35A9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EF8D67-7A78-D23D-9C4B-0341E4B30A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710243"/>
            <a:ext cx="6661702" cy="4704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A7278DF-A76D-02C2-9B50-999D8E8C1CE7}"/>
              </a:ext>
            </a:extLst>
          </p:cNvPr>
          <p:cNvGrpSpPr/>
          <p:nvPr/>
        </p:nvGrpSpPr>
        <p:grpSpPr>
          <a:xfrm>
            <a:off x="1678110" y="5777456"/>
            <a:ext cx="3891416" cy="820268"/>
            <a:chOff x="8118031" y="-704311"/>
            <a:chExt cx="3844961" cy="355853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41907614-BEB5-0ACF-AB12-CF1E648AAB5B}"/>
                </a:ext>
              </a:extLst>
            </p:cNvPr>
            <p:cNvSpPr/>
            <p:nvPr/>
          </p:nvSpPr>
          <p:spPr>
            <a:xfrm>
              <a:off x="8118031" y="-704311"/>
              <a:ext cx="3844961" cy="3558530"/>
            </a:xfrm>
            <a:custGeom>
              <a:avLst/>
              <a:gdLst>
                <a:gd name="connsiteX0" fmla="*/ 0 w 3891416"/>
                <a:gd name="connsiteY0" fmla="*/ 136714 h 820268"/>
                <a:gd name="connsiteX1" fmla="*/ 136714 w 3891416"/>
                <a:gd name="connsiteY1" fmla="*/ 0 h 820268"/>
                <a:gd name="connsiteX2" fmla="*/ 689749 w 3891416"/>
                <a:gd name="connsiteY2" fmla="*/ 0 h 820268"/>
                <a:gd name="connsiteX3" fmla="*/ 1278964 w 3891416"/>
                <a:gd name="connsiteY3" fmla="*/ 0 h 820268"/>
                <a:gd name="connsiteX4" fmla="*/ 1868180 w 3891416"/>
                <a:gd name="connsiteY4" fmla="*/ 0 h 820268"/>
                <a:gd name="connsiteX5" fmla="*/ 2457395 w 3891416"/>
                <a:gd name="connsiteY5" fmla="*/ 0 h 820268"/>
                <a:gd name="connsiteX6" fmla="*/ 2901891 w 3891416"/>
                <a:gd name="connsiteY6" fmla="*/ 0 h 820268"/>
                <a:gd name="connsiteX7" fmla="*/ 3754702 w 3891416"/>
                <a:gd name="connsiteY7" fmla="*/ 0 h 820268"/>
                <a:gd name="connsiteX8" fmla="*/ 3891416 w 3891416"/>
                <a:gd name="connsiteY8" fmla="*/ 136714 h 820268"/>
                <a:gd name="connsiteX9" fmla="*/ 3891416 w 3891416"/>
                <a:gd name="connsiteY9" fmla="*/ 683554 h 820268"/>
                <a:gd name="connsiteX10" fmla="*/ 3754702 w 3891416"/>
                <a:gd name="connsiteY10" fmla="*/ 820268 h 820268"/>
                <a:gd name="connsiteX11" fmla="*/ 3310206 w 3891416"/>
                <a:gd name="connsiteY11" fmla="*/ 820268 h 820268"/>
                <a:gd name="connsiteX12" fmla="*/ 2901891 w 3891416"/>
                <a:gd name="connsiteY12" fmla="*/ 820268 h 820268"/>
                <a:gd name="connsiteX13" fmla="*/ 2457395 w 3891416"/>
                <a:gd name="connsiteY13" fmla="*/ 820268 h 820268"/>
                <a:gd name="connsiteX14" fmla="*/ 1940539 w 3891416"/>
                <a:gd name="connsiteY14" fmla="*/ 820268 h 820268"/>
                <a:gd name="connsiteX15" fmla="*/ 1351324 w 3891416"/>
                <a:gd name="connsiteY15" fmla="*/ 820268 h 820268"/>
                <a:gd name="connsiteX16" fmla="*/ 762109 w 3891416"/>
                <a:gd name="connsiteY16" fmla="*/ 820268 h 820268"/>
                <a:gd name="connsiteX17" fmla="*/ 136714 w 3891416"/>
                <a:gd name="connsiteY17" fmla="*/ 820268 h 820268"/>
                <a:gd name="connsiteX18" fmla="*/ 0 w 3891416"/>
                <a:gd name="connsiteY18" fmla="*/ 683554 h 820268"/>
                <a:gd name="connsiteX19" fmla="*/ 0 w 3891416"/>
                <a:gd name="connsiteY19" fmla="*/ 136714 h 820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891416" h="820268" fill="none" extrusionOk="0">
                  <a:moveTo>
                    <a:pt x="0" y="136714"/>
                  </a:moveTo>
                  <a:cubicBezTo>
                    <a:pt x="-11896" y="51634"/>
                    <a:pt x="62028" y="-3425"/>
                    <a:pt x="136714" y="0"/>
                  </a:cubicBezTo>
                  <a:cubicBezTo>
                    <a:pt x="382428" y="-48112"/>
                    <a:pt x="493931" y="26948"/>
                    <a:pt x="689749" y="0"/>
                  </a:cubicBezTo>
                  <a:cubicBezTo>
                    <a:pt x="885568" y="-26948"/>
                    <a:pt x="987689" y="66086"/>
                    <a:pt x="1278964" y="0"/>
                  </a:cubicBezTo>
                  <a:cubicBezTo>
                    <a:pt x="1570240" y="-66086"/>
                    <a:pt x="1709187" y="58894"/>
                    <a:pt x="1868180" y="0"/>
                  </a:cubicBezTo>
                  <a:cubicBezTo>
                    <a:pt x="2027173" y="-58894"/>
                    <a:pt x="2195038" y="59314"/>
                    <a:pt x="2457395" y="0"/>
                  </a:cubicBezTo>
                  <a:cubicBezTo>
                    <a:pt x="2719753" y="-59314"/>
                    <a:pt x="2812815" y="26043"/>
                    <a:pt x="2901891" y="0"/>
                  </a:cubicBezTo>
                  <a:cubicBezTo>
                    <a:pt x="2990967" y="-26043"/>
                    <a:pt x="3334205" y="45123"/>
                    <a:pt x="3754702" y="0"/>
                  </a:cubicBezTo>
                  <a:cubicBezTo>
                    <a:pt x="3849140" y="-813"/>
                    <a:pt x="3887149" y="58893"/>
                    <a:pt x="3891416" y="136714"/>
                  </a:cubicBezTo>
                  <a:cubicBezTo>
                    <a:pt x="3920174" y="313931"/>
                    <a:pt x="3883495" y="467007"/>
                    <a:pt x="3891416" y="683554"/>
                  </a:cubicBezTo>
                  <a:cubicBezTo>
                    <a:pt x="3904365" y="769567"/>
                    <a:pt x="3833737" y="824879"/>
                    <a:pt x="3754702" y="820268"/>
                  </a:cubicBezTo>
                  <a:cubicBezTo>
                    <a:pt x="3621888" y="863211"/>
                    <a:pt x="3530757" y="810903"/>
                    <a:pt x="3310206" y="820268"/>
                  </a:cubicBezTo>
                  <a:cubicBezTo>
                    <a:pt x="3089655" y="829633"/>
                    <a:pt x="3076114" y="790606"/>
                    <a:pt x="2901891" y="820268"/>
                  </a:cubicBezTo>
                  <a:cubicBezTo>
                    <a:pt x="2727668" y="849930"/>
                    <a:pt x="2641369" y="801642"/>
                    <a:pt x="2457395" y="820268"/>
                  </a:cubicBezTo>
                  <a:cubicBezTo>
                    <a:pt x="2273421" y="838894"/>
                    <a:pt x="2124308" y="803355"/>
                    <a:pt x="1940539" y="820268"/>
                  </a:cubicBezTo>
                  <a:cubicBezTo>
                    <a:pt x="1756770" y="837181"/>
                    <a:pt x="1550719" y="783080"/>
                    <a:pt x="1351324" y="820268"/>
                  </a:cubicBezTo>
                  <a:cubicBezTo>
                    <a:pt x="1151929" y="857456"/>
                    <a:pt x="987333" y="752439"/>
                    <a:pt x="762109" y="820268"/>
                  </a:cubicBezTo>
                  <a:cubicBezTo>
                    <a:pt x="536886" y="888097"/>
                    <a:pt x="431885" y="803796"/>
                    <a:pt x="136714" y="820268"/>
                  </a:cubicBezTo>
                  <a:cubicBezTo>
                    <a:pt x="67865" y="828029"/>
                    <a:pt x="-19023" y="769305"/>
                    <a:pt x="0" y="683554"/>
                  </a:cubicBezTo>
                  <a:cubicBezTo>
                    <a:pt x="-61892" y="411927"/>
                    <a:pt x="42804" y="251027"/>
                    <a:pt x="0" y="136714"/>
                  </a:cubicBezTo>
                  <a:close/>
                </a:path>
                <a:path w="3891416" h="820268" stroke="0" extrusionOk="0">
                  <a:moveTo>
                    <a:pt x="0" y="136714"/>
                  </a:moveTo>
                  <a:cubicBezTo>
                    <a:pt x="-19381" y="53753"/>
                    <a:pt x="45358" y="3862"/>
                    <a:pt x="136714" y="0"/>
                  </a:cubicBezTo>
                  <a:cubicBezTo>
                    <a:pt x="264017" y="-3353"/>
                    <a:pt x="518016" y="8213"/>
                    <a:pt x="617390" y="0"/>
                  </a:cubicBezTo>
                  <a:cubicBezTo>
                    <a:pt x="716764" y="-8213"/>
                    <a:pt x="916664" y="8167"/>
                    <a:pt x="1134245" y="0"/>
                  </a:cubicBezTo>
                  <a:cubicBezTo>
                    <a:pt x="1351826" y="-8167"/>
                    <a:pt x="1446377" y="56368"/>
                    <a:pt x="1687280" y="0"/>
                  </a:cubicBezTo>
                  <a:cubicBezTo>
                    <a:pt x="1928184" y="-56368"/>
                    <a:pt x="2087241" y="55323"/>
                    <a:pt x="2276495" y="0"/>
                  </a:cubicBezTo>
                  <a:cubicBezTo>
                    <a:pt x="2465750" y="-55323"/>
                    <a:pt x="2655190" y="36670"/>
                    <a:pt x="2865711" y="0"/>
                  </a:cubicBezTo>
                  <a:cubicBezTo>
                    <a:pt x="3076232" y="-36670"/>
                    <a:pt x="3423631" y="84450"/>
                    <a:pt x="3754702" y="0"/>
                  </a:cubicBezTo>
                  <a:cubicBezTo>
                    <a:pt x="3813190" y="-13198"/>
                    <a:pt x="3899147" y="77797"/>
                    <a:pt x="3891416" y="136714"/>
                  </a:cubicBezTo>
                  <a:cubicBezTo>
                    <a:pt x="3953714" y="329874"/>
                    <a:pt x="3889463" y="414211"/>
                    <a:pt x="3891416" y="683554"/>
                  </a:cubicBezTo>
                  <a:cubicBezTo>
                    <a:pt x="3883571" y="747540"/>
                    <a:pt x="3822665" y="822926"/>
                    <a:pt x="3754702" y="820268"/>
                  </a:cubicBezTo>
                  <a:cubicBezTo>
                    <a:pt x="3621552" y="832567"/>
                    <a:pt x="3402468" y="811626"/>
                    <a:pt x="3310206" y="820268"/>
                  </a:cubicBezTo>
                  <a:cubicBezTo>
                    <a:pt x="3217944" y="828910"/>
                    <a:pt x="2917037" y="802515"/>
                    <a:pt x="2720991" y="820268"/>
                  </a:cubicBezTo>
                  <a:cubicBezTo>
                    <a:pt x="2524945" y="838021"/>
                    <a:pt x="2319043" y="781147"/>
                    <a:pt x="2167956" y="820268"/>
                  </a:cubicBezTo>
                  <a:cubicBezTo>
                    <a:pt x="2016870" y="859389"/>
                    <a:pt x="1818132" y="773172"/>
                    <a:pt x="1723460" y="820268"/>
                  </a:cubicBezTo>
                  <a:cubicBezTo>
                    <a:pt x="1628788" y="867364"/>
                    <a:pt x="1408171" y="769959"/>
                    <a:pt x="1242785" y="820268"/>
                  </a:cubicBezTo>
                  <a:cubicBezTo>
                    <a:pt x="1077400" y="870577"/>
                    <a:pt x="966549" y="784802"/>
                    <a:pt x="725929" y="820268"/>
                  </a:cubicBezTo>
                  <a:cubicBezTo>
                    <a:pt x="485309" y="855734"/>
                    <a:pt x="395839" y="752396"/>
                    <a:pt x="136714" y="820268"/>
                  </a:cubicBezTo>
                  <a:cubicBezTo>
                    <a:pt x="81969" y="813125"/>
                    <a:pt x="-2674" y="758743"/>
                    <a:pt x="0" y="683554"/>
                  </a:cubicBezTo>
                  <a:cubicBezTo>
                    <a:pt x="-53066" y="410916"/>
                    <a:pt x="46334" y="265080"/>
                    <a:pt x="0" y="136714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="" xmlns:ask="http://schemas.microsoft.com/office/drawing/2018/sketchyshapes" sd="397762265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497C220-037A-8291-8275-A27801ADBEE5}"/>
                </a:ext>
              </a:extLst>
            </p:cNvPr>
            <p:cNvSpPr txBox="1"/>
            <p:nvPr/>
          </p:nvSpPr>
          <p:spPr>
            <a:xfrm>
              <a:off x="8162279" y="-453945"/>
              <a:ext cx="3756464" cy="5692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Chê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́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biến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thực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phẩm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26" name="Picture 2" descr="Cá kho thịt 3 Bông mai Vissan 150g giá tốt tại Bách hoá XANH">
            <a:extLst>
              <a:ext uri="{FF2B5EF4-FFF2-40B4-BE49-F238E27FC236}">
                <a16:creationId xmlns:a16="http://schemas.microsoft.com/office/drawing/2014/main" id="{6E68C2DB-D656-E856-ED08-F9CB119FD30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01" b="93750" l="4395" r="96094">
                        <a14:foregroundMark x1="10059" y1="27604" x2="81445" y2="34245"/>
                        <a14:foregroundMark x1="37305" y1="19531" x2="78027" y2="19531"/>
                        <a14:foregroundMark x1="39941" y1="12500" x2="65723" y2="11458"/>
                        <a14:foregroundMark x1="32910" y1="10807" x2="22363" y2="12500"/>
                        <a14:foregroundMark x1="22363" y1="12500" x2="6836" y2="22396"/>
                        <a14:foregroundMark x1="6836" y1="22396" x2="4980" y2="33984"/>
                        <a14:foregroundMark x1="4980" y1="33984" x2="5273" y2="39844"/>
                        <a14:foregroundMark x1="7422" y1="42318" x2="8691" y2="69922"/>
                        <a14:foregroundMark x1="10840" y1="39193" x2="26074" y2="65495"/>
                        <a14:foregroundMark x1="16113" y1="33203" x2="48926" y2="35677"/>
                        <a14:foregroundMark x1="19238" y1="26953" x2="57617" y2="26563"/>
                        <a14:foregroundMark x1="23926" y1="18490" x2="61523" y2="16797"/>
                        <a14:foregroundMark x1="55469" y1="8724" x2="78320" y2="12891"/>
                        <a14:foregroundMark x1="84082" y1="15365" x2="89648" y2="48307"/>
                        <a14:foregroundMark x1="89648" y1="48307" x2="89648" y2="48568"/>
                        <a14:foregroundMark x1="93066" y1="30078" x2="93848" y2="51823"/>
                        <a14:foregroundMark x1="89355" y1="17448" x2="91504" y2="19922"/>
                        <a14:foregroundMark x1="80176" y1="12240" x2="90918" y2="16667"/>
                        <a14:foregroundMark x1="90918" y1="16667" x2="92480" y2="19141"/>
                        <a14:foregroundMark x1="95117" y1="22656" x2="96191" y2="51432"/>
                        <a14:foregroundMark x1="96191" y1="51432" x2="96191" y2="51432"/>
                        <a14:foregroundMark x1="4492" y1="34245" x2="7910" y2="75651"/>
                        <a14:foregroundMark x1="17871" y1="39844" x2="44824" y2="39844"/>
                        <a14:foregroundMark x1="44824" y1="39844" x2="77051" y2="39453"/>
                        <a14:foregroundMark x1="28711" y1="91016" x2="53613" y2="93490"/>
                        <a14:foregroundMark x1="63086" y1="93750" x2="83301" y2="87109"/>
                        <a14:foregroundMark x1="50781" y1="6901" x2="60938" y2="89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39" y="385207"/>
            <a:ext cx="3404689" cy="2553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ôm Thẻ Bóc Nõn ( Khay 500gr ) - Giao Nhanh Trong 2H – DAOHAISAN">
            <a:extLst>
              <a:ext uri="{FF2B5EF4-FFF2-40B4-BE49-F238E27FC236}">
                <a16:creationId xmlns:a16="http://schemas.microsoft.com/office/drawing/2014/main" id="{CA162135-E001-4825-037A-8C87BE2FD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520" y="4102694"/>
            <a:ext cx="2553518" cy="25535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32" name="Picture 8" descr="Khám phá quy trình công nghệ chế biến thịt heo đóng hộp bổ sung bột thịt  heo - Hương liệu thực phẩm tự nhiên đạt FSSC, HALAL - VNAROMA">
            <a:extLst>
              <a:ext uri="{FF2B5EF4-FFF2-40B4-BE49-F238E27FC236}">
                <a16:creationId xmlns:a16="http://schemas.microsoft.com/office/drawing/2014/main" id="{5AB4DE27-2707-765A-AA40-FAFF47E2C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223" b="95279" l="10000" r="93021">
                        <a14:foregroundMark x1="13542" y1="57725" x2="13542" y2="57725"/>
                        <a14:foregroundMark x1="15104" y1="52253" x2="15313" y2="68670"/>
                        <a14:foregroundMark x1="36667" y1="25751" x2="52604" y2="24464"/>
                        <a14:foregroundMark x1="50521" y1="15773" x2="66250" y2="11159"/>
                        <a14:foregroundMark x1="68125" y1="10622" x2="89479" y2="26717"/>
                        <a14:foregroundMark x1="88646" y1="34442" x2="84167" y2="44206"/>
                        <a14:foregroundMark x1="84167" y1="44206" x2="75521" y2="52039"/>
                        <a14:foregroundMark x1="33646" y1="90880" x2="53750" y2="93777"/>
                        <a14:foregroundMark x1="61875" y1="91524" x2="61875" y2="91524"/>
                        <a14:foregroundMark x1="23542" y1="86910" x2="23542" y2="86910"/>
                        <a14:foregroundMark x1="15313" y1="71996" x2="26563" y2="87983"/>
                        <a14:foregroundMark x1="26563" y1="87983" x2="26563" y2="87983"/>
                        <a14:foregroundMark x1="27396" y1="89163" x2="41458" y2="94206"/>
                        <a14:foregroundMark x1="40521" y1="94635" x2="53750" y2="95386"/>
                        <a14:foregroundMark x1="92083" y1="28648" x2="92708" y2="41309"/>
                        <a14:foregroundMark x1="89910" y1="45183" x2="90417" y2="44849"/>
                        <a14:foregroundMark x1="55625" y1="6223" x2="73958" y2="8906"/>
                        <a14:backgroundMark x1="80625" y1="51824" x2="90000" y2="47747"/>
                        <a14:backgroundMark x1="89271" y1="47961" x2="94271" y2="41953"/>
                        <a14:backgroundMark x1="78750" y1="52897" x2="92083" y2="48712"/>
                        <a14:backgroundMark x1="83021" y1="50215" x2="94063" y2="44635"/>
                        <a14:backgroundMark x1="89688" y1="46459" x2="94688" y2="431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0855" y="2026790"/>
            <a:ext cx="3421145" cy="332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8395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4">
            <a:extLst>
              <a:ext uri="{FF2B5EF4-FFF2-40B4-BE49-F238E27FC236}">
                <a16:creationId xmlns:a16="http://schemas.microsoft.com/office/drawing/2014/main" id="{E7FF0E47-8267-835E-DE1C-A3DAF81AFE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/>
        </p:blipFill>
        <p:spPr>
          <a:xfrm>
            <a:off x="0" y="-3"/>
            <a:ext cx="12192001" cy="6858000"/>
          </a:xfrm>
          <a:prstGeom prst="rect">
            <a:avLst/>
          </a:prstGeom>
        </p:spPr>
      </p:pic>
      <p:pic>
        <p:nvPicPr>
          <p:cNvPr id="16" name="图片 21">
            <a:extLst>
              <a:ext uri="{FF2B5EF4-FFF2-40B4-BE49-F238E27FC236}">
                <a16:creationId xmlns:a16="http://schemas.microsoft.com/office/drawing/2014/main" id="{869BAE64-F1EC-FBAC-76A3-F4201720AB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7" name="图片 22">
            <a:extLst>
              <a:ext uri="{FF2B5EF4-FFF2-40B4-BE49-F238E27FC236}">
                <a16:creationId xmlns:a16="http://schemas.microsoft.com/office/drawing/2014/main" id="{44D0AA67-6A0D-9C36-4120-73109603BB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18" name="图片 16">
            <a:extLst>
              <a:ext uri="{FF2B5EF4-FFF2-40B4-BE49-F238E27FC236}">
                <a16:creationId xmlns:a16="http://schemas.microsoft.com/office/drawing/2014/main" id="{47EE1B27-A10E-7633-2A7C-D12AF797BE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2AF03A-E158-C286-8432-8F37A35A9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1F4B55-31FA-9895-C18F-4C27BD0716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DB5FF0-EDD2-0DFC-908E-03E191E934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765" y="938356"/>
            <a:ext cx="5329978" cy="39325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B6E7224-80CC-EFB1-FC03-7CC59834A861}"/>
              </a:ext>
            </a:extLst>
          </p:cNvPr>
          <p:cNvGrpSpPr/>
          <p:nvPr/>
        </p:nvGrpSpPr>
        <p:grpSpPr>
          <a:xfrm>
            <a:off x="793420" y="5034397"/>
            <a:ext cx="3891416" cy="820268"/>
            <a:chOff x="8118031" y="-704311"/>
            <a:chExt cx="3844961" cy="355853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ED916556-5970-FB0F-3816-895073CBC5F9}"/>
                </a:ext>
              </a:extLst>
            </p:cNvPr>
            <p:cNvSpPr/>
            <p:nvPr/>
          </p:nvSpPr>
          <p:spPr>
            <a:xfrm>
              <a:off x="8118031" y="-704311"/>
              <a:ext cx="3844961" cy="3558530"/>
            </a:xfrm>
            <a:custGeom>
              <a:avLst/>
              <a:gdLst>
                <a:gd name="connsiteX0" fmla="*/ 0 w 3891416"/>
                <a:gd name="connsiteY0" fmla="*/ 136714 h 820268"/>
                <a:gd name="connsiteX1" fmla="*/ 136714 w 3891416"/>
                <a:gd name="connsiteY1" fmla="*/ 0 h 820268"/>
                <a:gd name="connsiteX2" fmla="*/ 689749 w 3891416"/>
                <a:gd name="connsiteY2" fmla="*/ 0 h 820268"/>
                <a:gd name="connsiteX3" fmla="*/ 1278964 w 3891416"/>
                <a:gd name="connsiteY3" fmla="*/ 0 h 820268"/>
                <a:gd name="connsiteX4" fmla="*/ 1868180 w 3891416"/>
                <a:gd name="connsiteY4" fmla="*/ 0 h 820268"/>
                <a:gd name="connsiteX5" fmla="*/ 2457395 w 3891416"/>
                <a:gd name="connsiteY5" fmla="*/ 0 h 820268"/>
                <a:gd name="connsiteX6" fmla="*/ 2901891 w 3891416"/>
                <a:gd name="connsiteY6" fmla="*/ 0 h 820268"/>
                <a:gd name="connsiteX7" fmla="*/ 3754702 w 3891416"/>
                <a:gd name="connsiteY7" fmla="*/ 0 h 820268"/>
                <a:gd name="connsiteX8" fmla="*/ 3891416 w 3891416"/>
                <a:gd name="connsiteY8" fmla="*/ 136714 h 820268"/>
                <a:gd name="connsiteX9" fmla="*/ 3891416 w 3891416"/>
                <a:gd name="connsiteY9" fmla="*/ 683554 h 820268"/>
                <a:gd name="connsiteX10" fmla="*/ 3754702 w 3891416"/>
                <a:gd name="connsiteY10" fmla="*/ 820268 h 820268"/>
                <a:gd name="connsiteX11" fmla="*/ 3310206 w 3891416"/>
                <a:gd name="connsiteY11" fmla="*/ 820268 h 820268"/>
                <a:gd name="connsiteX12" fmla="*/ 2901891 w 3891416"/>
                <a:gd name="connsiteY12" fmla="*/ 820268 h 820268"/>
                <a:gd name="connsiteX13" fmla="*/ 2457395 w 3891416"/>
                <a:gd name="connsiteY13" fmla="*/ 820268 h 820268"/>
                <a:gd name="connsiteX14" fmla="*/ 1940539 w 3891416"/>
                <a:gd name="connsiteY14" fmla="*/ 820268 h 820268"/>
                <a:gd name="connsiteX15" fmla="*/ 1351324 w 3891416"/>
                <a:gd name="connsiteY15" fmla="*/ 820268 h 820268"/>
                <a:gd name="connsiteX16" fmla="*/ 762109 w 3891416"/>
                <a:gd name="connsiteY16" fmla="*/ 820268 h 820268"/>
                <a:gd name="connsiteX17" fmla="*/ 136714 w 3891416"/>
                <a:gd name="connsiteY17" fmla="*/ 820268 h 820268"/>
                <a:gd name="connsiteX18" fmla="*/ 0 w 3891416"/>
                <a:gd name="connsiteY18" fmla="*/ 683554 h 820268"/>
                <a:gd name="connsiteX19" fmla="*/ 0 w 3891416"/>
                <a:gd name="connsiteY19" fmla="*/ 136714 h 820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891416" h="820268" fill="none" extrusionOk="0">
                  <a:moveTo>
                    <a:pt x="0" y="136714"/>
                  </a:moveTo>
                  <a:cubicBezTo>
                    <a:pt x="-11896" y="51634"/>
                    <a:pt x="62028" y="-3425"/>
                    <a:pt x="136714" y="0"/>
                  </a:cubicBezTo>
                  <a:cubicBezTo>
                    <a:pt x="382428" y="-48112"/>
                    <a:pt x="493931" y="26948"/>
                    <a:pt x="689749" y="0"/>
                  </a:cubicBezTo>
                  <a:cubicBezTo>
                    <a:pt x="885568" y="-26948"/>
                    <a:pt x="987689" y="66086"/>
                    <a:pt x="1278964" y="0"/>
                  </a:cubicBezTo>
                  <a:cubicBezTo>
                    <a:pt x="1570240" y="-66086"/>
                    <a:pt x="1709187" y="58894"/>
                    <a:pt x="1868180" y="0"/>
                  </a:cubicBezTo>
                  <a:cubicBezTo>
                    <a:pt x="2027173" y="-58894"/>
                    <a:pt x="2195038" y="59314"/>
                    <a:pt x="2457395" y="0"/>
                  </a:cubicBezTo>
                  <a:cubicBezTo>
                    <a:pt x="2719753" y="-59314"/>
                    <a:pt x="2812815" y="26043"/>
                    <a:pt x="2901891" y="0"/>
                  </a:cubicBezTo>
                  <a:cubicBezTo>
                    <a:pt x="2990967" y="-26043"/>
                    <a:pt x="3334205" y="45123"/>
                    <a:pt x="3754702" y="0"/>
                  </a:cubicBezTo>
                  <a:cubicBezTo>
                    <a:pt x="3849140" y="-813"/>
                    <a:pt x="3887149" y="58893"/>
                    <a:pt x="3891416" y="136714"/>
                  </a:cubicBezTo>
                  <a:cubicBezTo>
                    <a:pt x="3920174" y="313931"/>
                    <a:pt x="3883495" y="467007"/>
                    <a:pt x="3891416" y="683554"/>
                  </a:cubicBezTo>
                  <a:cubicBezTo>
                    <a:pt x="3904365" y="769567"/>
                    <a:pt x="3833737" y="824879"/>
                    <a:pt x="3754702" y="820268"/>
                  </a:cubicBezTo>
                  <a:cubicBezTo>
                    <a:pt x="3621888" y="863211"/>
                    <a:pt x="3530757" y="810903"/>
                    <a:pt x="3310206" y="820268"/>
                  </a:cubicBezTo>
                  <a:cubicBezTo>
                    <a:pt x="3089655" y="829633"/>
                    <a:pt x="3076114" y="790606"/>
                    <a:pt x="2901891" y="820268"/>
                  </a:cubicBezTo>
                  <a:cubicBezTo>
                    <a:pt x="2727668" y="849930"/>
                    <a:pt x="2641369" y="801642"/>
                    <a:pt x="2457395" y="820268"/>
                  </a:cubicBezTo>
                  <a:cubicBezTo>
                    <a:pt x="2273421" y="838894"/>
                    <a:pt x="2124308" y="803355"/>
                    <a:pt x="1940539" y="820268"/>
                  </a:cubicBezTo>
                  <a:cubicBezTo>
                    <a:pt x="1756770" y="837181"/>
                    <a:pt x="1550719" y="783080"/>
                    <a:pt x="1351324" y="820268"/>
                  </a:cubicBezTo>
                  <a:cubicBezTo>
                    <a:pt x="1151929" y="857456"/>
                    <a:pt x="987333" y="752439"/>
                    <a:pt x="762109" y="820268"/>
                  </a:cubicBezTo>
                  <a:cubicBezTo>
                    <a:pt x="536886" y="888097"/>
                    <a:pt x="431885" y="803796"/>
                    <a:pt x="136714" y="820268"/>
                  </a:cubicBezTo>
                  <a:cubicBezTo>
                    <a:pt x="67865" y="828029"/>
                    <a:pt x="-19023" y="769305"/>
                    <a:pt x="0" y="683554"/>
                  </a:cubicBezTo>
                  <a:cubicBezTo>
                    <a:pt x="-61892" y="411927"/>
                    <a:pt x="42804" y="251027"/>
                    <a:pt x="0" y="136714"/>
                  </a:cubicBezTo>
                  <a:close/>
                </a:path>
                <a:path w="3891416" h="820268" stroke="0" extrusionOk="0">
                  <a:moveTo>
                    <a:pt x="0" y="136714"/>
                  </a:moveTo>
                  <a:cubicBezTo>
                    <a:pt x="-19381" y="53753"/>
                    <a:pt x="45358" y="3862"/>
                    <a:pt x="136714" y="0"/>
                  </a:cubicBezTo>
                  <a:cubicBezTo>
                    <a:pt x="264017" y="-3353"/>
                    <a:pt x="518016" y="8213"/>
                    <a:pt x="617390" y="0"/>
                  </a:cubicBezTo>
                  <a:cubicBezTo>
                    <a:pt x="716764" y="-8213"/>
                    <a:pt x="916664" y="8167"/>
                    <a:pt x="1134245" y="0"/>
                  </a:cubicBezTo>
                  <a:cubicBezTo>
                    <a:pt x="1351826" y="-8167"/>
                    <a:pt x="1446377" y="56368"/>
                    <a:pt x="1687280" y="0"/>
                  </a:cubicBezTo>
                  <a:cubicBezTo>
                    <a:pt x="1928184" y="-56368"/>
                    <a:pt x="2087241" y="55323"/>
                    <a:pt x="2276495" y="0"/>
                  </a:cubicBezTo>
                  <a:cubicBezTo>
                    <a:pt x="2465750" y="-55323"/>
                    <a:pt x="2655190" y="36670"/>
                    <a:pt x="2865711" y="0"/>
                  </a:cubicBezTo>
                  <a:cubicBezTo>
                    <a:pt x="3076232" y="-36670"/>
                    <a:pt x="3423631" y="84450"/>
                    <a:pt x="3754702" y="0"/>
                  </a:cubicBezTo>
                  <a:cubicBezTo>
                    <a:pt x="3813190" y="-13198"/>
                    <a:pt x="3899147" y="77797"/>
                    <a:pt x="3891416" y="136714"/>
                  </a:cubicBezTo>
                  <a:cubicBezTo>
                    <a:pt x="3953714" y="329874"/>
                    <a:pt x="3889463" y="414211"/>
                    <a:pt x="3891416" y="683554"/>
                  </a:cubicBezTo>
                  <a:cubicBezTo>
                    <a:pt x="3883571" y="747540"/>
                    <a:pt x="3822665" y="822926"/>
                    <a:pt x="3754702" y="820268"/>
                  </a:cubicBezTo>
                  <a:cubicBezTo>
                    <a:pt x="3621552" y="832567"/>
                    <a:pt x="3402468" y="811626"/>
                    <a:pt x="3310206" y="820268"/>
                  </a:cubicBezTo>
                  <a:cubicBezTo>
                    <a:pt x="3217944" y="828910"/>
                    <a:pt x="2917037" y="802515"/>
                    <a:pt x="2720991" y="820268"/>
                  </a:cubicBezTo>
                  <a:cubicBezTo>
                    <a:pt x="2524945" y="838021"/>
                    <a:pt x="2319043" y="781147"/>
                    <a:pt x="2167956" y="820268"/>
                  </a:cubicBezTo>
                  <a:cubicBezTo>
                    <a:pt x="2016870" y="859389"/>
                    <a:pt x="1818132" y="773172"/>
                    <a:pt x="1723460" y="820268"/>
                  </a:cubicBezTo>
                  <a:cubicBezTo>
                    <a:pt x="1628788" y="867364"/>
                    <a:pt x="1408171" y="769959"/>
                    <a:pt x="1242785" y="820268"/>
                  </a:cubicBezTo>
                  <a:cubicBezTo>
                    <a:pt x="1077400" y="870577"/>
                    <a:pt x="966549" y="784802"/>
                    <a:pt x="725929" y="820268"/>
                  </a:cubicBezTo>
                  <a:cubicBezTo>
                    <a:pt x="485309" y="855734"/>
                    <a:pt x="395839" y="752396"/>
                    <a:pt x="136714" y="820268"/>
                  </a:cubicBezTo>
                  <a:cubicBezTo>
                    <a:pt x="81969" y="813125"/>
                    <a:pt x="-2674" y="758743"/>
                    <a:pt x="0" y="683554"/>
                  </a:cubicBezTo>
                  <a:cubicBezTo>
                    <a:pt x="-53066" y="410916"/>
                    <a:pt x="46334" y="265080"/>
                    <a:pt x="0" y="136714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="" xmlns:ask="http://schemas.microsoft.com/office/drawing/2018/sketchyshapes" sd="397762265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CDBF268-A763-E9A0-E86B-FA3FC78BFFE6}"/>
                </a:ext>
              </a:extLst>
            </p:cNvPr>
            <p:cNvSpPr txBox="1"/>
            <p:nvPr/>
          </p:nvSpPr>
          <p:spPr>
            <a:xfrm>
              <a:off x="8162279" y="-453946"/>
              <a:ext cx="3756464" cy="25369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Sản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xuất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gang,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thép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50" name="Picture 2" descr="Hợp kim của sắt - Gang, thép: Tính chất, ứng dụng, cách sản xuất">
            <a:extLst>
              <a:ext uri="{FF2B5EF4-FFF2-40B4-BE49-F238E27FC236}">
                <a16:creationId xmlns:a16="http://schemas.microsoft.com/office/drawing/2014/main" id="{90DE5CC7-621A-310A-3443-C3C25AF63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523" y="816056"/>
            <a:ext cx="3154680" cy="236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ộ dao kéo inox Kalite KL-190 - Chất lượng bền, giá tốt">
            <a:extLst>
              <a:ext uri="{FF2B5EF4-FFF2-40B4-BE49-F238E27FC236}">
                <a16:creationId xmlns:a16="http://schemas.microsoft.com/office/drawing/2014/main" id="{04E497B1-8775-3CBA-36A8-FE7A388BF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756" y="3615280"/>
            <a:ext cx="3891416" cy="25942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054" name="Picture 6" descr="Gang là gì? ứng dụng của gang trong đời sống hiện nay?">
            <a:extLst>
              <a:ext uri="{FF2B5EF4-FFF2-40B4-BE49-F238E27FC236}">
                <a16:creationId xmlns:a16="http://schemas.microsoft.com/office/drawing/2014/main" id="{0FE243C2-621C-8344-C302-E2DCAD415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469" b="90000" l="10000" r="90313">
                        <a14:foregroundMark x1="90313" y1="46719" x2="88594" y2="57500"/>
                        <a14:foregroundMark x1="21094" y1="8750" x2="25781" y2="5469"/>
                        <a14:foregroundMark x1="26875" y1="13594" x2="35625" y2="2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1724" y="2267365"/>
            <a:ext cx="3891416" cy="389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hông tin cần biết về Thép Pomina (lịch sử, logo, chứng chỉ, catalogue...">
            <a:extLst>
              <a:ext uri="{FF2B5EF4-FFF2-40B4-BE49-F238E27FC236}">
                <a16:creationId xmlns:a16="http://schemas.microsoft.com/office/drawing/2014/main" id="{75931609-1B56-A209-5678-5529A9145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0764" y="501325"/>
            <a:ext cx="2926471" cy="1722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图片 29">
            <a:hlinkClick r:id="rId11" action="ppaction://hlinksldjump"/>
            <a:extLst>
              <a:ext uri="{FF2B5EF4-FFF2-40B4-BE49-F238E27FC236}">
                <a16:creationId xmlns:a16="http://schemas.microsoft.com/office/drawing/2014/main" id="{824E03CD-A44D-11F7-6081-4E68FDF5053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3859">
            <a:off x="-782448" y="-890511"/>
            <a:ext cx="3744674" cy="374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203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4">
            <a:extLst>
              <a:ext uri="{FF2B5EF4-FFF2-40B4-BE49-F238E27FC236}">
                <a16:creationId xmlns:a16="http://schemas.microsoft.com/office/drawing/2014/main" id="{8F2AD979-7077-8A8F-A5BB-C43CA0652A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/>
        </p:blipFill>
        <p:spPr>
          <a:xfrm>
            <a:off x="0" y="-3"/>
            <a:ext cx="12192001" cy="6858000"/>
          </a:xfrm>
          <a:prstGeom prst="rect">
            <a:avLst/>
          </a:prstGeom>
        </p:spPr>
      </p:pic>
      <p:pic>
        <p:nvPicPr>
          <p:cNvPr id="16" name="图片 21">
            <a:extLst>
              <a:ext uri="{FF2B5EF4-FFF2-40B4-BE49-F238E27FC236}">
                <a16:creationId xmlns:a16="http://schemas.microsoft.com/office/drawing/2014/main" id="{A51C0893-CF80-8345-41C2-6E25EE08C5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7" name="图片 22">
            <a:extLst>
              <a:ext uri="{FF2B5EF4-FFF2-40B4-BE49-F238E27FC236}">
                <a16:creationId xmlns:a16="http://schemas.microsoft.com/office/drawing/2014/main" id="{484CF607-DF11-15E5-18B1-F279656DBE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18" name="图片 16">
            <a:extLst>
              <a:ext uri="{FF2B5EF4-FFF2-40B4-BE49-F238E27FC236}">
                <a16:creationId xmlns:a16="http://schemas.microsoft.com/office/drawing/2014/main" id="{1FE2B870-5E18-FDF5-38B2-6A98BD71CF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2AF03A-E158-C286-8432-8F37A35A9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1F4B55-31FA-9895-C18F-4C27BD0716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567448-53B9-BCC1-963B-25108C4E79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522" y="1005356"/>
            <a:ext cx="6069781" cy="4351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2AD59CF-2565-96FB-FF21-0866187F31F4}"/>
              </a:ext>
            </a:extLst>
          </p:cNvPr>
          <p:cNvGrpSpPr/>
          <p:nvPr/>
        </p:nvGrpSpPr>
        <p:grpSpPr>
          <a:xfrm>
            <a:off x="1018906" y="5459080"/>
            <a:ext cx="3891416" cy="820268"/>
            <a:chOff x="8118031" y="-704311"/>
            <a:chExt cx="3844961" cy="355853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1E99F3C-D8C5-4CAA-EE6C-4725E16AFC4A}"/>
                </a:ext>
              </a:extLst>
            </p:cNvPr>
            <p:cNvSpPr/>
            <p:nvPr/>
          </p:nvSpPr>
          <p:spPr>
            <a:xfrm>
              <a:off x="8118031" y="-704311"/>
              <a:ext cx="3844961" cy="3558530"/>
            </a:xfrm>
            <a:custGeom>
              <a:avLst/>
              <a:gdLst>
                <a:gd name="connsiteX0" fmla="*/ 0 w 3891416"/>
                <a:gd name="connsiteY0" fmla="*/ 136714 h 820268"/>
                <a:gd name="connsiteX1" fmla="*/ 136714 w 3891416"/>
                <a:gd name="connsiteY1" fmla="*/ 0 h 820268"/>
                <a:gd name="connsiteX2" fmla="*/ 689749 w 3891416"/>
                <a:gd name="connsiteY2" fmla="*/ 0 h 820268"/>
                <a:gd name="connsiteX3" fmla="*/ 1278964 w 3891416"/>
                <a:gd name="connsiteY3" fmla="*/ 0 h 820268"/>
                <a:gd name="connsiteX4" fmla="*/ 1868180 w 3891416"/>
                <a:gd name="connsiteY4" fmla="*/ 0 h 820268"/>
                <a:gd name="connsiteX5" fmla="*/ 2457395 w 3891416"/>
                <a:gd name="connsiteY5" fmla="*/ 0 h 820268"/>
                <a:gd name="connsiteX6" fmla="*/ 2901891 w 3891416"/>
                <a:gd name="connsiteY6" fmla="*/ 0 h 820268"/>
                <a:gd name="connsiteX7" fmla="*/ 3754702 w 3891416"/>
                <a:gd name="connsiteY7" fmla="*/ 0 h 820268"/>
                <a:gd name="connsiteX8" fmla="*/ 3891416 w 3891416"/>
                <a:gd name="connsiteY8" fmla="*/ 136714 h 820268"/>
                <a:gd name="connsiteX9" fmla="*/ 3891416 w 3891416"/>
                <a:gd name="connsiteY9" fmla="*/ 683554 h 820268"/>
                <a:gd name="connsiteX10" fmla="*/ 3754702 w 3891416"/>
                <a:gd name="connsiteY10" fmla="*/ 820268 h 820268"/>
                <a:gd name="connsiteX11" fmla="*/ 3310206 w 3891416"/>
                <a:gd name="connsiteY11" fmla="*/ 820268 h 820268"/>
                <a:gd name="connsiteX12" fmla="*/ 2901891 w 3891416"/>
                <a:gd name="connsiteY12" fmla="*/ 820268 h 820268"/>
                <a:gd name="connsiteX13" fmla="*/ 2457395 w 3891416"/>
                <a:gd name="connsiteY13" fmla="*/ 820268 h 820268"/>
                <a:gd name="connsiteX14" fmla="*/ 1940539 w 3891416"/>
                <a:gd name="connsiteY14" fmla="*/ 820268 h 820268"/>
                <a:gd name="connsiteX15" fmla="*/ 1351324 w 3891416"/>
                <a:gd name="connsiteY15" fmla="*/ 820268 h 820268"/>
                <a:gd name="connsiteX16" fmla="*/ 762109 w 3891416"/>
                <a:gd name="connsiteY16" fmla="*/ 820268 h 820268"/>
                <a:gd name="connsiteX17" fmla="*/ 136714 w 3891416"/>
                <a:gd name="connsiteY17" fmla="*/ 820268 h 820268"/>
                <a:gd name="connsiteX18" fmla="*/ 0 w 3891416"/>
                <a:gd name="connsiteY18" fmla="*/ 683554 h 820268"/>
                <a:gd name="connsiteX19" fmla="*/ 0 w 3891416"/>
                <a:gd name="connsiteY19" fmla="*/ 136714 h 820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891416" h="820268" fill="none" extrusionOk="0">
                  <a:moveTo>
                    <a:pt x="0" y="136714"/>
                  </a:moveTo>
                  <a:cubicBezTo>
                    <a:pt x="-11896" y="51634"/>
                    <a:pt x="62028" y="-3425"/>
                    <a:pt x="136714" y="0"/>
                  </a:cubicBezTo>
                  <a:cubicBezTo>
                    <a:pt x="382428" y="-48112"/>
                    <a:pt x="493931" y="26948"/>
                    <a:pt x="689749" y="0"/>
                  </a:cubicBezTo>
                  <a:cubicBezTo>
                    <a:pt x="885568" y="-26948"/>
                    <a:pt x="987689" y="66086"/>
                    <a:pt x="1278964" y="0"/>
                  </a:cubicBezTo>
                  <a:cubicBezTo>
                    <a:pt x="1570240" y="-66086"/>
                    <a:pt x="1709187" y="58894"/>
                    <a:pt x="1868180" y="0"/>
                  </a:cubicBezTo>
                  <a:cubicBezTo>
                    <a:pt x="2027173" y="-58894"/>
                    <a:pt x="2195038" y="59314"/>
                    <a:pt x="2457395" y="0"/>
                  </a:cubicBezTo>
                  <a:cubicBezTo>
                    <a:pt x="2719753" y="-59314"/>
                    <a:pt x="2812815" y="26043"/>
                    <a:pt x="2901891" y="0"/>
                  </a:cubicBezTo>
                  <a:cubicBezTo>
                    <a:pt x="2990967" y="-26043"/>
                    <a:pt x="3334205" y="45123"/>
                    <a:pt x="3754702" y="0"/>
                  </a:cubicBezTo>
                  <a:cubicBezTo>
                    <a:pt x="3849140" y="-813"/>
                    <a:pt x="3887149" y="58893"/>
                    <a:pt x="3891416" y="136714"/>
                  </a:cubicBezTo>
                  <a:cubicBezTo>
                    <a:pt x="3920174" y="313931"/>
                    <a:pt x="3883495" y="467007"/>
                    <a:pt x="3891416" y="683554"/>
                  </a:cubicBezTo>
                  <a:cubicBezTo>
                    <a:pt x="3904365" y="769567"/>
                    <a:pt x="3833737" y="824879"/>
                    <a:pt x="3754702" y="820268"/>
                  </a:cubicBezTo>
                  <a:cubicBezTo>
                    <a:pt x="3621888" y="863211"/>
                    <a:pt x="3530757" y="810903"/>
                    <a:pt x="3310206" y="820268"/>
                  </a:cubicBezTo>
                  <a:cubicBezTo>
                    <a:pt x="3089655" y="829633"/>
                    <a:pt x="3076114" y="790606"/>
                    <a:pt x="2901891" y="820268"/>
                  </a:cubicBezTo>
                  <a:cubicBezTo>
                    <a:pt x="2727668" y="849930"/>
                    <a:pt x="2641369" y="801642"/>
                    <a:pt x="2457395" y="820268"/>
                  </a:cubicBezTo>
                  <a:cubicBezTo>
                    <a:pt x="2273421" y="838894"/>
                    <a:pt x="2124308" y="803355"/>
                    <a:pt x="1940539" y="820268"/>
                  </a:cubicBezTo>
                  <a:cubicBezTo>
                    <a:pt x="1756770" y="837181"/>
                    <a:pt x="1550719" y="783080"/>
                    <a:pt x="1351324" y="820268"/>
                  </a:cubicBezTo>
                  <a:cubicBezTo>
                    <a:pt x="1151929" y="857456"/>
                    <a:pt x="987333" y="752439"/>
                    <a:pt x="762109" y="820268"/>
                  </a:cubicBezTo>
                  <a:cubicBezTo>
                    <a:pt x="536886" y="888097"/>
                    <a:pt x="431885" y="803796"/>
                    <a:pt x="136714" y="820268"/>
                  </a:cubicBezTo>
                  <a:cubicBezTo>
                    <a:pt x="67865" y="828029"/>
                    <a:pt x="-19023" y="769305"/>
                    <a:pt x="0" y="683554"/>
                  </a:cubicBezTo>
                  <a:cubicBezTo>
                    <a:pt x="-61892" y="411927"/>
                    <a:pt x="42804" y="251027"/>
                    <a:pt x="0" y="136714"/>
                  </a:cubicBezTo>
                  <a:close/>
                </a:path>
                <a:path w="3891416" h="820268" stroke="0" extrusionOk="0">
                  <a:moveTo>
                    <a:pt x="0" y="136714"/>
                  </a:moveTo>
                  <a:cubicBezTo>
                    <a:pt x="-19381" y="53753"/>
                    <a:pt x="45358" y="3862"/>
                    <a:pt x="136714" y="0"/>
                  </a:cubicBezTo>
                  <a:cubicBezTo>
                    <a:pt x="264017" y="-3353"/>
                    <a:pt x="518016" y="8213"/>
                    <a:pt x="617390" y="0"/>
                  </a:cubicBezTo>
                  <a:cubicBezTo>
                    <a:pt x="716764" y="-8213"/>
                    <a:pt x="916664" y="8167"/>
                    <a:pt x="1134245" y="0"/>
                  </a:cubicBezTo>
                  <a:cubicBezTo>
                    <a:pt x="1351826" y="-8167"/>
                    <a:pt x="1446377" y="56368"/>
                    <a:pt x="1687280" y="0"/>
                  </a:cubicBezTo>
                  <a:cubicBezTo>
                    <a:pt x="1928184" y="-56368"/>
                    <a:pt x="2087241" y="55323"/>
                    <a:pt x="2276495" y="0"/>
                  </a:cubicBezTo>
                  <a:cubicBezTo>
                    <a:pt x="2465750" y="-55323"/>
                    <a:pt x="2655190" y="36670"/>
                    <a:pt x="2865711" y="0"/>
                  </a:cubicBezTo>
                  <a:cubicBezTo>
                    <a:pt x="3076232" y="-36670"/>
                    <a:pt x="3423631" y="84450"/>
                    <a:pt x="3754702" y="0"/>
                  </a:cubicBezTo>
                  <a:cubicBezTo>
                    <a:pt x="3813190" y="-13198"/>
                    <a:pt x="3899147" y="77797"/>
                    <a:pt x="3891416" y="136714"/>
                  </a:cubicBezTo>
                  <a:cubicBezTo>
                    <a:pt x="3953714" y="329874"/>
                    <a:pt x="3889463" y="414211"/>
                    <a:pt x="3891416" y="683554"/>
                  </a:cubicBezTo>
                  <a:cubicBezTo>
                    <a:pt x="3883571" y="747540"/>
                    <a:pt x="3822665" y="822926"/>
                    <a:pt x="3754702" y="820268"/>
                  </a:cubicBezTo>
                  <a:cubicBezTo>
                    <a:pt x="3621552" y="832567"/>
                    <a:pt x="3402468" y="811626"/>
                    <a:pt x="3310206" y="820268"/>
                  </a:cubicBezTo>
                  <a:cubicBezTo>
                    <a:pt x="3217944" y="828910"/>
                    <a:pt x="2917037" y="802515"/>
                    <a:pt x="2720991" y="820268"/>
                  </a:cubicBezTo>
                  <a:cubicBezTo>
                    <a:pt x="2524945" y="838021"/>
                    <a:pt x="2319043" y="781147"/>
                    <a:pt x="2167956" y="820268"/>
                  </a:cubicBezTo>
                  <a:cubicBezTo>
                    <a:pt x="2016870" y="859389"/>
                    <a:pt x="1818132" y="773172"/>
                    <a:pt x="1723460" y="820268"/>
                  </a:cubicBezTo>
                  <a:cubicBezTo>
                    <a:pt x="1628788" y="867364"/>
                    <a:pt x="1408171" y="769959"/>
                    <a:pt x="1242785" y="820268"/>
                  </a:cubicBezTo>
                  <a:cubicBezTo>
                    <a:pt x="1077400" y="870577"/>
                    <a:pt x="966549" y="784802"/>
                    <a:pt x="725929" y="820268"/>
                  </a:cubicBezTo>
                  <a:cubicBezTo>
                    <a:pt x="485309" y="855734"/>
                    <a:pt x="395839" y="752396"/>
                    <a:pt x="136714" y="820268"/>
                  </a:cubicBezTo>
                  <a:cubicBezTo>
                    <a:pt x="81969" y="813125"/>
                    <a:pt x="-2674" y="758743"/>
                    <a:pt x="0" y="683554"/>
                  </a:cubicBezTo>
                  <a:cubicBezTo>
                    <a:pt x="-53066" y="410916"/>
                    <a:pt x="46334" y="265080"/>
                    <a:pt x="0" y="136714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="" xmlns:ask="http://schemas.microsoft.com/office/drawing/2018/sketchyshapes" sd="397762265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1B30BE5-5FB1-C418-D3D8-25EE1F597E50}"/>
                </a:ext>
              </a:extLst>
            </p:cNvPr>
            <p:cNvSpPr txBox="1"/>
            <p:nvPr/>
          </p:nvSpPr>
          <p:spPr>
            <a:xfrm>
              <a:off x="8162279" y="-453946"/>
              <a:ext cx="3756464" cy="25369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Dệt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may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074" name="Picture 2" descr="Vải TC là gì?Có bao nhiêu loại vải TC(tici)?">
            <a:extLst>
              <a:ext uri="{FF2B5EF4-FFF2-40B4-BE49-F238E27FC236}">
                <a16:creationId xmlns:a16="http://schemas.microsoft.com/office/drawing/2014/main" id="{2042D1CD-21B7-523B-9A00-3F66BC8FB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989" y="154628"/>
            <a:ext cx="5538910" cy="26933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ật Mí Các Mẫu Kệ Treo Quần Áo Shop Đẹp Nhất">
            <a:extLst>
              <a:ext uri="{FF2B5EF4-FFF2-40B4-BE49-F238E27FC236}">
                <a16:creationId xmlns:a16="http://schemas.microsoft.com/office/drawing/2014/main" id="{C248B269-574E-8AD7-67C5-6B8FCADF9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756" y="3181025"/>
            <a:ext cx="3286497" cy="33905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图片 29">
            <a:hlinkClick r:id="rId8" action="ppaction://hlinksldjump"/>
            <a:extLst>
              <a:ext uri="{FF2B5EF4-FFF2-40B4-BE49-F238E27FC236}">
                <a16:creationId xmlns:a16="http://schemas.microsoft.com/office/drawing/2014/main" id="{6ABAEDCE-223C-9DB7-DFF2-E50FF416666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3859">
            <a:off x="-596268" y="-951456"/>
            <a:ext cx="3744674" cy="374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323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4">
            <a:extLst>
              <a:ext uri="{FF2B5EF4-FFF2-40B4-BE49-F238E27FC236}">
                <a16:creationId xmlns:a16="http://schemas.microsoft.com/office/drawing/2014/main" id="{E9DABC19-1419-A7D6-8D75-2CACB5FB9B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/>
        </p:blipFill>
        <p:spPr>
          <a:xfrm>
            <a:off x="0" y="-3"/>
            <a:ext cx="12192001" cy="6858000"/>
          </a:xfrm>
          <a:prstGeom prst="rect">
            <a:avLst/>
          </a:prstGeom>
        </p:spPr>
      </p:pic>
      <p:pic>
        <p:nvPicPr>
          <p:cNvPr id="16" name="图片 21">
            <a:extLst>
              <a:ext uri="{FF2B5EF4-FFF2-40B4-BE49-F238E27FC236}">
                <a16:creationId xmlns:a16="http://schemas.microsoft.com/office/drawing/2014/main" id="{C3D0C819-2353-81DA-3F03-5DEF78BD83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7" name="图片 22">
            <a:extLst>
              <a:ext uri="{FF2B5EF4-FFF2-40B4-BE49-F238E27FC236}">
                <a16:creationId xmlns:a16="http://schemas.microsoft.com/office/drawing/2014/main" id="{A81B3DF3-EBED-F547-960F-A8A548AEF9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18" name="图片 16">
            <a:extLst>
              <a:ext uri="{FF2B5EF4-FFF2-40B4-BE49-F238E27FC236}">
                <a16:creationId xmlns:a16="http://schemas.microsoft.com/office/drawing/2014/main" id="{E3D36D84-68B5-FBEA-D2A0-086658F8E8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pic>
        <p:nvPicPr>
          <p:cNvPr id="19" name="图片 29">
            <a:hlinkClick r:id="rId5" action="ppaction://hlinksldjump"/>
            <a:extLst>
              <a:ext uri="{FF2B5EF4-FFF2-40B4-BE49-F238E27FC236}">
                <a16:creationId xmlns:a16="http://schemas.microsoft.com/office/drawing/2014/main" id="{BCE9EBEA-232E-BF53-C569-39FB3CBD0C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3859">
            <a:off x="-596268" y="-951456"/>
            <a:ext cx="3744674" cy="37446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2AF03A-E158-C286-8432-8F37A35A9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1F4B55-31FA-9895-C18F-4C27BD0716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49FFD8-C9D7-2767-E662-B5E8BC086A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980" y="1096173"/>
            <a:ext cx="5987322" cy="4496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2063809-C739-761D-EB78-9716B17AFDBE}"/>
              </a:ext>
            </a:extLst>
          </p:cNvPr>
          <p:cNvGrpSpPr/>
          <p:nvPr/>
        </p:nvGrpSpPr>
        <p:grpSpPr>
          <a:xfrm>
            <a:off x="1266630" y="5634793"/>
            <a:ext cx="3891416" cy="820268"/>
            <a:chOff x="8118031" y="-704311"/>
            <a:chExt cx="3844961" cy="355853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A59E011-0E36-D2B4-3908-71E715AB050B}"/>
                </a:ext>
              </a:extLst>
            </p:cNvPr>
            <p:cNvSpPr/>
            <p:nvPr/>
          </p:nvSpPr>
          <p:spPr>
            <a:xfrm>
              <a:off x="8118031" y="-704311"/>
              <a:ext cx="3844961" cy="3558530"/>
            </a:xfrm>
            <a:custGeom>
              <a:avLst/>
              <a:gdLst>
                <a:gd name="connsiteX0" fmla="*/ 0 w 3891416"/>
                <a:gd name="connsiteY0" fmla="*/ 136714 h 820268"/>
                <a:gd name="connsiteX1" fmla="*/ 136714 w 3891416"/>
                <a:gd name="connsiteY1" fmla="*/ 0 h 820268"/>
                <a:gd name="connsiteX2" fmla="*/ 689749 w 3891416"/>
                <a:gd name="connsiteY2" fmla="*/ 0 h 820268"/>
                <a:gd name="connsiteX3" fmla="*/ 1278964 w 3891416"/>
                <a:gd name="connsiteY3" fmla="*/ 0 h 820268"/>
                <a:gd name="connsiteX4" fmla="*/ 1868180 w 3891416"/>
                <a:gd name="connsiteY4" fmla="*/ 0 h 820268"/>
                <a:gd name="connsiteX5" fmla="*/ 2457395 w 3891416"/>
                <a:gd name="connsiteY5" fmla="*/ 0 h 820268"/>
                <a:gd name="connsiteX6" fmla="*/ 2901891 w 3891416"/>
                <a:gd name="connsiteY6" fmla="*/ 0 h 820268"/>
                <a:gd name="connsiteX7" fmla="*/ 3754702 w 3891416"/>
                <a:gd name="connsiteY7" fmla="*/ 0 h 820268"/>
                <a:gd name="connsiteX8" fmla="*/ 3891416 w 3891416"/>
                <a:gd name="connsiteY8" fmla="*/ 136714 h 820268"/>
                <a:gd name="connsiteX9" fmla="*/ 3891416 w 3891416"/>
                <a:gd name="connsiteY9" fmla="*/ 683554 h 820268"/>
                <a:gd name="connsiteX10" fmla="*/ 3754702 w 3891416"/>
                <a:gd name="connsiteY10" fmla="*/ 820268 h 820268"/>
                <a:gd name="connsiteX11" fmla="*/ 3310206 w 3891416"/>
                <a:gd name="connsiteY11" fmla="*/ 820268 h 820268"/>
                <a:gd name="connsiteX12" fmla="*/ 2901891 w 3891416"/>
                <a:gd name="connsiteY12" fmla="*/ 820268 h 820268"/>
                <a:gd name="connsiteX13" fmla="*/ 2457395 w 3891416"/>
                <a:gd name="connsiteY13" fmla="*/ 820268 h 820268"/>
                <a:gd name="connsiteX14" fmla="*/ 1940539 w 3891416"/>
                <a:gd name="connsiteY14" fmla="*/ 820268 h 820268"/>
                <a:gd name="connsiteX15" fmla="*/ 1351324 w 3891416"/>
                <a:gd name="connsiteY15" fmla="*/ 820268 h 820268"/>
                <a:gd name="connsiteX16" fmla="*/ 762109 w 3891416"/>
                <a:gd name="connsiteY16" fmla="*/ 820268 h 820268"/>
                <a:gd name="connsiteX17" fmla="*/ 136714 w 3891416"/>
                <a:gd name="connsiteY17" fmla="*/ 820268 h 820268"/>
                <a:gd name="connsiteX18" fmla="*/ 0 w 3891416"/>
                <a:gd name="connsiteY18" fmla="*/ 683554 h 820268"/>
                <a:gd name="connsiteX19" fmla="*/ 0 w 3891416"/>
                <a:gd name="connsiteY19" fmla="*/ 136714 h 820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891416" h="820268" fill="none" extrusionOk="0">
                  <a:moveTo>
                    <a:pt x="0" y="136714"/>
                  </a:moveTo>
                  <a:cubicBezTo>
                    <a:pt x="-11896" y="51634"/>
                    <a:pt x="62028" y="-3425"/>
                    <a:pt x="136714" y="0"/>
                  </a:cubicBezTo>
                  <a:cubicBezTo>
                    <a:pt x="382428" y="-48112"/>
                    <a:pt x="493931" y="26948"/>
                    <a:pt x="689749" y="0"/>
                  </a:cubicBezTo>
                  <a:cubicBezTo>
                    <a:pt x="885568" y="-26948"/>
                    <a:pt x="987689" y="66086"/>
                    <a:pt x="1278964" y="0"/>
                  </a:cubicBezTo>
                  <a:cubicBezTo>
                    <a:pt x="1570240" y="-66086"/>
                    <a:pt x="1709187" y="58894"/>
                    <a:pt x="1868180" y="0"/>
                  </a:cubicBezTo>
                  <a:cubicBezTo>
                    <a:pt x="2027173" y="-58894"/>
                    <a:pt x="2195038" y="59314"/>
                    <a:pt x="2457395" y="0"/>
                  </a:cubicBezTo>
                  <a:cubicBezTo>
                    <a:pt x="2719753" y="-59314"/>
                    <a:pt x="2812815" y="26043"/>
                    <a:pt x="2901891" y="0"/>
                  </a:cubicBezTo>
                  <a:cubicBezTo>
                    <a:pt x="2990967" y="-26043"/>
                    <a:pt x="3334205" y="45123"/>
                    <a:pt x="3754702" y="0"/>
                  </a:cubicBezTo>
                  <a:cubicBezTo>
                    <a:pt x="3849140" y="-813"/>
                    <a:pt x="3887149" y="58893"/>
                    <a:pt x="3891416" y="136714"/>
                  </a:cubicBezTo>
                  <a:cubicBezTo>
                    <a:pt x="3920174" y="313931"/>
                    <a:pt x="3883495" y="467007"/>
                    <a:pt x="3891416" y="683554"/>
                  </a:cubicBezTo>
                  <a:cubicBezTo>
                    <a:pt x="3904365" y="769567"/>
                    <a:pt x="3833737" y="824879"/>
                    <a:pt x="3754702" y="820268"/>
                  </a:cubicBezTo>
                  <a:cubicBezTo>
                    <a:pt x="3621888" y="863211"/>
                    <a:pt x="3530757" y="810903"/>
                    <a:pt x="3310206" y="820268"/>
                  </a:cubicBezTo>
                  <a:cubicBezTo>
                    <a:pt x="3089655" y="829633"/>
                    <a:pt x="3076114" y="790606"/>
                    <a:pt x="2901891" y="820268"/>
                  </a:cubicBezTo>
                  <a:cubicBezTo>
                    <a:pt x="2727668" y="849930"/>
                    <a:pt x="2641369" y="801642"/>
                    <a:pt x="2457395" y="820268"/>
                  </a:cubicBezTo>
                  <a:cubicBezTo>
                    <a:pt x="2273421" y="838894"/>
                    <a:pt x="2124308" y="803355"/>
                    <a:pt x="1940539" y="820268"/>
                  </a:cubicBezTo>
                  <a:cubicBezTo>
                    <a:pt x="1756770" y="837181"/>
                    <a:pt x="1550719" y="783080"/>
                    <a:pt x="1351324" y="820268"/>
                  </a:cubicBezTo>
                  <a:cubicBezTo>
                    <a:pt x="1151929" y="857456"/>
                    <a:pt x="987333" y="752439"/>
                    <a:pt x="762109" y="820268"/>
                  </a:cubicBezTo>
                  <a:cubicBezTo>
                    <a:pt x="536886" y="888097"/>
                    <a:pt x="431885" y="803796"/>
                    <a:pt x="136714" y="820268"/>
                  </a:cubicBezTo>
                  <a:cubicBezTo>
                    <a:pt x="67865" y="828029"/>
                    <a:pt x="-19023" y="769305"/>
                    <a:pt x="0" y="683554"/>
                  </a:cubicBezTo>
                  <a:cubicBezTo>
                    <a:pt x="-61892" y="411927"/>
                    <a:pt x="42804" y="251027"/>
                    <a:pt x="0" y="136714"/>
                  </a:cubicBezTo>
                  <a:close/>
                </a:path>
                <a:path w="3891416" h="820268" stroke="0" extrusionOk="0">
                  <a:moveTo>
                    <a:pt x="0" y="136714"/>
                  </a:moveTo>
                  <a:cubicBezTo>
                    <a:pt x="-19381" y="53753"/>
                    <a:pt x="45358" y="3862"/>
                    <a:pt x="136714" y="0"/>
                  </a:cubicBezTo>
                  <a:cubicBezTo>
                    <a:pt x="264017" y="-3353"/>
                    <a:pt x="518016" y="8213"/>
                    <a:pt x="617390" y="0"/>
                  </a:cubicBezTo>
                  <a:cubicBezTo>
                    <a:pt x="716764" y="-8213"/>
                    <a:pt x="916664" y="8167"/>
                    <a:pt x="1134245" y="0"/>
                  </a:cubicBezTo>
                  <a:cubicBezTo>
                    <a:pt x="1351826" y="-8167"/>
                    <a:pt x="1446377" y="56368"/>
                    <a:pt x="1687280" y="0"/>
                  </a:cubicBezTo>
                  <a:cubicBezTo>
                    <a:pt x="1928184" y="-56368"/>
                    <a:pt x="2087241" y="55323"/>
                    <a:pt x="2276495" y="0"/>
                  </a:cubicBezTo>
                  <a:cubicBezTo>
                    <a:pt x="2465750" y="-55323"/>
                    <a:pt x="2655190" y="36670"/>
                    <a:pt x="2865711" y="0"/>
                  </a:cubicBezTo>
                  <a:cubicBezTo>
                    <a:pt x="3076232" y="-36670"/>
                    <a:pt x="3423631" y="84450"/>
                    <a:pt x="3754702" y="0"/>
                  </a:cubicBezTo>
                  <a:cubicBezTo>
                    <a:pt x="3813190" y="-13198"/>
                    <a:pt x="3899147" y="77797"/>
                    <a:pt x="3891416" y="136714"/>
                  </a:cubicBezTo>
                  <a:cubicBezTo>
                    <a:pt x="3953714" y="329874"/>
                    <a:pt x="3889463" y="414211"/>
                    <a:pt x="3891416" y="683554"/>
                  </a:cubicBezTo>
                  <a:cubicBezTo>
                    <a:pt x="3883571" y="747540"/>
                    <a:pt x="3822665" y="822926"/>
                    <a:pt x="3754702" y="820268"/>
                  </a:cubicBezTo>
                  <a:cubicBezTo>
                    <a:pt x="3621552" y="832567"/>
                    <a:pt x="3402468" y="811626"/>
                    <a:pt x="3310206" y="820268"/>
                  </a:cubicBezTo>
                  <a:cubicBezTo>
                    <a:pt x="3217944" y="828910"/>
                    <a:pt x="2917037" y="802515"/>
                    <a:pt x="2720991" y="820268"/>
                  </a:cubicBezTo>
                  <a:cubicBezTo>
                    <a:pt x="2524945" y="838021"/>
                    <a:pt x="2319043" y="781147"/>
                    <a:pt x="2167956" y="820268"/>
                  </a:cubicBezTo>
                  <a:cubicBezTo>
                    <a:pt x="2016870" y="859389"/>
                    <a:pt x="1818132" y="773172"/>
                    <a:pt x="1723460" y="820268"/>
                  </a:cubicBezTo>
                  <a:cubicBezTo>
                    <a:pt x="1628788" y="867364"/>
                    <a:pt x="1408171" y="769959"/>
                    <a:pt x="1242785" y="820268"/>
                  </a:cubicBezTo>
                  <a:cubicBezTo>
                    <a:pt x="1077400" y="870577"/>
                    <a:pt x="966549" y="784802"/>
                    <a:pt x="725929" y="820268"/>
                  </a:cubicBezTo>
                  <a:cubicBezTo>
                    <a:pt x="485309" y="855734"/>
                    <a:pt x="395839" y="752396"/>
                    <a:pt x="136714" y="820268"/>
                  </a:cubicBezTo>
                  <a:cubicBezTo>
                    <a:pt x="81969" y="813125"/>
                    <a:pt x="-2674" y="758743"/>
                    <a:pt x="0" y="683554"/>
                  </a:cubicBezTo>
                  <a:cubicBezTo>
                    <a:pt x="-53066" y="410916"/>
                    <a:pt x="46334" y="265080"/>
                    <a:pt x="0" y="136714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="" xmlns:ask="http://schemas.microsoft.com/office/drawing/2018/sketchyshapes" sd="397762265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71813D4-D142-86B7-FF0A-47C73D61B0BA}"/>
                </a:ext>
              </a:extLst>
            </p:cNvPr>
            <p:cNvSpPr txBox="1"/>
            <p:nvPr/>
          </p:nvSpPr>
          <p:spPr>
            <a:xfrm>
              <a:off x="8162279" y="-453946"/>
              <a:ext cx="3756464" cy="25369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Khai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thác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dầu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thô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098" name="Picture 2" descr="Dầu mỏ là gì? Thành phần và những ứng dụng nổi bật">
            <a:extLst>
              <a:ext uri="{FF2B5EF4-FFF2-40B4-BE49-F238E27FC236}">
                <a16:creationId xmlns:a16="http://schemas.microsoft.com/office/drawing/2014/main" id="{54057B56-4C51-BE4D-8AB5-C04FB6920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953" y="1690688"/>
            <a:ext cx="4645847" cy="3141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7321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4">
            <a:extLst>
              <a:ext uri="{FF2B5EF4-FFF2-40B4-BE49-F238E27FC236}">
                <a16:creationId xmlns:a16="http://schemas.microsoft.com/office/drawing/2014/main" id="{E1DDAA53-A878-B4A9-F0D3-EE08E4C4F4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/>
        </p:blipFill>
        <p:spPr>
          <a:xfrm>
            <a:off x="0" y="-3"/>
            <a:ext cx="12192001" cy="6858000"/>
          </a:xfrm>
          <a:prstGeom prst="rect">
            <a:avLst/>
          </a:prstGeom>
        </p:spPr>
      </p:pic>
      <p:pic>
        <p:nvPicPr>
          <p:cNvPr id="13" name="图片 21">
            <a:extLst>
              <a:ext uri="{FF2B5EF4-FFF2-40B4-BE49-F238E27FC236}">
                <a16:creationId xmlns:a16="http://schemas.microsoft.com/office/drawing/2014/main" id="{308FCE39-9F4B-EC25-C48A-1C429C9B4A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4" name="图片 22">
            <a:extLst>
              <a:ext uri="{FF2B5EF4-FFF2-40B4-BE49-F238E27FC236}">
                <a16:creationId xmlns:a16="http://schemas.microsoft.com/office/drawing/2014/main" id="{486D3BD4-240C-838D-A516-F772C70F46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15" name="图片 16">
            <a:extLst>
              <a:ext uri="{FF2B5EF4-FFF2-40B4-BE49-F238E27FC236}">
                <a16:creationId xmlns:a16="http://schemas.microsoft.com/office/drawing/2014/main" id="{B21F71AD-A8B8-7615-DA7B-D6AF67BC60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pic>
        <p:nvPicPr>
          <p:cNvPr id="16" name="图片 29">
            <a:hlinkClick r:id="rId5" action="ppaction://hlinksldjump"/>
            <a:extLst>
              <a:ext uri="{FF2B5EF4-FFF2-40B4-BE49-F238E27FC236}">
                <a16:creationId xmlns:a16="http://schemas.microsoft.com/office/drawing/2014/main" id="{BBF439B9-485D-2517-E4D4-0C37798527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3859">
            <a:off x="-596268" y="-951456"/>
            <a:ext cx="3744674" cy="37446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F739D3-8678-4300-7A1F-D815E9950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541F94-6005-9114-8F61-5986AA04EF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DD9BB1-1A83-2389-CDB7-255146DAAD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995" y="166978"/>
            <a:ext cx="5080992" cy="3216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63A3F0-0580-46AA-918B-92668C0F51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1601" y="365125"/>
            <a:ext cx="4749638" cy="2943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FFD345-CE53-206C-9CCC-4FB29AF575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7075" y="3458900"/>
            <a:ext cx="4977445" cy="3112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940331-ABC5-AC92-A0FC-E688F9448A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5718" y="3345753"/>
            <a:ext cx="4977445" cy="31471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2EE49AA-32DB-67D7-011A-06925D04B3AD}"/>
              </a:ext>
            </a:extLst>
          </p:cNvPr>
          <p:cNvGrpSpPr/>
          <p:nvPr/>
        </p:nvGrpSpPr>
        <p:grpSpPr>
          <a:xfrm>
            <a:off x="3475096" y="2769055"/>
            <a:ext cx="5210767" cy="1724476"/>
            <a:chOff x="6895350" y="-859429"/>
            <a:chExt cx="5067642" cy="3776674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261904C-EC36-62AF-BAF0-C477D77D5F23}"/>
                </a:ext>
              </a:extLst>
            </p:cNvPr>
            <p:cNvSpPr/>
            <p:nvPr/>
          </p:nvSpPr>
          <p:spPr>
            <a:xfrm>
              <a:off x="6930304" y="-859429"/>
              <a:ext cx="5032688" cy="3713650"/>
            </a:xfrm>
            <a:custGeom>
              <a:avLst/>
              <a:gdLst>
                <a:gd name="connsiteX0" fmla="*/ 0 w 5174825"/>
                <a:gd name="connsiteY0" fmla="*/ 282622 h 1695698"/>
                <a:gd name="connsiteX1" fmla="*/ 282622 w 5174825"/>
                <a:gd name="connsiteY1" fmla="*/ 0 h 1695698"/>
                <a:gd name="connsiteX2" fmla="*/ 766628 w 5174825"/>
                <a:gd name="connsiteY2" fmla="*/ 0 h 1695698"/>
                <a:gd name="connsiteX3" fmla="*/ 1204538 w 5174825"/>
                <a:gd name="connsiteY3" fmla="*/ 0 h 1695698"/>
                <a:gd name="connsiteX4" fmla="*/ 1734640 w 5174825"/>
                <a:gd name="connsiteY4" fmla="*/ 0 h 1695698"/>
                <a:gd name="connsiteX5" fmla="*/ 2218646 w 5174825"/>
                <a:gd name="connsiteY5" fmla="*/ 0 h 1695698"/>
                <a:gd name="connsiteX6" fmla="*/ 2748748 w 5174825"/>
                <a:gd name="connsiteY6" fmla="*/ 0 h 1695698"/>
                <a:gd name="connsiteX7" fmla="*/ 3278850 w 5174825"/>
                <a:gd name="connsiteY7" fmla="*/ 0 h 1695698"/>
                <a:gd name="connsiteX8" fmla="*/ 3901143 w 5174825"/>
                <a:gd name="connsiteY8" fmla="*/ 0 h 1695698"/>
                <a:gd name="connsiteX9" fmla="*/ 4339053 w 5174825"/>
                <a:gd name="connsiteY9" fmla="*/ 0 h 1695698"/>
                <a:gd name="connsiteX10" fmla="*/ 4892203 w 5174825"/>
                <a:gd name="connsiteY10" fmla="*/ 0 h 1695698"/>
                <a:gd name="connsiteX11" fmla="*/ 5174825 w 5174825"/>
                <a:gd name="connsiteY11" fmla="*/ 282622 h 1695698"/>
                <a:gd name="connsiteX12" fmla="*/ 5174825 w 5174825"/>
                <a:gd name="connsiteY12" fmla="*/ 836544 h 1695698"/>
                <a:gd name="connsiteX13" fmla="*/ 5174825 w 5174825"/>
                <a:gd name="connsiteY13" fmla="*/ 1413076 h 1695698"/>
                <a:gd name="connsiteX14" fmla="*/ 4892203 w 5174825"/>
                <a:gd name="connsiteY14" fmla="*/ 1695698 h 1695698"/>
                <a:gd name="connsiteX15" fmla="*/ 4362101 w 5174825"/>
                <a:gd name="connsiteY15" fmla="*/ 1695698 h 1695698"/>
                <a:gd name="connsiteX16" fmla="*/ 3831999 w 5174825"/>
                <a:gd name="connsiteY16" fmla="*/ 1695698 h 1695698"/>
                <a:gd name="connsiteX17" fmla="*/ 3163610 w 5174825"/>
                <a:gd name="connsiteY17" fmla="*/ 1695698 h 1695698"/>
                <a:gd name="connsiteX18" fmla="*/ 2633508 w 5174825"/>
                <a:gd name="connsiteY18" fmla="*/ 1695698 h 1695698"/>
                <a:gd name="connsiteX19" fmla="*/ 2195598 w 5174825"/>
                <a:gd name="connsiteY19" fmla="*/ 1695698 h 1695698"/>
                <a:gd name="connsiteX20" fmla="*/ 1665496 w 5174825"/>
                <a:gd name="connsiteY20" fmla="*/ 1695698 h 1695698"/>
                <a:gd name="connsiteX21" fmla="*/ 1227586 w 5174825"/>
                <a:gd name="connsiteY21" fmla="*/ 1695698 h 1695698"/>
                <a:gd name="connsiteX22" fmla="*/ 282622 w 5174825"/>
                <a:gd name="connsiteY22" fmla="*/ 1695698 h 1695698"/>
                <a:gd name="connsiteX23" fmla="*/ 0 w 5174825"/>
                <a:gd name="connsiteY23" fmla="*/ 1413076 h 1695698"/>
                <a:gd name="connsiteX24" fmla="*/ 0 w 5174825"/>
                <a:gd name="connsiteY24" fmla="*/ 881763 h 1695698"/>
                <a:gd name="connsiteX25" fmla="*/ 0 w 5174825"/>
                <a:gd name="connsiteY25" fmla="*/ 282622 h 169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174825" h="1695698" fill="none" extrusionOk="0">
                  <a:moveTo>
                    <a:pt x="0" y="282622"/>
                  </a:moveTo>
                  <a:cubicBezTo>
                    <a:pt x="21511" y="139187"/>
                    <a:pt x="132057" y="7258"/>
                    <a:pt x="282622" y="0"/>
                  </a:cubicBezTo>
                  <a:cubicBezTo>
                    <a:pt x="400904" y="-42539"/>
                    <a:pt x="582571" y="44786"/>
                    <a:pt x="766628" y="0"/>
                  </a:cubicBezTo>
                  <a:cubicBezTo>
                    <a:pt x="950685" y="-44786"/>
                    <a:pt x="1039772" y="32196"/>
                    <a:pt x="1204538" y="0"/>
                  </a:cubicBezTo>
                  <a:cubicBezTo>
                    <a:pt x="1369304" y="-32196"/>
                    <a:pt x="1620928" y="50540"/>
                    <a:pt x="1734640" y="0"/>
                  </a:cubicBezTo>
                  <a:cubicBezTo>
                    <a:pt x="1848352" y="-50540"/>
                    <a:pt x="2118140" y="32295"/>
                    <a:pt x="2218646" y="0"/>
                  </a:cubicBezTo>
                  <a:cubicBezTo>
                    <a:pt x="2319152" y="-32295"/>
                    <a:pt x="2616790" y="61005"/>
                    <a:pt x="2748748" y="0"/>
                  </a:cubicBezTo>
                  <a:cubicBezTo>
                    <a:pt x="2880706" y="-61005"/>
                    <a:pt x="3022949" y="51252"/>
                    <a:pt x="3278850" y="0"/>
                  </a:cubicBezTo>
                  <a:cubicBezTo>
                    <a:pt x="3534751" y="-51252"/>
                    <a:pt x="3741370" y="48779"/>
                    <a:pt x="3901143" y="0"/>
                  </a:cubicBezTo>
                  <a:cubicBezTo>
                    <a:pt x="4060916" y="-48779"/>
                    <a:pt x="4225435" y="35709"/>
                    <a:pt x="4339053" y="0"/>
                  </a:cubicBezTo>
                  <a:cubicBezTo>
                    <a:pt x="4452671" y="-35709"/>
                    <a:pt x="4678653" y="13010"/>
                    <a:pt x="4892203" y="0"/>
                  </a:cubicBezTo>
                  <a:cubicBezTo>
                    <a:pt x="5063528" y="7726"/>
                    <a:pt x="5186950" y="85382"/>
                    <a:pt x="5174825" y="282622"/>
                  </a:cubicBezTo>
                  <a:cubicBezTo>
                    <a:pt x="5178384" y="541154"/>
                    <a:pt x="5155266" y="623663"/>
                    <a:pt x="5174825" y="836544"/>
                  </a:cubicBezTo>
                  <a:cubicBezTo>
                    <a:pt x="5194384" y="1049425"/>
                    <a:pt x="5121143" y="1131929"/>
                    <a:pt x="5174825" y="1413076"/>
                  </a:cubicBezTo>
                  <a:cubicBezTo>
                    <a:pt x="5204117" y="1603317"/>
                    <a:pt x="5022273" y="1709712"/>
                    <a:pt x="4892203" y="1695698"/>
                  </a:cubicBezTo>
                  <a:cubicBezTo>
                    <a:pt x="4638524" y="1709638"/>
                    <a:pt x="4489768" y="1647337"/>
                    <a:pt x="4362101" y="1695698"/>
                  </a:cubicBezTo>
                  <a:cubicBezTo>
                    <a:pt x="4234434" y="1744059"/>
                    <a:pt x="4036572" y="1641464"/>
                    <a:pt x="3831999" y="1695698"/>
                  </a:cubicBezTo>
                  <a:cubicBezTo>
                    <a:pt x="3627426" y="1749932"/>
                    <a:pt x="3442587" y="1636803"/>
                    <a:pt x="3163610" y="1695698"/>
                  </a:cubicBezTo>
                  <a:cubicBezTo>
                    <a:pt x="2884633" y="1754593"/>
                    <a:pt x="2767070" y="1635727"/>
                    <a:pt x="2633508" y="1695698"/>
                  </a:cubicBezTo>
                  <a:cubicBezTo>
                    <a:pt x="2499946" y="1755669"/>
                    <a:pt x="2363271" y="1665828"/>
                    <a:pt x="2195598" y="1695698"/>
                  </a:cubicBezTo>
                  <a:cubicBezTo>
                    <a:pt x="2027925" y="1725568"/>
                    <a:pt x="1922477" y="1650731"/>
                    <a:pt x="1665496" y="1695698"/>
                  </a:cubicBezTo>
                  <a:cubicBezTo>
                    <a:pt x="1408515" y="1740665"/>
                    <a:pt x="1350139" y="1689636"/>
                    <a:pt x="1227586" y="1695698"/>
                  </a:cubicBezTo>
                  <a:cubicBezTo>
                    <a:pt x="1105033" y="1701760"/>
                    <a:pt x="581432" y="1587520"/>
                    <a:pt x="282622" y="1695698"/>
                  </a:cubicBezTo>
                  <a:cubicBezTo>
                    <a:pt x="112785" y="1726964"/>
                    <a:pt x="7529" y="1550398"/>
                    <a:pt x="0" y="1413076"/>
                  </a:cubicBezTo>
                  <a:cubicBezTo>
                    <a:pt x="-3813" y="1284921"/>
                    <a:pt x="36772" y="1041791"/>
                    <a:pt x="0" y="881763"/>
                  </a:cubicBezTo>
                  <a:cubicBezTo>
                    <a:pt x="-36772" y="721735"/>
                    <a:pt x="60393" y="460020"/>
                    <a:pt x="0" y="282622"/>
                  </a:cubicBezTo>
                  <a:close/>
                </a:path>
                <a:path w="5174825" h="1695698" stroke="0" extrusionOk="0">
                  <a:moveTo>
                    <a:pt x="0" y="282622"/>
                  </a:moveTo>
                  <a:cubicBezTo>
                    <a:pt x="-35295" y="112955"/>
                    <a:pt x="119279" y="1768"/>
                    <a:pt x="282622" y="0"/>
                  </a:cubicBezTo>
                  <a:cubicBezTo>
                    <a:pt x="497048" y="-19538"/>
                    <a:pt x="572609" y="34032"/>
                    <a:pt x="812724" y="0"/>
                  </a:cubicBezTo>
                  <a:cubicBezTo>
                    <a:pt x="1052839" y="-34032"/>
                    <a:pt x="1255122" y="3947"/>
                    <a:pt x="1388921" y="0"/>
                  </a:cubicBezTo>
                  <a:cubicBezTo>
                    <a:pt x="1522720" y="-3947"/>
                    <a:pt x="1718940" y="7226"/>
                    <a:pt x="2011215" y="0"/>
                  </a:cubicBezTo>
                  <a:cubicBezTo>
                    <a:pt x="2303490" y="-7226"/>
                    <a:pt x="2469006" y="63682"/>
                    <a:pt x="2679604" y="0"/>
                  </a:cubicBezTo>
                  <a:cubicBezTo>
                    <a:pt x="2890202" y="-63682"/>
                    <a:pt x="3141321" y="2890"/>
                    <a:pt x="3347993" y="0"/>
                  </a:cubicBezTo>
                  <a:cubicBezTo>
                    <a:pt x="3554665" y="-2890"/>
                    <a:pt x="3661312" y="45485"/>
                    <a:pt x="3878095" y="0"/>
                  </a:cubicBezTo>
                  <a:cubicBezTo>
                    <a:pt x="4094878" y="-45485"/>
                    <a:pt x="4153917" y="41364"/>
                    <a:pt x="4316005" y="0"/>
                  </a:cubicBezTo>
                  <a:cubicBezTo>
                    <a:pt x="4478093" y="-41364"/>
                    <a:pt x="4687368" y="40916"/>
                    <a:pt x="4892203" y="0"/>
                  </a:cubicBezTo>
                  <a:cubicBezTo>
                    <a:pt x="5042836" y="-2464"/>
                    <a:pt x="5159442" y="86175"/>
                    <a:pt x="5174825" y="282622"/>
                  </a:cubicBezTo>
                  <a:cubicBezTo>
                    <a:pt x="5200675" y="417203"/>
                    <a:pt x="5114182" y="696151"/>
                    <a:pt x="5174825" y="859154"/>
                  </a:cubicBezTo>
                  <a:cubicBezTo>
                    <a:pt x="5235468" y="1022157"/>
                    <a:pt x="5139962" y="1247837"/>
                    <a:pt x="5174825" y="1413076"/>
                  </a:cubicBezTo>
                  <a:cubicBezTo>
                    <a:pt x="5215921" y="1571157"/>
                    <a:pt x="5052211" y="1714769"/>
                    <a:pt x="4892203" y="1695698"/>
                  </a:cubicBezTo>
                  <a:cubicBezTo>
                    <a:pt x="4743176" y="1739699"/>
                    <a:pt x="4531396" y="1651679"/>
                    <a:pt x="4269910" y="1695698"/>
                  </a:cubicBezTo>
                  <a:cubicBezTo>
                    <a:pt x="4008424" y="1739717"/>
                    <a:pt x="3957708" y="1668596"/>
                    <a:pt x="3739808" y="1695698"/>
                  </a:cubicBezTo>
                  <a:cubicBezTo>
                    <a:pt x="3521908" y="1722800"/>
                    <a:pt x="3433559" y="1661196"/>
                    <a:pt x="3163610" y="1695698"/>
                  </a:cubicBezTo>
                  <a:cubicBezTo>
                    <a:pt x="2893661" y="1730200"/>
                    <a:pt x="2755730" y="1672758"/>
                    <a:pt x="2633508" y="1695698"/>
                  </a:cubicBezTo>
                  <a:cubicBezTo>
                    <a:pt x="2511286" y="1718638"/>
                    <a:pt x="2245498" y="1684579"/>
                    <a:pt x="2057311" y="1695698"/>
                  </a:cubicBezTo>
                  <a:cubicBezTo>
                    <a:pt x="1869124" y="1706817"/>
                    <a:pt x="1827665" y="1684348"/>
                    <a:pt x="1619400" y="1695698"/>
                  </a:cubicBezTo>
                  <a:cubicBezTo>
                    <a:pt x="1411135" y="1707048"/>
                    <a:pt x="1202330" y="1684241"/>
                    <a:pt x="1089299" y="1695698"/>
                  </a:cubicBezTo>
                  <a:cubicBezTo>
                    <a:pt x="976268" y="1707155"/>
                    <a:pt x="619160" y="1645669"/>
                    <a:pt x="282622" y="1695698"/>
                  </a:cubicBezTo>
                  <a:cubicBezTo>
                    <a:pt x="138580" y="1679254"/>
                    <a:pt x="-25074" y="1565551"/>
                    <a:pt x="0" y="1413076"/>
                  </a:cubicBezTo>
                  <a:cubicBezTo>
                    <a:pt x="-16855" y="1161993"/>
                    <a:pt x="35694" y="1099952"/>
                    <a:pt x="0" y="881763"/>
                  </a:cubicBezTo>
                  <a:cubicBezTo>
                    <a:pt x="-35694" y="663574"/>
                    <a:pt x="9957" y="468048"/>
                    <a:pt x="0" y="282622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="" xmlns:ask="http://schemas.microsoft.com/office/drawing/2018/sketchyshapes" sd="397762265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0C22C51-9017-D8A4-F4D3-2EA0AAC89471}"/>
                </a:ext>
              </a:extLst>
            </p:cNvPr>
            <p:cNvSpPr txBox="1"/>
            <p:nvPr/>
          </p:nvSpPr>
          <p:spPr>
            <a:xfrm>
              <a:off x="6895350" y="-859429"/>
              <a:ext cx="5032688" cy="3776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sát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các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hình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̀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nêu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lợi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ích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của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hoạt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động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sản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xuất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nghiệp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15562A0-2580-526C-E794-6F5753CA3E58}"/>
              </a:ext>
            </a:extLst>
          </p:cNvPr>
          <p:cNvGrpSpPr/>
          <p:nvPr/>
        </p:nvGrpSpPr>
        <p:grpSpPr>
          <a:xfrm>
            <a:off x="8556089" y="1907046"/>
            <a:ext cx="4760932" cy="2872482"/>
            <a:chOff x="2787071" y="7363805"/>
            <a:chExt cx="7670506" cy="362209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08981A2-D48D-70FC-B84E-5DC618242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7071" y="7363805"/>
              <a:ext cx="7670506" cy="362209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572DCBF-50DA-1247-1382-5AD8E3BF2818}"/>
                </a:ext>
              </a:extLst>
            </p:cNvPr>
            <p:cNvSpPr txBox="1"/>
            <p:nvPr/>
          </p:nvSpPr>
          <p:spPr>
            <a:xfrm>
              <a:off x="4601198" y="8391367"/>
              <a:ext cx="4178813" cy="16688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Thảo</a:t>
              </a:r>
              <a:r>
                <a:rPr lang="en-US" sz="4000" b="1" dirty="0">
                  <a:solidFill>
                    <a:srgbClr val="5B9BD5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luận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nhóm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4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4159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49419354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363</Words>
  <Application>Microsoft Office PowerPoint</Application>
  <PresentationFormat>Widescreen</PresentationFormat>
  <Paragraphs>39</Paragraphs>
  <Slides>23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UTM Bustamalaka</vt:lpstr>
      <vt:lpstr>#9Slide07 Cadena</vt:lpstr>
      <vt:lpstr>SVN-Newton</vt:lpstr>
      <vt:lpstr>字魂70号-灵悦黑体</vt:lpstr>
      <vt:lpstr>字魂105号-简雅黑</vt:lpstr>
      <vt:lpstr>Calibri Light</vt:lpstr>
      <vt:lpstr>Calibri</vt:lpstr>
      <vt:lpstr>#9Slide07 HoneyCream</vt:lpstr>
      <vt:lpstr>Source Sans Pro Black</vt:lpstr>
      <vt:lpstr>Arial</vt:lpstr>
      <vt:lpstr>Cambria</vt:lpstr>
      <vt:lpstr>等线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Admin</cp:lastModifiedBy>
  <cp:revision>2</cp:revision>
  <dcterms:created xsi:type="dcterms:W3CDTF">2022-10-29T14:16:09Z</dcterms:created>
  <dcterms:modified xsi:type="dcterms:W3CDTF">2025-04-12T01:02:14Z</dcterms:modified>
</cp:coreProperties>
</file>