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handoutMasterIdLst>
    <p:handoutMasterId r:id="rId40"/>
  </p:handoutMasterIdLst>
  <p:sldIdLst>
    <p:sldId id="296" r:id="rId3"/>
    <p:sldId id="297" r:id="rId4"/>
    <p:sldId id="271" r:id="rId5"/>
    <p:sldId id="299" r:id="rId6"/>
    <p:sldId id="300" r:id="rId7"/>
    <p:sldId id="305" r:id="rId8"/>
    <p:sldId id="310" r:id="rId9"/>
    <p:sldId id="307" r:id="rId10"/>
    <p:sldId id="311" r:id="rId11"/>
    <p:sldId id="306" r:id="rId12"/>
    <p:sldId id="312" r:id="rId13"/>
    <p:sldId id="313" r:id="rId14"/>
    <p:sldId id="314" r:id="rId15"/>
    <p:sldId id="315" r:id="rId16"/>
    <p:sldId id="316" r:id="rId17"/>
    <p:sldId id="317" r:id="rId18"/>
    <p:sldId id="318" r:id="rId19"/>
    <p:sldId id="328" r:id="rId20"/>
    <p:sldId id="329" r:id="rId21"/>
    <p:sldId id="301" r:id="rId22"/>
    <p:sldId id="302" r:id="rId23"/>
    <p:sldId id="319" r:id="rId24"/>
    <p:sldId id="320" r:id="rId25"/>
    <p:sldId id="321" r:id="rId26"/>
    <p:sldId id="322" r:id="rId27"/>
    <p:sldId id="308" r:id="rId28"/>
    <p:sldId id="303" r:id="rId29"/>
    <p:sldId id="326" r:id="rId30"/>
    <p:sldId id="327" r:id="rId31"/>
    <p:sldId id="304" r:id="rId32"/>
    <p:sldId id="295" r:id="rId33"/>
    <p:sldId id="332" r:id="rId34"/>
    <p:sldId id="334" r:id="rId35"/>
    <p:sldId id="335" r:id="rId36"/>
    <p:sldId id="330" r:id="rId37"/>
    <p:sldId id="33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5317"/>
    <a:srgbClr val="FFDFAF"/>
    <a:srgbClr val="127366"/>
    <a:srgbClr val="753E21"/>
    <a:srgbClr val="F4E9E4"/>
    <a:srgbClr val="DFBDAF"/>
    <a:srgbClr val="FEC46E"/>
    <a:srgbClr val="FEE9CA"/>
    <a:srgbClr val="FCC36D"/>
    <a:srgbClr val="CCE9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300" y="48"/>
      </p:cViewPr>
      <p:guideLst/>
    </p:cSldViewPr>
  </p:slideViewPr>
  <p:notesTextViewPr>
    <p:cViewPr>
      <p:scale>
        <a:sx n="1" d="1"/>
        <a:sy n="1" d="1"/>
      </p:scale>
      <p:origin x="0" y="0"/>
    </p:cViewPr>
  </p:notesTextViewPr>
  <p:notesViewPr>
    <p:cSldViewPr snapToGrid="0">
      <p:cViewPr varScale="1">
        <p:scale>
          <a:sx n="63" d="100"/>
          <a:sy n="63" d="100"/>
        </p:scale>
        <p:origin x="3134"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A18539-A337-7B9D-5DDD-2532862E9D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223C80-7346-730F-4146-77A36D0445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EAE1D9-3A27-4E12-8F30-57C8B8B32BCA}" type="datetimeFigureOut">
              <a:rPr lang="en-US" smtClean="0"/>
              <a:t>12/4/2025</a:t>
            </a:fld>
            <a:endParaRPr lang="en-US"/>
          </a:p>
        </p:txBody>
      </p:sp>
      <p:sp>
        <p:nvSpPr>
          <p:cNvPr id="4" name="Footer Placeholder 3">
            <a:extLst>
              <a:ext uri="{FF2B5EF4-FFF2-40B4-BE49-F238E27FC236}">
                <a16:creationId xmlns:a16="http://schemas.microsoft.com/office/drawing/2014/main" id="{E0241BB8-B186-A1F1-96B2-ABFE515115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EF5ECF2-68CA-CAD7-1659-E52019F2E4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25533C-9507-47C5-98C5-C0F558D6AEDA}" type="slidenum">
              <a:rPr lang="en-US" smtClean="0"/>
              <a:t>‹#›</a:t>
            </a:fld>
            <a:endParaRPr lang="en-US"/>
          </a:p>
        </p:txBody>
      </p:sp>
    </p:spTree>
    <p:extLst>
      <p:ext uri="{BB962C8B-B14F-4D97-AF65-F5344CB8AC3E}">
        <p14:creationId xmlns:p14="http://schemas.microsoft.com/office/powerpoint/2010/main" val="1222974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636ED-40A0-4EDE-84BE-D605FD88D584}"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ADC1C0-0BB7-4B45-9135-12F5337B509D}" type="slidenum">
              <a:rPr lang="en-US" smtClean="0"/>
              <a:t>‹#›</a:t>
            </a:fld>
            <a:endParaRPr lang="en-US"/>
          </a:p>
        </p:txBody>
      </p:sp>
    </p:spTree>
    <p:extLst>
      <p:ext uri="{BB962C8B-B14F-4D97-AF65-F5344CB8AC3E}">
        <p14:creationId xmlns:p14="http://schemas.microsoft.com/office/powerpoint/2010/main" val="3705727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9BDB9-0D21-88DB-355C-A8ED162D55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F1DD4C-9765-27B2-29FC-A38A2E8D0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C0A3D0-896B-FC96-891A-AFE75CDAE09C}"/>
              </a:ext>
            </a:extLst>
          </p:cNvPr>
          <p:cNvSpPr>
            <a:spLocks noGrp="1"/>
          </p:cNvSpPr>
          <p:nvPr>
            <p:ph type="dt" sz="half" idx="10"/>
          </p:nvPr>
        </p:nvSpPr>
        <p:spPr/>
        <p:txBody>
          <a:bodyPr/>
          <a:lstStyle/>
          <a:p>
            <a:fld id="{E9CD3DA9-819D-4EA3-B789-727A0621FC17}" type="datetimeFigureOut">
              <a:rPr lang="en-US" smtClean="0"/>
              <a:t>12/4/2025</a:t>
            </a:fld>
            <a:endParaRPr lang="en-US"/>
          </a:p>
        </p:txBody>
      </p:sp>
      <p:sp>
        <p:nvSpPr>
          <p:cNvPr id="5" name="Footer Placeholder 4">
            <a:extLst>
              <a:ext uri="{FF2B5EF4-FFF2-40B4-BE49-F238E27FC236}">
                <a16:creationId xmlns:a16="http://schemas.microsoft.com/office/drawing/2014/main" id="{51383096-5D30-F238-89B2-22D6844FF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4E989-FB25-6823-6438-3ED847B984F0}"/>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35565388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46605-2F5B-89A4-C8A4-79EF8053FD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AE0D1-5233-559C-8B80-CB0324E11F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B00BD-7EE3-0039-3FAE-8B7CAC23791A}"/>
              </a:ext>
            </a:extLst>
          </p:cNvPr>
          <p:cNvSpPr>
            <a:spLocks noGrp="1"/>
          </p:cNvSpPr>
          <p:nvPr>
            <p:ph type="dt" sz="half" idx="10"/>
          </p:nvPr>
        </p:nvSpPr>
        <p:spPr/>
        <p:txBody>
          <a:bodyPr/>
          <a:lstStyle/>
          <a:p>
            <a:fld id="{E9CD3DA9-819D-4EA3-B789-727A0621FC17}" type="datetimeFigureOut">
              <a:rPr lang="en-US" smtClean="0"/>
              <a:t>12/4/2025</a:t>
            </a:fld>
            <a:endParaRPr lang="en-US"/>
          </a:p>
        </p:txBody>
      </p:sp>
      <p:sp>
        <p:nvSpPr>
          <p:cNvPr id="5" name="Footer Placeholder 4">
            <a:extLst>
              <a:ext uri="{FF2B5EF4-FFF2-40B4-BE49-F238E27FC236}">
                <a16:creationId xmlns:a16="http://schemas.microsoft.com/office/drawing/2014/main" id="{30CCD87A-61BE-AE18-B1BA-3F067A803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DF2F1-E7A1-5E53-8DAA-928CB2BD7D22}"/>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8134057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1A724-B276-2B9E-AE29-8F2D587030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F07AB4-5565-C344-0892-41F3D9A431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2BFB7-B7C5-515E-99C1-36E6E508A868}"/>
              </a:ext>
            </a:extLst>
          </p:cNvPr>
          <p:cNvSpPr>
            <a:spLocks noGrp="1"/>
          </p:cNvSpPr>
          <p:nvPr>
            <p:ph type="dt" sz="half" idx="10"/>
          </p:nvPr>
        </p:nvSpPr>
        <p:spPr/>
        <p:txBody>
          <a:bodyPr/>
          <a:lstStyle/>
          <a:p>
            <a:fld id="{E9CD3DA9-819D-4EA3-B789-727A0621FC17}" type="datetimeFigureOut">
              <a:rPr lang="en-US" smtClean="0"/>
              <a:t>12/4/2025</a:t>
            </a:fld>
            <a:endParaRPr lang="en-US"/>
          </a:p>
        </p:txBody>
      </p:sp>
      <p:sp>
        <p:nvSpPr>
          <p:cNvPr id="5" name="Footer Placeholder 4">
            <a:extLst>
              <a:ext uri="{FF2B5EF4-FFF2-40B4-BE49-F238E27FC236}">
                <a16:creationId xmlns:a16="http://schemas.microsoft.com/office/drawing/2014/main" id="{3A1C09DC-D895-9EAB-CB5B-A60622BD6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97948-BF85-3BD9-99F4-2F9DA58AE41B}"/>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6127015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1644978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28412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954149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199220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75513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28270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1214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1559244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76EEA-D5B7-9D98-77ED-DE987A1064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627431-C543-4226-D423-39457DEB43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1A01C-6137-6BB5-EA62-E75AFB0AC912}"/>
              </a:ext>
            </a:extLst>
          </p:cNvPr>
          <p:cNvSpPr>
            <a:spLocks noGrp="1"/>
          </p:cNvSpPr>
          <p:nvPr>
            <p:ph type="dt" sz="half" idx="10"/>
          </p:nvPr>
        </p:nvSpPr>
        <p:spPr/>
        <p:txBody>
          <a:bodyPr/>
          <a:lstStyle/>
          <a:p>
            <a:fld id="{E9CD3DA9-819D-4EA3-B789-727A0621FC17}" type="datetimeFigureOut">
              <a:rPr lang="en-US" smtClean="0"/>
              <a:t>12/4/2025</a:t>
            </a:fld>
            <a:endParaRPr lang="en-US"/>
          </a:p>
        </p:txBody>
      </p:sp>
      <p:sp>
        <p:nvSpPr>
          <p:cNvPr id="5" name="Footer Placeholder 4">
            <a:extLst>
              <a:ext uri="{FF2B5EF4-FFF2-40B4-BE49-F238E27FC236}">
                <a16:creationId xmlns:a16="http://schemas.microsoft.com/office/drawing/2014/main" id="{F466B31C-4BAC-5E2E-BAA4-42631BBDE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24B4E-E2A4-E846-8226-17C7E018E5D5}"/>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23733692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52576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028802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9222737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8966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2476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8133-FB9D-D533-2DE7-614CF1EB2B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F77BC7-D7BE-0757-D767-3BC3E66892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E944C5-D89A-A664-A1A7-C2ADF6082AF0}"/>
              </a:ext>
            </a:extLst>
          </p:cNvPr>
          <p:cNvSpPr>
            <a:spLocks noGrp="1"/>
          </p:cNvSpPr>
          <p:nvPr>
            <p:ph type="dt" sz="half" idx="10"/>
          </p:nvPr>
        </p:nvSpPr>
        <p:spPr/>
        <p:txBody>
          <a:bodyPr/>
          <a:lstStyle/>
          <a:p>
            <a:fld id="{E9CD3DA9-819D-4EA3-B789-727A0621FC17}" type="datetimeFigureOut">
              <a:rPr lang="en-US" smtClean="0"/>
              <a:t>12/4/2025</a:t>
            </a:fld>
            <a:endParaRPr lang="en-US"/>
          </a:p>
        </p:txBody>
      </p:sp>
      <p:sp>
        <p:nvSpPr>
          <p:cNvPr id="5" name="Footer Placeholder 4">
            <a:extLst>
              <a:ext uri="{FF2B5EF4-FFF2-40B4-BE49-F238E27FC236}">
                <a16:creationId xmlns:a16="http://schemas.microsoft.com/office/drawing/2014/main" id="{01A4CCE1-DE2F-A63C-D31C-F3D396946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A0F93-D691-17B3-1D43-32CBB6047A3C}"/>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31485465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67A5-957F-20A7-9FC0-399AEDC583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AD0108-AAE5-318F-A134-2B5A6F393B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F4EBF-3734-4BFB-0C35-303CA2B971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3D1BC8-58A7-6AB3-A153-9AEA116D39C8}"/>
              </a:ext>
            </a:extLst>
          </p:cNvPr>
          <p:cNvSpPr>
            <a:spLocks noGrp="1"/>
          </p:cNvSpPr>
          <p:nvPr>
            <p:ph type="dt" sz="half" idx="10"/>
          </p:nvPr>
        </p:nvSpPr>
        <p:spPr/>
        <p:txBody>
          <a:bodyPr/>
          <a:lstStyle/>
          <a:p>
            <a:fld id="{E9CD3DA9-819D-4EA3-B789-727A0621FC17}" type="datetimeFigureOut">
              <a:rPr lang="en-US" smtClean="0"/>
              <a:t>12/4/2025</a:t>
            </a:fld>
            <a:endParaRPr lang="en-US"/>
          </a:p>
        </p:txBody>
      </p:sp>
      <p:sp>
        <p:nvSpPr>
          <p:cNvPr id="6" name="Footer Placeholder 5">
            <a:extLst>
              <a:ext uri="{FF2B5EF4-FFF2-40B4-BE49-F238E27FC236}">
                <a16:creationId xmlns:a16="http://schemas.microsoft.com/office/drawing/2014/main" id="{5F23088B-AF23-43AF-AAD7-42F62BF055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122F3-0F0F-E715-B9C3-D018662C2F1D}"/>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10278824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9F0A-99ED-3B4A-7CB5-B43B7CAA6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9C090A-D69B-B755-CA63-3D6B3D4AE2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B97F-3597-8067-4968-81EF287F01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17EC17-23A9-2CD3-C24C-CB610663E9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CAFC90-F84F-FDEA-6AD3-91CE76795D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088634-80A1-A3C4-4B14-87EE4695F74A}"/>
              </a:ext>
            </a:extLst>
          </p:cNvPr>
          <p:cNvSpPr>
            <a:spLocks noGrp="1"/>
          </p:cNvSpPr>
          <p:nvPr>
            <p:ph type="dt" sz="half" idx="10"/>
          </p:nvPr>
        </p:nvSpPr>
        <p:spPr/>
        <p:txBody>
          <a:bodyPr/>
          <a:lstStyle/>
          <a:p>
            <a:fld id="{E9CD3DA9-819D-4EA3-B789-727A0621FC17}" type="datetimeFigureOut">
              <a:rPr lang="en-US" smtClean="0"/>
              <a:t>12/4/2025</a:t>
            </a:fld>
            <a:endParaRPr lang="en-US"/>
          </a:p>
        </p:txBody>
      </p:sp>
      <p:sp>
        <p:nvSpPr>
          <p:cNvPr id="8" name="Footer Placeholder 7">
            <a:extLst>
              <a:ext uri="{FF2B5EF4-FFF2-40B4-BE49-F238E27FC236}">
                <a16:creationId xmlns:a16="http://schemas.microsoft.com/office/drawing/2014/main" id="{4107346B-9C82-ADAA-5474-14B2C48711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DD2BEB-1246-15DC-394F-3E100EBFA180}"/>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2462863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CAF4-8410-B205-2094-BF387E1927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DA025C-7E44-C787-0FE6-580CC588EA37}"/>
              </a:ext>
            </a:extLst>
          </p:cNvPr>
          <p:cNvSpPr>
            <a:spLocks noGrp="1"/>
          </p:cNvSpPr>
          <p:nvPr>
            <p:ph type="dt" sz="half" idx="10"/>
          </p:nvPr>
        </p:nvSpPr>
        <p:spPr/>
        <p:txBody>
          <a:bodyPr/>
          <a:lstStyle/>
          <a:p>
            <a:fld id="{E9CD3DA9-819D-4EA3-B789-727A0621FC17}" type="datetimeFigureOut">
              <a:rPr lang="en-US" smtClean="0"/>
              <a:t>12/4/2025</a:t>
            </a:fld>
            <a:endParaRPr lang="en-US"/>
          </a:p>
        </p:txBody>
      </p:sp>
      <p:sp>
        <p:nvSpPr>
          <p:cNvPr id="4" name="Footer Placeholder 3">
            <a:extLst>
              <a:ext uri="{FF2B5EF4-FFF2-40B4-BE49-F238E27FC236}">
                <a16:creationId xmlns:a16="http://schemas.microsoft.com/office/drawing/2014/main" id="{AA357508-4ED8-3CA0-8056-D9CACE77E4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F9421D-04FB-844F-DD10-41EE14A441EE}"/>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35160255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F4519-5C00-3310-BC55-A9BB654F0F5F}"/>
              </a:ext>
            </a:extLst>
          </p:cNvPr>
          <p:cNvSpPr>
            <a:spLocks noGrp="1"/>
          </p:cNvSpPr>
          <p:nvPr>
            <p:ph type="dt" sz="half" idx="10"/>
          </p:nvPr>
        </p:nvSpPr>
        <p:spPr/>
        <p:txBody>
          <a:bodyPr/>
          <a:lstStyle/>
          <a:p>
            <a:fld id="{E9CD3DA9-819D-4EA3-B789-727A0621FC17}" type="datetimeFigureOut">
              <a:rPr lang="en-US" smtClean="0"/>
              <a:t>12/4/2025</a:t>
            </a:fld>
            <a:endParaRPr lang="en-US"/>
          </a:p>
        </p:txBody>
      </p:sp>
      <p:sp>
        <p:nvSpPr>
          <p:cNvPr id="3" name="Footer Placeholder 2">
            <a:extLst>
              <a:ext uri="{FF2B5EF4-FFF2-40B4-BE49-F238E27FC236}">
                <a16:creationId xmlns:a16="http://schemas.microsoft.com/office/drawing/2014/main" id="{9EB7EA38-BCF4-024F-3D83-F1448D16BF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2EE335-4177-A7B2-10D2-B7960933643C}"/>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24792292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A471-9B9E-4948-1B7F-CF3AA42EEA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EEA79B-A194-73C7-3F94-CC2C68BCB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22C0B2-ECD2-0731-27B7-EC90CC17D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5656F-2039-0223-1285-51191E033B0E}"/>
              </a:ext>
            </a:extLst>
          </p:cNvPr>
          <p:cNvSpPr>
            <a:spLocks noGrp="1"/>
          </p:cNvSpPr>
          <p:nvPr>
            <p:ph type="dt" sz="half" idx="10"/>
          </p:nvPr>
        </p:nvSpPr>
        <p:spPr/>
        <p:txBody>
          <a:bodyPr/>
          <a:lstStyle/>
          <a:p>
            <a:fld id="{E9CD3DA9-819D-4EA3-B789-727A0621FC17}" type="datetimeFigureOut">
              <a:rPr lang="en-US" smtClean="0"/>
              <a:t>12/4/2025</a:t>
            </a:fld>
            <a:endParaRPr lang="en-US"/>
          </a:p>
        </p:txBody>
      </p:sp>
      <p:sp>
        <p:nvSpPr>
          <p:cNvPr id="6" name="Footer Placeholder 5">
            <a:extLst>
              <a:ext uri="{FF2B5EF4-FFF2-40B4-BE49-F238E27FC236}">
                <a16:creationId xmlns:a16="http://schemas.microsoft.com/office/drawing/2014/main" id="{B24EF523-1747-0F9F-B54F-0C8AF34C0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DCDE8-53DF-5B1A-EE1D-064FF1C575C7}"/>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2677566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6CBD2-9CCC-4E33-DA09-00726E5DB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F79C8-55BF-BBC9-F334-8A173B7CEC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E5A13-3F46-D959-EF84-F694B7340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96A91-F4A6-C478-9607-1484FB926288}"/>
              </a:ext>
            </a:extLst>
          </p:cNvPr>
          <p:cNvSpPr>
            <a:spLocks noGrp="1"/>
          </p:cNvSpPr>
          <p:nvPr>
            <p:ph type="dt" sz="half" idx="10"/>
          </p:nvPr>
        </p:nvSpPr>
        <p:spPr/>
        <p:txBody>
          <a:bodyPr/>
          <a:lstStyle/>
          <a:p>
            <a:fld id="{E9CD3DA9-819D-4EA3-B789-727A0621FC17}" type="datetimeFigureOut">
              <a:rPr lang="en-US" smtClean="0"/>
              <a:t>12/4/2025</a:t>
            </a:fld>
            <a:endParaRPr lang="en-US"/>
          </a:p>
        </p:txBody>
      </p:sp>
      <p:sp>
        <p:nvSpPr>
          <p:cNvPr id="6" name="Footer Placeholder 5">
            <a:extLst>
              <a:ext uri="{FF2B5EF4-FFF2-40B4-BE49-F238E27FC236}">
                <a16:creationId xmlns:a16="http://schemas.microsoft.com/office/drawing/2014/main" id="{8ADCFC1F-3429-E121-3805-0E1BA0159A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75511-8FAA-9B96-1DDD-633F6D2EA9B1}"/>
              </a:ext>
            </a:extLst>
          </p:cNvPr>
          <p:cNvSpPr>
            <a:spLocks noGrp="1"/>
          </p:cNvSpPr>
          <p:nvPr>
            <p:ph type="sldNum" sz="quarter" idx="12"/>
          </p:nvPr>
        </p:nvSpPr>
        <p:spPr/>
        <p:txBody>
          <a:bodyPr/>
          <a:lstStyle/>
          <a:p>
            <a:fld id="{3DACC248-2307-48F7-88ED-CC22E6629A35}" type="slidenum">
              <a:rPr lang="en-US" smtClean="0"/>
              <a:t>‹#›</a:t>
            </a:fld>
            <a:endParaRPr lang="en-US"/>
          </a:p>
        </p:txBody>
      </p:sp>
    </p:spTree>
    <p:extLst>
      <p:ext uri="{BB962C8B-B14F-4D97-AF65-F5344CB8AC3E}">
        <p14:creationId xmlns:p14="http://schemas.microsoft.com/office/powerpoint/2010/main" val="5317726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8.png"/><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7.png"/><Relationship Id="rId2" Type="http://schemas.openxmlformats.org/officeDocument/2006/relationships/slideLayout" Target="../slideLayouts/slideLayout13.xml"/><Relationship Id="rId16" Type="http://schemas.openxmlformats.org/officeDocument/2006/relationships/image" Target="../media/image6.png"/><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4.png"/><Relationship Id="rId5" Type="http://schemas.openxmlformats.org/officeDocument/2006/relationships/slideLayout" Target="../slideLayouts/slideLayout16.xml"/><Relationship Id="rId15" Type="http://schemas.openxmlformats.org/officeDocument/2006/relationships/image" Target="../media/image5.png"/><Relationship Id="rId23" Type="http://schemas.openxmlformats.org/officeDocument/2006/relationships/image" Target="../media/image3.png"/><Relationship Id="rId10" Type="http://schemas.openxmlformats.org/officeDocument/2006/relationships/slideLayout" Target="../slideLayouts/slideLayout21.xml"/><Relationship Id="rId19" Type="http://schemas.openxmlformats.org/officeDocument/2006/relationships/image" Target="../media/image9.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4828C-E534-BF49-7F0E-569919EE95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A257FF-3E92-FD25-5F58-16B13429E7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04E3B-781F-8573-FD16-088D6CA220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3DA9-819D-4EA3-B789-727A0621FC17}" type="datetimeFigureOut">
              <a:rPr lang="en-US" smtClean="0"/>
              <a:t>12/4/2025</a:t>
            </a:fld>
            <a:endParaRPr lang="en-US"/>
          </a:p>
        </p:txBody>
      </p:sp>
      <p:sp>
        <p:nvSpPr>
          <p:cNvPr id="5" name="Footer Placeholder 4">
            <a:extLst>
              <a:ext uri="{FF2B5EF4-FFF2-40B4-BE49-F238E27FC236}">
                <a16:creationId xmlns:a16="http://schemas.microsoft.com/office/drawing/2014/main" id="{A1BDCBC8-A4A3-0E29-9A62-23195BBDB6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5AD319-85E5-C404-CD50-C4EE59D309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CC248-2307-48F7-88ED-CC22E6629A35}" type="slidenum">
              <a:rPr lang="en-US" smtClean="0"/>
              <a:t>‹#›</a:t>
            </a:fld>
            <a:endParaRPr lang="en-US"/>
          </a:p>
        </p:txBody>
      </p:sp>
      <p:sp>
        <p:nvSpPr>
          <p:cNvPr id="7" name="TextBox 3">
            <a:extLst>
              <a:ext uri="{FF2B5EF4-FFF2-40B4-BE49-F238E27FC236}">
                <a16:creationId xmlns:a16="http://schemas.microsoft.com/office/drawing/2014/main" id="{206E708C-9C17-8F96-EC98-E9DEBDAE94C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67915CD-34E9-8682-4F4A-F7E1E6D0005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93208488-46EB-3339-510C-53696E6215E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AB85976B-1DA4-34C1-969F-9BAC7AF97B7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531C0409-1C94-8DD3-AB4F-E093E726EC4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60F52A87-7B05-51AF-A6A9-1B68B6DDE0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CB3CE077-8940-04EA-1A8B-7F6F5A1F79BB}"/>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C16B4F6A-E8B1-7447-6563-59023EB76502}"/>
              </a:ext>
            </a:extLst>
          </p:cNvPr>
          <p:cNvPicPr>
            <a:picLocks noChangeAspect="1"/>
          </p:cNvPicPr>
          <p:nvPr userDrawn="1"/>
        </p:nvPicPr>
        <p:blipFill>
          <a:blip r:embed="rId15"/>
          <a:stretch>
            <a:fillRect/>
          </a:stretch>
        </p:blipFill>
        <p:spPr>
          <a:xfrm>
            <a:off x="-8258512" y="0"/>
            <a:ext cx="2188654" cy="2658086"/>
          </a:xfrm>
          <a:prstGeom prst="rect">
            <a:avLst/>
          </a:prstGeom>
        </p:spPr>
      </p:pic>
      <p:pic>
        <p:nvPicPr>
          <p:cNvPr id="15" name="Picture 14">
            <a:extLst>
              <a:ext uri="{FF2B5EF4-FFF2-40B4-BE49-F238E27FC236}">
                <a16:creationId xmlns:a16="http://schemas.microsoft.com/office/drawing/2014/main" id="{FF469888-4D97-76D3-39CB-B1A3776923CB}"/>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0BD73EBE-2779-EBD9-F259-AE399023CD04}"/>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2752169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3">
            <a:extLst>
              <a:ext uri="{FF2B5EF4-FFF2-40B4-BE49-F238E27FC236}">
                <a16:creationId xmlns:a16="http://schemas.microsoft.com/office/drawing/2014/main" id="{903786E0-B7DB-8605-5F6B-84F2DB0A70C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78895C3-517F-1071-84D4-3B18D94CA99F}"/>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CE5E51FB-751E-4341-5976-13C344BE7D7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EA163D88-D652-B162-AF13-3B959E3CC0A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6CCCF0E3-7C34-A04F-BEB8-823C2C174DCE}"/>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CC9A3720-7527-E6F5-091E-7E2271F160ED}"/>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7" name="Picture 16">
            <a:extLst>
              <a:ext uri="{FF2B5EF4-FFF2-40B4-BE49-F238E27FC236}">
                <a16:creationId xmlns:a16="http://schemas.microsoft.com/office/drawing/2014/main" id="{EAAC5D96-4FBC-2778-A464-F587724474BC}"/>
              </a:ext>
            </a:extLst>
          </p:cNvPr>
          <p:cNvPicPr>
            <a:picLocks noChangeAspect="1"/>
          </p:cNvPicPr>
          <p:nvPr userDrawn="1"/>
        </p:nvPicPr>
        <p:blipFill>
          <a:blip r:embed="rId22"/>
          <a:stretch>
            <a:fillRect/>
          </a:stretch>
        </p:blipFill>
        <p:spPr>
          <a:xfrm>
            <a:off x="523006" y="7903349"/>
            <a:ext cx="2188654" cy="2658086"/>
          </a:xfrm>
          <a:prstGeom prst="rect">
            <a:avLst/>
          </a:prstGeom>
        </p:spPr>
      </p:pic>
      <p:pic>
        <p:nvPicPr>
          <p:cNvPr id="18" name="Picture 17">
            <a:extLst>
              <a:ext uri="{FF2B5EF4-FFF2-40B4-BE49-F238E27FC236}">
                <a16:creationId xmlns:a16="http://schemas.microsoft.com/office/drawing/2014/main" id="{311861C6-8FA6-9984-341D-8F8A41749835}"/>
              </a:ext>
            </a:extLst>
          </p:cNvPr>
          <p:cNvPicPr>
            <a:picLocks noChangeAspect="1"/>
          </p:cNvPicPr>
          <p:nvPr userDrawn="1"/>
        </p:nvPicPr>
        <p:blipFill>
          <a:blip r:embed="rId22"/>
          <a:stretch>
            <a:fillRect/>
          </a:stretch>
        </p:blipFill>
        <p:spPr>
          <a:xfrm>
            <a:off x="-8258512" y="0"/>
            <a:ext cx="2188654" cy="2658086"/>
          </a:xfrm>
          <a:prstGeom prst="rect">
            <a:avLst/>
          </a:prstGeom>
        </p:spPr>
      </p:pic>
      <p:pic>
        <p:nvPicPr>
          <p:cNvPr id="19" name="Picture 18">
            <a:extLst>
              <a:ext uri="{FF2B5EF4-FFF2-40B4-BE49-F238E27FC236}">
                <a16:creationId xmlns:a16="http://schemas.microsoft.com/office/drawing/2014/main" id="{D6952B91-E16F-E55B-350E-87E9BBC0BCE1}"/>
              </a:ext>
            </a:extLst>
          </p:cNvPr>
          <p:cNvPicPr>
            <a:picLocks noChangeAspect="1"/>
          </p:cNvPicPr>
          <p:nvPr userDrawn="1"/>
        </p:nvPicPr>
        <p:blipFill>
          <a:blip r:embed="rId23"/>
          <a:stretch>
            <a:fillRect/>
          </a:stretch>
        </p:blipFill>
        <p:spPr>
          <a:xfrm>
            <a:off x="-571321" y="6098214"/>
            <a:ext cx="2188654" cy="890093"/>
          </a:xfrm>
          <a:prstGeom prst="rect">
            <a:avLst/>
          </a:prstGeom>
        </p:spPr>
      </p:pic>
      <p:pic>
        <p:nvPicPr>
          <p:cNvPr id="20" name="Picture 19">
            <a:extLst>
              <a:ext uri="{FF2B5EF4-FFF2-40B4-BE49-F238E27FC236}">
                <a16:creationId xmlns:a16="http://schemas.microsoft.com/office/drawing/2014/main" id="{899CA438-046D-5D25-B741-97FE857A7B73}"/>
              </a:ext>
            </a:extLst>
          </p:cNvPr>
          <p:cNvPicPr>
            <a:picLocks noChangeAspect="1"/>
          </p:cNvPicPr>
          <p:nvPr userDrawn="1"/>
        </p:nvPicPr>
        <p:blipFill>
          <a:blip r:embed="rId24"/>
          <a:stretch>
            <a:fillRect/>
          </a:stretch>
        </p:blipFill>
        <p:spPr>
          <a:xfrm>
            <a:off x="10881259" y="0"/>
            <a:ext cx="1542422" cy="518205"/>
          </a:xfrm>
          <a:prstGeom prst="rect">
            <a:avLst/>
          </a:prstGeom>
        </p:spPr>
      </p:pic>
    </p:spTree>
    <p:extLst>
      <p:ext uri="{BB962C8B-B14F-4D97-AF65-F5344CB8AC3E}">
        <p14:creationId xmlns:p14="http://schemas.microsoft.com/office/powerpoint/2010/main" val="550084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55.png"/><Relationship Id="rId4" Type="http://schemas.openxmlformats.org/officeDocument/2006/relationships/image" Target="../media/image6.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900" y="-4130"/>
            <a:ext cx="3042933" cy="2888708"/>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8142" y="66974"/>
            <a:ext cx="9220958" cy="6440636"/>
          </a:xfrm>
          <a:prstGeom prst="rect">
            <a:avLst/>
          </a:prstGeom>
        </p:spPr>
      </p:pic>
      <p:sp>
        <p:nvSpPr>
          <p:cNvPr id="4" name="TextBox 3">
            <a:extLst>
              <a:ext uri="{FF2B5EF4-FFF2-40B4-BE49-F238E27FC236}">
                <a16:creationId xmlns:a16="http://schemas.microsoft.com/office/drawing/2014/main" id="{EFBDBF3A-62CF-B244-25AF-9984A95D50C3}"/>
              </a:ext>
            </a:extLst>
          </p:cNvPr>
          <p:cNvSpPr txBox="1"/>
          <p:nvPr/>
        </p:nvSpPr>
        <p:spPr>
          <a:xfrm>
            <a:off x="4409076" y="1713994"/>
            <a:ext cx="1799224" cy="769441"/>
          </a:xfrm>
          <a:prstGeom prst="rect">
            <a:avLst/>
          </a:prstGeom>
          <a:noFill/>
        </p:spPr>
        <p:txBody>
          <a:bodyPr wrap="square" rtlCol="0">
            <a:spAutoFit/>
          </a:bodyPr>
          <a:lstStyle/>
          <a:p>
            <a:pPr algn="ctr"/>
            <a:r>
              <a:rPr lang="en-US" sz="4400" b="1" dirty="0">
                <a:solidFill>
                  <a:srgbClr val="6A2F0F"/>
                </a:solidFill>
                <a:latin typeface="Cambria" panose="02040503050406030204" pitchFamily="18" charset="0"/>
              </a:rPr>
              <a:t>ĐỌC</a:t>
            </a:r>
          </a:p>
        </p:txBody>
      </p:sp>
      <p:pic>
        <p:nvPicPr>
          <p:cNvPr id="6" name="Picture 5">
            <a:extLst>
              <a:ext uri="{FF2B5EF4-FFF2-40B4-BE49-F238E27FC236}">
                <a16:creationId xmlns:a16="http://schemas.microsoft.com/office/drawing/2014/main" id="{47E881DB-C436-8DDB-4386-45414E71BC0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421452" y="1944265"/>
            <a:ext cx="3906423" cy="4942114"/>
          </a:xfrm>
          <a:prstGeom prst="rect">
            <a:avLst/>
          </a:prstGeom>
        </p:spPr>
      </p:pic>
      <p:pic>
        <p:nvPicPr>
          <p:cNvPr id="5" name="Picture 4">
            <a:extLst>
              <a:ext uri="{FF2B5EF4-FFF2-40B4-BE49-F238E27FC236}">
                <a16:creationId xmlns:a16="http://schemas.microsoft.com/office/drawing/2014/main" id="{AC29B8C3-A8B5-FA2A-17B1-29B3CC33F0EA}"/>
              </a:ext>
            </a:extLst>
          </p:cNvPr>
          <p:cNvPicPr>
            <a:picLocks noChangeAspect="1"/>
          </p:cNvPicPr>
          <p:nvPr/>
        </p:nvPicPr>
        <p:blipFill>
          <a:blip r:embed="rId9"/>
          <a:stretch>
            <a:fillRect/>
          </a:stretch>
        </p:blipFill>
        <p:spPr>
          <a:xfrm>
            <a:off x="3213234" y="775835"/>
            <a:ext cx="4090771" cy="1365622"/>
          </a:xfrm>
          <a:prstGeom prst="rect">
            <a:avLst/>
          </a:prstGeom>
        </p:spPr>
      </p:pic>
      <p:pic>
        <p:nvPicPr>
          <p:cNvPr id="7" name="Picture 6">
            <a:extLst>
              <a:ext uri="{FF2B5EF4-FFF2-40B4-BE49-F238E27FC236}">
                <a16:creationId xmlns:a16="http://schemas.microsoft.com/office/drawing/2014/main" id="{F4352806-7658-F342-9BBE-0FDABB490157}"/>
              </a:ext>
            </a:extLst>
          </p:cNvPr>
          <p:cNvPicPr>
            <a:picLocks noChangeAspect="1"/>
          </p:cNvPicPr>
          <p:nvPr/>
        </p:nvPicPr>
        <p:blipFill>
          <a:blip r:embed="rId10"/>
          <a:stretch>
            <a:fillRect/>
          </a:stretch>
        </p:blipFill>
        <p:spPr>
          <a:xfrm>
            <a:off x="1526160" y="2048533"/>
            <a:ext cx="7565055" cy="3616355"/>
          </a:xfrm>
          <a:prstGeom prst="rect">
            <a:avLst/>
          </a:prstGeom>
        </p:spPr>
      </p:pic>
      <p:sp>
        <p:nvSpPr>
          <p:cNvPr id="24" name="TextBox 23">
            <a:extLst>
              <a:ext uri="{FF2B5EF4-FFF2-40B4-BE49-F238E27FC236}">
                <a16:creationId xmlns:a16="http://schemas.microsoft.com/office/drawing/2014/main" id="{BFD569E4-E4D6-E314-2463-840CFFC7F682}"/>
              </a:ext>
            </a:extLst>
          </p:cNvPr>
          <p:cNvSpPr txBox="1"/>
          <p:nvPr/>
        </p:nvSpPr>
        <p:spPr>
          <a:xfrm>
            <a:off x="7291991" y="2862372"/>
            <a:ext cx="1799224" cy="954107"/>
          </a:xfrm>
          <a:prstGeom prst="rect">
            <a:avLst/>
          </a:prstGeom>
          <a:noFill/>
        </p:spPr>
        <p:txBody>
          <a:bodyPr wrap="square" rtlCol="0">
            <a:spAutoFit/>
          </a:bodyPr>
          <a:lstStyle/>
          <a:p>
            <a:pPr algn="ctr"/>
            <a:r>
              <a:rPr lang="en-US" sz="2800" i="1" dirty="0" err="1">
                <a:solidFill>
                  <a:srgbClr val="6A2F0F"/>
                </a:solidFill>
                <a:latin typeface="Cambria" panose="02040503050406030204" pitchFamily="18" charset="0"/>
              </a:rPr>
              <a:t>Dương</a:t>
            </a:r>
            <a:r>
              <a:rPr lang="en-US" sz="2800" i="1" dirty="0">
                <a:solidFill>
                  <a:srgbClr val="6A2F0F"/>
                </a:solidFill>
                <a:latin typeface="Cambria" panose="02040503050406030204" pitchFamily="18" charset="0"/>
              </a:rPr>
              <a:t> </a:t>
            </a:r>
            <a:r>
              <a:rPr lang="en-US" sz="2800" i="1" dirty="0" err="1">
                <a:solidFill>
                  <a:srgbClr val="6A2F0F"/>
                </a:solidFill>
                <a:latin typeface="Cambria" panose="02040503050406030204" pitchFamily="18" charset="0"/>
              </a:rPr>
              <a:t>Thụy</a:t>
            </a:r>
            <a:endParaRPr lang="en-US" sz="2800" i="1" dirty="0">
              <a:solidFill>
                <a:srgbClr val="6A2F0F"/>
              </a:solidFill>
              <a:latin typeface="Cambria" panose="02040503050406030204" pitchFamily="18" charset="0"/>
            </a:endParaRPr>
          </a:p>
        </p:txBody>
      </p:sp>
    </p:spTree>
    <p:extLst>
      <p:ext uri="{BB962C8B-B14F-4D97-AF65-F5344CB8AC3E}">
        <p14:creationId xmlns:p14="http://schemas.microsoft.com/office/powerpoint/2010/main" val="14813577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4F42B5-D089-AE1A-F829-E397702EBE27}"/>
              </a:ext>
            </a:extLst>
          </p:cNvPr>
          <p:cNvPicPr>
            <a:picLocks noChangeAspect="1"/>
          </p:cNvPicPr>
          <p:nvPr/>
        </p:nvPicPr>
        <p:blipFill>
          <a:blip r:embed="rId2"/>
          <a:stretch>
            <a:fillRect/>
          </a:stretch>
        </p:blipFill>
        <p:spPr>
          <a:xfrm>
            <a:off x="1295055" y="1499299"/>
            <a:ext cx="1394064" cy="1351301"/>
          </a:xfrm>
          <a:prstGeom prst="rect">
            <a:avLst/>
          </a:prstGeom>
        </p:spPr>
      </p:pic>
      <p:pic>
        <p:nvPicPr>
          <p:cNvPr id="6" name="Picture 5">
            <a:extLst>
              <a:ext uri="{FF2B5EF4-FFF2-40B4-BE49-F238E27FC236}">
                <a16:creationId xmlns:a16="http://schemas.microsoft.com/office/drawing/2014/main" id="{B41D7F35-05A4-5D99-B6BD-15E1C928C2D3}"/>
              </a:ext>
            </a:extLst>
          </p:cNvPr>
          <p:cNvPicPr>
            <a:picLocks noChangeAspect="1"/>
          </p:cNvPicPr>
          <p:nvPr/>
        </p:nvPicPr>
        <p:blipFill>
          <a:blip r:embed="rId3"/>
          <a:stretch>
            <a:fillRect/>
          </a:stretch>
        </p:blipFill>
        <p:spPr>
          <a:xfrm>
            <a:off x="1243568" y="2656166"/>
            <a:ext cx="1461807" cy="1416966"/>
          </a:xfrm>
          <a:prstGeom prst="rect">
            <a:avLst/>
          </a:prstGeom>
        </p:spPr>
      </p:pic>
      <p:pic>
        <p:nvPicPr>
          <p:cNvPr id="7" name="Picture 6">
            <a:extLst>
              <a:ext uri="{FF2B5EF4-FFF2-40B4-BE49-F238E27FC236}">
                <a16:creationId xmlns:a16="http://schemas.microsoft.com/office/drawing/2014/main" id="{0977F735-5E76-3462-9FD9-86751EF30E3D}"/>
              </a:ext>
            </a:extLst>
          </p:cNvPr>
          <p:cNvPicPr>
            <a:picLocks noChangeAspect="1"/>
          </p:cNvPicPr>
          <p:nvPr/>
        </p:nvPicPr>
        <p:blipFill>
          <a:blip r:embed="rId4"/>
          <a:stretch>
            <a:fillRect/>
          </a:stretch>
        </p:blipFill>
        <p:spPr>
          <a:xfrm>
            <a:off x="1094274" y="3779683"/>
            <a:ext cx="1461525" cy="1416966"/>
          </a:xfrm>
          <a:prstGeom prst="rect">
            <a:avLst/>
          </a:prstGeom>
        </p:spPr>
      </p:pic>
      <p:pic>
        <p:nvPicPr>
          <p:cNvPr id="8" name="Picture 7">
            <a:extLst>
              <a:ext uri="{FF2B5EF4-FFF2-40B4-BE49-F238E27FC236}">
                <a16:creationId xmlns:a16="http://schemas.microsoft.com/office/drawing/2014/main" id="{1E6AF0DA-67CD-BB18-355A-DE5190A66C11}"/>
              </a:ext>
            </a:extLst>
          </p:cNvPr>
          <p:cNvPicPr>
            <a:picLocks noChangeAspect="1"/>
          </p:cNvPicPr>
          <p:nvPr/>
        </p:nvPicPr>
        <p:blipFill>
          <a:blip r:embed="rId5"/>
          <a:stretch>
            <a:fillRect/>
          </a:stretch>
        </p:blipFill>
        <p:spPr>
          <a:xfrm>
            <a:off x="962406" y="4861919"/>
            <a:ext cx="1504104" cy="1458247"/>
          </a:xfrm>
          <a:prstGeom prst="rect">
            <a:avLst/>
          </a:prstGeom>
        </p:spPr>
      </p:pic>
      <p:grpSp>
        <p:nvGrpSpPr>
          <p:cNvPr id="9" name="组合 44">
            <a:extLst>
              <a:ext uri="{FF2B5EF4-FFF2-40B4-BE49-F238E27FC236}">
                <a16:creationId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10"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1" name="文本框 40">
              <a:extLst>
                <a:ext uri="{FF2B5EF4-FFF2-40B4-BE49-F238E27FC236}">
                  <a16:creationId xmlns:a16="http://schemas.microsoft.com/office/drawing/2014/main" id="{08C0AB92-8CFF-0402-0DEF-FDC8C6055AEC}"/>
                </a:ext>
              </a:extLst>
            </p:cNvPr>
            <p:cNvSpPr txBox="1"/>
            <p:nvPr/>
          </p:nvSpPr>
          <p:spPr>
            <a:xfrm>
              <a:off x="2592991" y="2856382"/>
              <a:ext cx="2685173"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cùng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bố</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mẹ</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và</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4">
            <a:extLst>
              <a:ext uri="{FF2B5EF4-FFF2-40B4-BE49-F238E27FC236}">
                <a16:creationId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15"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8"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6" name="文本框 40">
              <a:extLst>
                <a:ext uri="{FF2B5EF4-FFF2-40B4-BE49-F238E27FC236}">
                  <a16:creationId xmlns:a16="http://schemas.microsoft.com/office/drawing/2014/main" id="{D2A0FFC3-DD0C-D576-6C42-AAB6BBD22D5C}"/>
                </a:ext>
              </a:extLst>
            </p:cNvPr>
            <p:cNvSpPr txBox="1"/>
            <p:nvPr/>
          </p:nvSpPr>
          <p:spPr>
            <a:xfrm>
              <a:off x="2715761" y="2856382"/>
              <a:ext cx="243963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yêu</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thương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khó</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tả</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9" name="组合 44">
            <a:extLst>
              <a:ext uri="{FF2B5EF4-FFF2-40B4-BE49-F238E27FC236}">
                <a16:creationId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20"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1" name="文本框 40">
              <a:extLst>
                <a:ext uri="{FF2B5EF4-FFF2-40B4-BE49-F238E27FC236}">
                  <a16:creationId xmlns:a16="http://schemas.microsoft.com/office/drawing/2014/main" id="{AC7EB92A-6D9C-B0C5-B0C8-2310E572E608}"/>
                </a:ext>
              </a:extLst>
            </p:cNvPr>
            <p:cNvSpPr txBox="1"/>
            <p:nvPr/>
          </p:nvSpPr>
          <p:spPr>
            <a:xfrm>
              <a:off x="2719907" y="2856382"/>
              <a:ext cx="2431341"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yêu</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nhiều</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lắm</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25" name="组合 30">
              <a:extLst>
                <a:ext uri="{FF2B5EF4-FFF2-40B4-BE49-F238E27FC236}">
                  <a16:creationId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8" name="圆角矩形 28">
                <a:extLst>
                  <a:ext uri="{FF2B5EF4-FFF2-40B4-BE49-F238E27FC236}">
                    <a16:creationId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6" name="文本框 40">
              <a:extLst>
                <a:ext uri="{FF2B5EF4-FFF2-40B4-BE49-F238E27FC236}">
                  <a16:creationId xmlns:a16="http://schemas.microsoft.com/office/drawing/2014/main" id="{0415F265-4CA9-C970-025A-178E9226D3B1}"/>
                </a:ext>
              </a:extLst>
            </p:cNvPr>
            <p:cNvSpPr txBox="1"/>
            <p:nvPr/>
          </p:nvSpPr>
          <p:spPr>
            <a:xfrm>
              <a:off x="3441873" y="2856382"/>
              <a:ext cx="98741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9" name="Picture 28">
            <a:extLst>
              <a:ext uri="{FF2B5EF4-FFF2-40B4-BE49-F238E27FC236}">
                <a16:creationId xmlns:a16="http://schemas.microsoft.com/office/drawing/2014/main" id="{1FA9C86A-1306-47FB-1853-CB1025026D65}"/>
              </a:ext>
            </a:extLst>
          </p:cNvPr>
          <p:cNvPicPr>
            <a:picLocks noChangeAspect="1"/>
          </p:cNvPicPr>
          <p:nvPr/>
        </p:nvPicPr>
        <p:blipFill>
          <a:blip r:embed="rId6"/>
          <a:stretch>
            <a:fillRect/>
          </a:stretch>
        </p:blipFill>
        <p:spPr>
          <a:xfrm>
            <a:off x="4534001" y="568015"/>
            <a:ext cx="4694327" cy="1694835"/>
          </a:xfrm>
          <a:prstGeom prst="rect">
            <a:avLst/>
          </a:prstGeom>
        </p:spPr>
      </p:pic>
    </p:spTree>
    <p:extLst>
      <p:ext uri="{BB962C8B-B14F-4D97-AF65-F5344CB8AC3E}">
        <p14:creationId xmlns:p14="http://schemas.microsoft.com/office/powerpoint/2010/main" val="8377094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9B94A3-0FE0-BFB4-916A-37C6C7FCE035}"/>
              </a:ext>
            </a:extLst>
          </p:cNvPr>
          <p:cNvSpPr/>
          <p:nvPr/>
        </p:nvSpPr>
        <p:spPr>
          <a:xfrm>
            <a:off x="1186070" y="1463040"/>
            <a:ext cx="10135865" cy="748145"/>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E009553-2ED2-078E-5F04-FB52220076B2}"/>
              </a:ext>
            </a:extLst>
          </p:cNvPr>
          <p:cNvSpPr/>
          <p:nvPr/>
        </p:nvSpPr>
        <p:spPr>
          <a:xfrm>
            <a:off x="1186070" y="2337897"/>
            <a:ext cx="10135865" cy="1818468"/>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D2CCFE9-75CE-F19E-7A84-FB1D1A80AB2D}"/>
              </a:ext>
            </a:extLst>
          </p:cNvPr>
          <p:cNvSpPr/>
          <p:nvPr/>
        </p:nvSpPr>
        <p:spPr>
          <a:xfrm>
            <a:off x="1108605" y="4266452"/>
            <a:ext cx="10135865" cy="1907730"/>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FFD793-DDA7-D59D-27C1-4695A8726F0F}"/>
              </a:ext>
            </a:extLst>
          </p:cNvPr>
          <p:cNvSpPr txBox="1"/>
          <p:nvPr/>
        </p:nvSpPr>
        <p:spPr>
          <a:xfrm>
            <a:off x="1186070" y="1481826"/>
            <a:ext cx="1005840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p:txBody>
      </p:sp>
      <p:pic>
        <p:nvPicPr>
          <p:cNvPr id="2" name="Picture 1">
            <a:extLst>
              <a:ext uri="{FF2B5EF4-FFF2-40B4-BE49-F238E27FC236}">
                <a16:creationId xmlns:a16="http://schemas.microsoft.com/office/drawing/2014/main" id="{5366490A-E9C5-7207-FEAE-1B6BFC0D967A}"/>
              </a:ext>
            </a:extLst>
          </p:cNvPr>
          <p:cNvPicPr>
            <a:picLocks noChangeAspect="1"/>
          </p:cNvPicPr>
          <p:nvPr/>
        </p:nvPicPr>
        <p:blipFill rotWithShape="1">
          <a:blip r:embed="rId2"/>
          <a:srcRect b="15867"/>
          <a:stretch/>
        </p:blipFill>
        <p:spPr>
          <a:xfrm>
            <a:off x="2676697" y="554933"/>
            <a:ext cx="7086361" cy="1024482"/>
          </a:xfrm>
          <a:prstGeom prst="rect">
            <a:avLst/>
          </a:prstGeom>
        </p:spPr>
      </p:pic>
      <p:pic>
        <p:nvPicPr>
          <p:cNvPr id="12" name="Picture 11">
            <a:extLst>
              <a:ext uri="{FF2B5EF4-FFF2-40B4-BE49-F238E27FC236}">
                <a16:creationId xmlns:a16="http://schemas.microsoft.com/office/drawing/2014/main" id="{4CBE1368-8242-676D-E97F-66158F8380B6}"/>
              </a:ext>
            </a:extLst>
          </p:cNvPr>
          <p:cNvPicPr>
            <a:picLocks noChangeAspect="1"/>
          </p:cNvPicPr>
          <p:nvPr/>
        </p:nvPicPr>
        <p:blipFill>
          <a:blip r:embed="rId3"/>
          <a:stretch>
            <a:fillRect/>
          </a:stretch>
        </p:blipFill>
        <p:spPr>
          <a:xfrm>
            <a:off x="0" y="51803"/>
            <a:ext cx="3051309" cy="1571196"/>
          </a:xfrm>
          <a:prstGeom prst="rect">
            <a:avLst/>
          </a:prstGeom>
        </p:spPr>
      </p:pic>
    </p:spTree>
    <p:extLst>
      <p:ext uri="{BB962C8B-B14F-4D97-AF65-F5344CB8AC3E}">
        <p14:creationId xmlns:p14="http://schemas.microsoft.com/office/powerpoint/2010/main" val="4979312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B908291-3CA5-4D24-76D8-35D2DB41D35C}"/>
              </a:ext>
            </a:extLst>
          </p:cNvPr>
          <p:cNvSpPr/>
          <p:nvPr/>
        </p:nvSpPr>
        <p:spPr>
          <a:xfrm>
            <a:off x="1028067" y="1521269"/>
            <a:ext cx="10135865" cy="3335925"/>
          </a:xfrm>
          <a:prstGeom prst="roundRect">
            <a:avLst/>
          </a:prstGeom>
          <a:solidFill>
            <a:srgbClr val="FE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ADA3645-5DA7-91A6-A7A4-A2A37D5CBD7B}"/>
              </a:ext>
            </a:extLst>
          </p:cNvPr>
          <p:cNvPicPr>
            <a:picLocks noChangeAspect="1"/>
          </p:cNvPicPr>
          <p:nvPr/>
        </p:nvPicPr>
        <p:blipFill>
          <a:blip r:embed="rId2"/>
          <a:stretch>
            <a:fillRect/>
          </a:stretch>
        </p:blipFill>
        <p:spPr>
          <a:xfrm>
            <a:off x="2578691" y="667193"/>
            <a:ext cx="7273158" cy="1249788"/>
          </a:xfrm>
          <a:prstGeom prst="rect">
            <a:avLst/>
          </a:prstGeom>
        </p:spPr>
      </p:pic>
      <p:sp>
        <p:nvSpPr>
          <p:cNvPr id="7" name="TextBox 6">
            <a:extLst>
              <a:ext uri="{FF2B5EF4-FFF2-40B4-BE49-F238E27FC236}">
                <a16:creationId xmlns:a16="http://schemas.microsoft.com/office/drawing/2014/main" id="{54FFD793-DDA7-D59D-27C1-4695A8726F0F}"/>
              </a:ext>
            </a:extLst>
          </p:cNvPr>
          <p:cNvSpPr txBox="1"/>
          <p:nvPr/>
        </p:nvSpPr>
        <p:spPr>
          <a:xfrm>
            <a:off x="1143624" y="1687096"/>
            <a:ext cx="1005840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Dương nghĩ, từ bây giờ nó mới là người đưa tay cho ông nắm</a:t>
            </a: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sp>
        <p:nvSpPr>
          <p:cNvPr id="2" name="TextBox 1">
            <a:extLst>
              <a:ext uri="{FF2B5EF4-FFF2-40B4-BE49-F238E27FC236}">
                <a16:creationId xmlns:a16="http://schemas.microsoft.com/office/drawing/2014/main" id="{4666BC05-E40B-6EE9-9F92-EBAF4260BCFC}"/>
              </a:ext>
            </a:extLst>
          </p:cNvPr>
          <p:cNvSpPr txBox="1"/>
          <p:nvPr/>
        </p:nvSpPr>
        <p:spPr>
          <a:xfrm>
            <a:off x="8421318" y="4857195"/>
            <a:ext cx="2861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Dương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Thụy</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p>
        </p:txBody>
      </p:sp>
    </p:spTree>
    <p:extLst>
      <p:ext uri="{BB962C8B-B14F-4D97-AF65-F5344CB8AC3E}">
        <p14:creationId xmlns:p14="http://schemas.microsoft.com/office/powerpoint/2010/main" val="30123206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4FFD793-DDA7-D59D-27C1-4695A8726F0F}"/>
              </a:ext>
            </a:extLst>
          </p:cNvPr>
          <p:cNvSpPr txBox="1"/>
          <p:nvPr/>
        </p:nvSpPr>
        <p:spPr>
          <a:xfrm>
            <a:off x="1186070" y="1481826"/>
            <a:ext cx="1005840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p:txBody>
      </p:sp>
      <p:pic>
        <p:nvPicPr>
          <p:cNvPr id="2" name="Picture 1">
            <a:extLst>
              <a:ext uri="{FF2B5EF4-FFF2-40B4-BE49-F238E27FC236}">
                <a16:creationId xmlns:a16="http://schemas.microsoft.com/office/drawing/2014/main" id="{5366490A-E9C5-7207-FEAE-1B6BFC0D967A}"/>
              </a:ext>
            </a:extLst>
          </p:cNvPr>
          <p:cNvPicPr>
            <a:picLocks noChangeAspect="1"/>
          </p:cNvPicPr>
          <p:nvPr/>
        </p:nvPicPr>
        <p:blipFill rotWithShape="1">
          <a:blip r:embed="rId2"/>
          <a:srcRect b="15867"/>
          <a:stretch/>
        </p:blipFill>
        <p:spPr>
          <a:xfrm>
            <a:off x="2676697" y="554933"/>
            <a:ext cx="7086361" cy="1024482"/>
          </a:xfrm>
          <a:prstGeom prst="rect">
            <a:avLst/>
          </a:prstGeom>
        </p:spPr>
      </p:pic>
      <p:pic>
        <p:nvPicPr>
          <p:cNvPr id="16" name="Picture 15">
            <a:extLst>
              <a:ext uri="{FF2B5EF4-FFF2-40B4-BE49-F238E27FC236}">
                <a16:creationId xmlns:a16="http://schemas.microsoft.com/office/drawing/2014/main" id="{E8FA0475-C738-47AE-5522-19243E78034A}"/>
              </a:ext>
            </a:extLst>
          </p:cNvPr>
          <p:cNvPicPr>
            <a:picLocks noChangeAspect="1"/>
          </p:cNvPicPr>
          <p:nvPr/>
        </p:nvPicPr>
        <p:blipFill>
          <a:blip r:embed="rId3"/>
          <a:stretch>
            <a:fillRect/>
          </a:stretch>
        </p:blipFill>
        <p:spPr>
          <a:xfrm>
            <a:off x="596149" y="178671"/>
            <a:ext cx="2670470" cy="1679418"/>
          </a:xfrm>
          <a:prstGeom prst="rect">
            <a:avLst/>
          </a:prstGeom>
        </p:spPr>
      </p:pic>
    </p:spTree>
    <p:extLst>
      <p:ext uri="{BB962C8B-B14F-4D97-AF65-F5344CB8AC3E}">
        <p14:creationId xmlns:p14="http://schemas.microsoft.com/office/powerpoint/2010/main" val="9811575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3645-5DA7-91A6-A7A4-A2A37D5CBD7B}"/>
              </a:ext>
            </a:extLst>
          </p:cNvPr>
          <p:cNvPicPr>
            <a:picLocks noChangeAspect="1"/>
          </p:cNvPicPr>
          <p:nvPr/>
        </p:nvPicPr>
        <p:blipFill>
          <a:blip r:embed="rId2"/>
          <a:stretch>
            <a:fillRect/>
          </a:stretch>
        </p:blipFill>
        <p:spPr>
          <a:xfrm>
            <a:off x="2578691" y="667193"/>
            <a:ext cx="7273158" cy="1249788"/>
          </a:xfrm>
          <a:prstGeom prst="rect">
            <a:avLst/>
          </a:prstGeom>
        </p:spPr>
      </p:pic>
      <p:sp>
        <p:nvSpPr>
          <p:cNvPr id="7" name="TextBox 6">
            <a:extLst>
              <a:ext uri="{FF2B5EF4-FFF2-40B4-BE49-F238E27FC236}">
                <a16:creationId xmlns:a16="http://schemas.microsoft.com/office/drawing/2014/main" id="{54FFD793-DDA7-D59D-27C1-4695A8726F0F}"/>
              </a:ext>
            </a:extLst>
          </p:cNvPr>
          <p:cNvSpPr txBox="1"/>
          <p:nvPr/>
        </p:nvSpPr>
        <p:spPr>
          <a:xfrm>
            <a:off x="1143624" y="1687096"/>
            <a:ext cx="1005840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Dương nghĩ, từ bây giờ nó mới là người đưa tay cho ông nắm</a:t>
            </a: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sp>
        <p:nvSpPr>
          <p:cNvPr id="2" name="TextBox 1">
            <a:extLst>
              <a:ext uri="{FF2B5EF4-FFF2-40B4-BE49-F238E27FC236}">
                <a16:creationId xmlns:a16="http://schemas.microsoft.com/office/drawing/2014/main" id="{4666BC05-E40B-6EE9-9F92-EBAF4260BCFC}"/>
              </a:ext>
            </a:extLst>
          </p:cNvPr>
          <p:cNvSpPr txBox="1"/>
          <p:nvPr/>
        </p:nvSpPr>
        <p:spPr>
          <a:xfrm>
            <a:off x="8421318" y="4857195"/>
            <a:ext cx="2861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Dương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Thụy</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p>
        </p:txBody>
      </p:sp>
    </p:spTree>
    <p:extLst>
      <p:ext uri="{BB962C8B-B14F-4D97-AF65-F5344CB8AC3E}">
        <p14:creationId xmlns:p14="http://schemas.microsoft.com/office/powerpoint/2010/main" val="11035894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9B94A3-0FE0-BFB4-916A-37C6C7FCE035}"/>
              </a:ext>
            </a:extLst>
          </p:cNvPr>
          <p:cNvSpPr/>
          <p:nvPr/>
        </p:nvSpPr>
        <p:spPr>
          <a:xfrm>
            <a:off x="1186070" y="1463040"/>
            <a:ext cx="10135865" cy="748145"/>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4" name="Rectangle: Rounded Corners 3">
            <a:extLst>
              <a:ext uri="{FF2B5EF4-FFF2-40B4-BE49-F238E27FC236}">
                <a16:creationId xmlns:a16="http://schemas.microsoft.com/office/drawing/2014/main" id="{DE009553-2ED2-078E-5F04-FB52220076B2}"/>
              </a:ext>
            </a:extLst>
          </p:cNvPr>
          <p:cNvSpPr/>
          <p:nvPr/>
        </p:nvSpPr>
        <p:spPr>
          <a:xfrm>
            <a:off x="1186070" y="2337897"/>
            <a:ext cx="10135865" cy="1818468"/>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6" name="Rectangle: Rounded Corners 5">
            <a:extLst>
              <a:ext uri="{FF2B5EF4-FFF2-40B4-BE49-F238E27FC236}">
                <a16:creationId xmlns:a16="http://schemas.microsoft.com/office/drawing/2014/main" id="{3D2CCFE9-75CE-F19E-7A84-FB1D1A80AB2D}"/>
              </a:ext>
            </a:extLst>
          </p:cNvPr>
          <p:cNvSpPr/>
          <p:nvPr/>
        </p:nvSpPr>
        <p:spPr>
          <a:xfrm>
            <a:off x="1108605" y="4266452"/>
            <a:ext cx="10135865" cy="1907730"/>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7" name="TextBox 6">
            <a:extLst>
              <a:ext uri="{FF2B5EF4-FFF2-40B4-BE49-F238E27FC236}">
                <a16:creationId xmlns:a16="http://schemas.microsoft.com/office/drawing/2014/main" id="{54FFD793-DDA7-D59D-27C1-4695A8726F0F}"/>
              </a:ext>
            </a:extLst>
          </p:cNvPr>
          <p:cNvSpPr txBox="1"/>
          <p:nvPr/>
        </p:nvSpPr>
        <p:spPr>
          <a:xfrm>
            <a:off x="1186070" y="1481826"/>
            <a:ext cx="1005840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p:txBody>
      </p:sp>
      <p:pic>
        <p:nvPicPr>
          <p:cNvPr id="2" name="Picture 1">
            <a:extLst>
              <a:ext uri="{FF2B5EF4-FFF2-40B4-BE49-F238E27FC236}">
                <a16:creationId xmlns:a16="http://schemas.microsoft.com/office/drawing/2014/main" id="{5366490A-E9C5-7207-FEAE-1B6BFC0D967A}"/>
              </a:ext>
            </a:extLst>
          </p:cNvPr>
          <p:cNvPicPr>
            <a:picLocks noChangeAspect="1"/>
          </p:cNvPicPr>
          <p:nvPr/>
        </p:nvPicPr>
        <p:blipFill rotWithShape="1">
          <a:blip r:embed="rId2"/>
          <a:srcRect b="15867"/>
          <a:stretch/>
        </p:blipFill>
        <p:spPr>
          <a:xfrm>
            <a:off x="2676697" y="554933"/>
            <a:ext cx="7086361" cy="1024482"/>
          </a:xfrm>
          <a:prstGeom prst="rect">
            <a:avLst/>
          </a:prstGeom>
        </p:spPr>
      </p:pic>
      <p:pic>
        <p:nvPicPr>
          <p:cNvPr id="10" name="Picture 9">
            <a:extLst>
              <a:ext uri="{FF2B5EF4-FFF2-40B4-BE49-F238E27FC236}">
                <a16:creationId xmlns:a16="http://schemas.microsoft.com/office/drawing/2014/main" id="{1CC30089-C106-5B27-5A90-CE897C2D69A5}"/>
              </a:ext>
            </a:extLst>
          </p:cNvPr>
          <p:cNvPicPr>
            <a:picLocks noChangeAspect="1"/>
          </p:cNvPicPr>
          <p:nvPr/>
        </p:nvPicPr>
        <p:blipFill>
          <a:blip r:embed="rId3"/>
          <a:stretch>
            <a:fillRect/>
          </a:stretch>
        </p:blipFill>
        <p:spPr>
          <a:xfrm>
            <a:off x="609752" y="102197"/>
            <a:ext cx="2299701" cy="1686774"/>
          </a:xfrm>
          <a:prstGeom prst="rect">
            <a:avLst/>
          </a:prstGeom>
        </p:spPr>
      </p:pic>
    </p:spTree>
    <p:extLst>
      <p:ext uri="{BB962C8B-B14F-4D97-AF65-F5344CB8AC3E}">
        <p14:creationId xmlns:p14="http://schemas.microsoft.com/office/powerpoint/2010/main" val="18911925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B908291-3CA5-4D24-76D8-35D2DB41D35C}"/>
              </a:ext>
            </a:extLst>
          </p:cNvPr>
          <p:cNvSpPr/>
          <p:nvPr/>
        </p:nvSpPr>
        <p:spPr>
          <a:xfrm>
            <a:off x="1028067" y="1521269"/>
            <a:ext cx="10135865" cy="3335925"/>
          </a:xfrm>
          <a:prstGeom prst="roundRect">
            <a:avLst/>
          </a:prstGeom>
          <a:solidFill>
            <a:srgbClr val="FE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pic>
        <p:nvPicPr>
          <p:cNvPr id="5" name="Picture 4">
            <a:extLst>
              <a:ext uri="{FF2B5EF4-FFF2-40B4-BE49-F238E27FC236}">
                <a16:creationId xmlns:a16="http://schemas.microsoft.com/office/drawing/2014/main" id="{CADA3645-5DA7-91A6-A7A4-A2A37D5CBD7B}"/>
              </a:ext>
            </a:extLst>
          </p:cNvPr>
          <p:cNvPicPr>
            <a:picLocks noChangeAspect="1"/>
          </p:cNvPicPr>
          <p:nvPr/>
        </p:nvPicPr>
        <p:blipFill>
          <a:blip r:embed="rId2"/>
          <a:stretch>
            <a:fillRect/>
          </a:stretch>
        </p:blipFill>
        <p:spPr>
          <a:xfrm>
            <a:off x="2578691" y="667193"/>
            <a:ext cx="7273158" cy="1249788"/>
          </a:xfrm>
          <a:prstGeom prst="rect">
            <a:avLst/>
          </a:prstGeom>
        </p:spPr>
      </p:pic>
      <p:sp>
        <p:nvSpPr>
          <p:cNvPr id="7" name="TextBox 6">
            <a:extLst>
              <a:ext uri="{FF2B5EF4-FFF2-40B4-BE49-F238E27FC236}">
                <a16:creationId xmlns:a16="http://schemas.microsoft.com/office/drawing/2014/main" id="{54FFD793-DDA7-D59D-27C1-4695A8726F0F}"/>
              </a:ext>
            </a:extLst>
          </p:cNvPr>
          <p:cNvSpPr txBox="1"/>
          <p:nvPr/>
        </p:nvSpPr>
        <p:spPr>
          <a:xfrm>
            <a:off x="1143624" y="1687096"/>
            <a:ext cx="1005840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Dương nghĩ, từ bây giờ nó mới là người đưa tay cho ông nắm</a:t>
            </a: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sp>
        <p:nvSpPr>
          <p:cNvPr id="2" name="TextBox 1">
            <a:extLst>
              <a:ext uri="{FF2B5EF4-FFF2-40B4-BE49-F238E27FC236}">
                <a16:creationId xmlns:a16="http://schemas.microsoft.com/office/drawing/2014/main" id="{4666BC05-E40B-6EE9-9F92-EBAF4260BCFC}"/>
              </a:ext>
            </a:extLst>
          </p:cNvPr>
          <p:cNvSpPr txBox="1"/>
          <p:nvPr/>
        </p:nvSpPr>
        <p:spPr>
          <a:xfrm>
            <a:off x="8421318" y="4857195"/>
            <a:ext cx="2861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Dương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Thụy</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p>
        </p:txBody>
      </p:sp>
    </p:spTree>
    <p:extLst>
      <p:ext uri="{BB962C8B-B14F-4D97-AF65-F5344CB8AC3E}">
        <p14:creationId xmlns:p14="http://schemas.microsoft.com/office/powerpoint/2010/main" val="5218481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DDF48529-2476-112C-E07A-3682D0D5CAC2}"/>
              </a:ext>
            </a:extLst>
          </p:cNvPr>
          <p:cNvGrpSpPr/>
          <p:nvPr/>
        </p:nvGrpSpPr>
        <p:grpSpPr>
          <a:xfrm>
            <a:off x="1069728" y="5137302"/>
            <a:ext cx="4694438" cy="985764"/>
            <a:chOff x="3151567" y="4106353"/>
            <a:chExt cx="4182027" cy="1023787"/>
          </a:xfrm>
        </p:grpSpPr>
        <p:grpSp>
          <p:nvGrpSpPr>
            <p:cNvPr id="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7" name="文本框 41">
              <a:extLst>
                <a:ext uri="{FF2B5EF4-FFF2-40B4-BE49-F238E27FC236}">
                  <a16:creationId xmlns:a16="http://schemas.microsoft.com/office/drawing/2014/main" id="{1D70379B-611B-4261-F6E1-CA63B17CE26F}"/>
                </a:ext>
              </a:extLst>
            </p:cNvPr>
            <p:cNvSpPr txBox="1"/>
            <p:nvPr/>
          </p:nvSpPr>
          <p:spPr>
            <a:xfrm>
              <a:off x="3512777" y="4240935"/>
              <a:ext cx="345960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Tháp</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Pô</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1" name="Picture 10">
            <a:extLst>
              <a:ext uri="{FF2B5EF4-FFF2-40B4-BE49-F238E27FC236}">
                <a16:creationId xmlns:a16="http://schemas.microsoft.com/office/drawing/2014/main" id="{6E35E44F-45C9-4110-A81A-15CD4C144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752" y="1315494"/>
            <a:ext cx="6091361" cy="3663519"/>
          </a:xfrm>
          <a:prstGeom prst="rect">
            <a:avLst/>
          </a:prstGeom>
        </p:spPr>
      </p:pic>
      <p:pic>
        <p:nvPicPr>
          <p:cNvPr id="12" name="Picture 11">
            <a:extLst>
              <a:ext uri="{FF2B5EF4-FFF2-40B4-BE49-F238E27FC236}">
                <a16:creationId xmlns:a16="http://schemas.microsoft.com/office/drawing/2014/main" id="{D9DF344E-D4ED-7937-C049-FD312523B328}"/>
              </a:ext>
            </a:extLst>
          </p:cNvPr>
          <p:cNvPicPr>
            <a:picLocks noChangeAspect="1"/>
          </p:cNvPicPr>
          <p:nvPr/>
        </p:nvPicPr>
        <p:blipFill>
          <a:blip r:embed="rId3"/>
          <a:stretch>
            <a:fillRect/>
          </a:stretch>
        </p:blipFill>
        <p:spPr>
          <a:xfrm>
            <a:off x="4192857" y="423136"/>
            <a:ext cx="4049593" cy="1222353"/>
          </a:xfrm>
          <a:prstGeom prst="rect">
            <a:avLst/>
          </a:prstGeom>
        </p:spPr>
      </p:pic>
      <p:sp>
        <p:nvSpPr>
          <p:cNvPr id="13" name="TextBox 12">
            <a:extLst>
              <a:ext uri="{FF2B5EF4-FFF2-40B4-BE49-F238E27FC236}">
                <a16:creationId xmlns:a16="http://schemas.microsoft.com/office/drawing/2014/main" id="{7851818D-4FCD-459E-2044-49C2845710C1}"/>
              </a:ext>
            </a:extLst>
          </p:cNvPr>
          <p:cNvSpPr txBox="1"/>
          <p:nvPr/>
        </p:nvSpPr>
        <p:spPr>
          <a:xfrm>
            <a:off x="5432976" y="5090312"/>
            <a:ext cx="5896664" cy="954107"/>
          </a:xfrm>
          <a:prstGeom prst="rect">
            <a:avLst/>
          </a:prstGeom>
          <a:noFill/>
        </p:spPr>
        <p:txBody>
          <a:bodyPr wrap="square">
            <a:spAutoFit/>
          </a:bodyPr>
          <a:lstStyle/>
          <a:p>
            <a:pPr algn="ctr"/>
            <a:r>
              <a:rPr lang="en-US" sz="2800" b="1" i="0" dirty="0" err="1">
                <a:solidFill>
                  <a:srgbClr val="000000"/>
                </a:solidFill>
                <a:effectLst/>
                <a:latin typeface="Cambria" panose="02040503050406030204" pitchFamily="18" charset="0"/>
              </a:rPr>
              <a:t>Công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trình</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kiến</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trúc</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tiêu</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biểu</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của</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văn</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hóa</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Chăm</a:t>
            </a:r>
            <a:r>
              <a:rPr lang="en-US" sz="2800" b="1" i="0" dirty="0">
                <a:solidFill>
                  <a:srgbClr val="000000"/>
                </a:solidFill>
                <a:effectLst/>
                <a:latin typeface="Cambria" panose="02040503050406030204" pitchFamily="18" charset="0"/>
              </a:rPr>
              <a:t> Pa ở </a:t>
            </a:r>
            <a:r>
              <a:rPr lang="en-US" sz="2800" b="1" i="0" dirty="0" err="1">
                <a:solidFill>
                  <a:srgbClr val="000000"/>
                </a:solidFill>
                <a:effectLst/>
                <a:latin typeface="Cambria" panose="02040503050406030204" pitchFamily="18" charset="0"/>
              </a:rPr>
              <a:t>Nha</a:t>
            </a:r>
            <a:r>
              <a:rPr lang="en-US" sz="2800" b="1" i="0" dirty="0">
                <a:solidFill>
                  <a:srgbClr val="000000"/>
                </a:solidFill>
                <a:effectLst/>
                <a:latin typeface="Cambria" panose="02040503050406030204" pitchFamily="18" charset="0"/>
              </a:rPr>
              <a:t> Trang</a:t>
            </a:r>
            <a:endParaRPr lang="en-US" sz="2800" b="1" dirty="0">
              <a:latin typeface="Cambria" panose="02040503050406030204" pitchFamily="18" charset="0"/>
            </a:endParaRPr>
          </a:p>
        </p:txBody>
      </p:sp>
    </p:spTree>
    <p:extLst>
      <p:ext uri="{BB962C8B-B14F-4D97-AF65-F5344CB8AC3E}">
        <p14:creationId xmlns:p14="http://schemas.microsoft.com/office/powerpoint/2010/main" val="41411625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B2C40-6D1C-F22F-6A71-C3431530D352}"/>
              </a:ext>
            </a:extLst>
          </p:cNvPr>
          <p:cNvPicPr>
            <a:picLocks noChangeAspect="1"/>
          </p:cNvPicPr>
          <p:nvPr/>
        </p:nvPicPr>
        <p:blipFill>
          <a:blip r:embed="rId2"/>
          <a:stretch>
            <a:fillRect/>
          </a:stretch>
        </p:blipFill>
        <p:spPr>
          <a:xfrm>
            <a:off x="4444241" y="567276"/>
            <a:ext cx="4049593" cy="1222353"/>
          </a:xfrm>
          <a:prstGeom prst="rect">
            <a:avLst/>
          </a:prstGeom>
        </p:spPr>
      </p:pic>
      <p:grpSp>
        <p:nvGrpSpPr>
          <p:cNvPr id="4" name="组合 47">
            <a:extLst>
              <a:ext uri="{FF2B5EF4-FFF2-40B4-BE49-F238E27FC236}">
                <a16:creationId xmlns:a16="http://schemas.microsoft.com/office/drawing/2014/main" id="{459997C7-C6AA-F8A2-5141-C4ED4074432E}"/>
              </a:ext>
            </a:extLst>
          </p:cNvPr>
          <p:cNvGrpSpPr/>
          <p:nvPr/>
        </p:nvGrpSpPr>
        <p:grpSpPr>
          <a:xfrm>
            <a:off x="2369238" y="5028956"/>
            <a:ext cx="2353696" cy="985764"/>
            <a:chOff x="3151567" y="4106353"/>
            <a:chExt cx="4182027" cy="1023787"/>
          </a:xfrm>
        </p:grpSpPr>
        <p:grpSp>
          <p:nvGrpSpPr>
            <p:cNvPr id="5" name="组合 31">
              <a:extLst>
                <a:ext uri="{FF2B5EF4-FFF2-40B4-BE49-F238E27FC236}">
                  <a16:creationId xmlns:a16="http://schemas.microsoft.com/office/drawing/2014/main" id="{36DEF56B-3C89-B81A-353D-F5B38680ABD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D140D6F9-F63B-6562-AFE6-B0DA5C95620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CB42FDC7-62A5-A79B-66B1-033849ADFF9E}"/>
                  </a:ext>
                </a:extLst>
              </p:cNvPr>
              <p:cNvSpPr/>
              <p:nvPr/>
            </p:nvSpPr>
            <p:spPr>
              <a:xfrm>
                <a:off x="1425655" y="3412797"/>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A5373F0B-284F-CAC2-1D78-4B1A8D2E8139}"/>
                </a:ext>
              </a:extLst>
            </p:cNvPr>
            <p:cNvSpPr txBox="1"/>
            <p:nvPr/>
          </p:nvSpPr>
          <p:spPr>
            <a:xfrm>
              <a:off x="3353295" y="4282615"/>
              <a:ext cx="1889284"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Chạm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trổ</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9" name="TextBox 8">
            <a:extLst>
              <a:ext uri="{FF2B5EF4-FFF2-40B4-BE49-F238E27FC236}">
                <a16:creationId xmlns:a16="http://schemas.microsoft.com/office/drawing/2014/main" id="{4D6BDA8F-5834-F95B-CAE8-433E6CCABF70}"/>
              </a:ext>
            </a:extLst>
          </p:cNvPr>
          <p:cNvSpPr txBox="1"/>
          <p:nvPr/>
        </p:nvSpPr>
        <p:spPr>
          <a:xfrm>
            <a:off x="4816244" y="5078454"/>
            <a:ext cx="5305648" cy="1077218"/>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Khắc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đục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lên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bề</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mặt</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gỗ</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đá</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để</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trang</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trí</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C8BE4444-37D2-C5AF-A0A0-77171892CBFC}"/>
              </a:ext>
            </a:extLst>
          </p:cNvPr>
          <p:cNvPicPr>
            <a:picLocks noChangeAspect="1"/>
          </p:cNvPicPr>
          <p:nvPr/>
        </p:nvPicPr>
        <p:blipFill>
          <a:blip r:embed="rId3"/>
          <a:stretch>
            <a:fillRect/>
          </a:stretch>
        </p:blipFill>
        <p:spPr>
          <a:xfrm>
            <a:off x="1196526" y="1609820"/>
            <a:ext cx="5055654" cy="3150061"/>
          </a:xfrm>
          <a:prstGeom prst="rect">
            <a:avLst/>
          </a:prstGeom>
          <a:ln>
            <a:noFill/>
          </a:ln>
          <a:effectLst>
            <a:softEdge rad="112500"/>
          </a:effectLst>
        </p:spPr>
      </p:pic>
      <p:pic>
        <p:nvPicPr>
          <p:cNvPr id="12" name="Picture 11">
            <a:extLst>
              <a:ext uri="{FF2B5EF4-FFF2-40B4-BE49-F238E27FC236}">
                <a16:creationId xmlns:a16="http://schemas.microsoft.com/office/drawing/2014/main" id="{A42E02D3-5AFC-3BC0-5676-E229EE59A546}"/>
              </a:ext>
            </a:extLst>
          </p:cNvPr>
          <p:cNvPicPr>
            <a:picLocks noChangeAspect="1"/>
          </p:cNvPicPr>
          <p:nvPr/>
        </p:nvPicPr>
        <p:blipFill>
          <a:blip r:embed="rId4"/>
          <a:stretch>
            <a:fillRect/>
          </a:stretch>
        </p:blipFill>
        <p:spPr>
          <a:xfrm>
            <a:off x="6252180" y="1609821"/>
            <a:ext cx="5277163" cy="3150060"/>
          </a:xfrm>
          <a:prstGeom prst="rect">
            <a:avLst/>
          </a:prstGeom>
          <a:ln>
            <a:noFill/>
          </a:ln>
          <a:effectLst>
            <a:softEdge rad="112500"/>
          </a:effectLst>
        </p:spPr>
      </p:pic>
    </p:spTree>
    <p:extLst>
      <p:ext uri="{BB962C8B-B14F-4D97-AF65-F5344CB8AC3E}">
        <p14:creationId xmlns:p14="http://schemas.microsoft.com/office/powerpoint/2010/main" val="1575730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5C25C6-6829-F1EF-4F29-8A10AF244444}"/>
              </a:ext>
            </a:extLst>
          </p:cNvPr>
          <p:cNvSpPr txBox="1"/>
          <p:nvPr/>
        </p:nvSpPr>
        <p:spPr>
          <a:xfrm>
            <a:off x="4516864" y="2001350"/>
            <a:ext cx="5305648" cy="1077218"/>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Khắc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đục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lên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bề</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mặt</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gỗ</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đá</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để</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trang</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trí</a:t>
            </a:r>
            <a:endParaRPr lang="en-US" sz="3200" b="1" dirty="0">
              <a:latin typeface="Cambria" panose="02040503050406030204" pitchFamily="18" charset="0"/>
            </a:endParaRPr>
          </a:p>
        </p:txBody>
      </p:sp>
      <p:grpSp>
        <p:nvGrpSpPr>
          <p:cNvPr id="8" name="组合 47">
            <a:extLst>
              <a:ext uri="{FF2B5EF4-FFF2-40B4-BE49-F238E27FC236}">
                <a16:creationId xmlns:a16="http://schemas.microsoft.com/office/drawing/2014/main" id="{429DFAE7-4150-BC1E-4612-74649C85A0C0}"/>
              </a:ext>
            </a:extLst>
          </p:cNvPr>
          <p:cNvGrpSpPr/>
          <p:nvPr/>
        </p:nvGrpSpPr>
        <p:grpSpPr>
          <a:xfrm>
            <a:off x="2078184" y="2017750"/>
            <a:ext cx="2415805" cy="985764"/>
            <a:chOff x="3092128" y="4094772"/>
            <a:chExt cx="4292381" cy="1023787"/>
          </a:xfrm>
        </p:grpSpPr>
        <p:grpSp>
          <p:nvGrpSpPr>
            <p:cNvPr id="9" name="组合 31">
              <a:extLst>
                <a:ext uri="{FF2B5EF4-FFF2-40B4-BE49-F238E27FC236}">
                  <a16:creationId xmlns:a16="http://schemas.microsoft.com/office/drawing/2014/main" id="{E520F8C8-B95B-EF21-7C1D-ADF15C5D6D7A}"/>
                </a:ext>
              </a:extLst>
            </p:cNvPr>
            <p:cNvGrpSpPr/>
            <p:nvPr/>
          </p:nvGrpSpPr>
          <p:grpSpPr>
            <a:xfrm>
              <a:off x="3092128" y="4094772"/>
              <a:ext cx="4292381" cy="1023787"/>
              <a:chOff x="1294512" y="3289148"/>
              <a:chExt cx="373250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B96839AF-1A83-5818-57DB-9CE418E5348B}"/>
                  </a:ext>
                </a:extLst>
              </p:cNvPr>
              <p:cNvSpPr/>
              <p:nvPr/>
            </p:nvSpPr>
            <p:spPr>
              <a:xfrm>
                <a:off x="1294512" y="3289148"/>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5F1021F4-824E-F80A-3D5D-DA3BAE2EE5AF}"/>
                  </a:ext>
                </a:extLst>
              </p:cNvPr>
              <p:cNvSpPr/>
              <p:nvPr/>
            </p:nvSpPr>
            <p:spPr>
              <a:xfrm>
                <a:off x="1425655" y="3412797"/>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0" name="文本框 41">
              <a:extLst>
                <a:ext uri="{FF2B5EF4-FFF2-40B4-BE49-F238E27FC236}">
                  <a16:creationId xmlns:a16="http://schemas.microsoft.com/office/drawing/2014/main" id="{ED1BC98D-973A-4A94-C826-C34F5360909E}"/>
                </a:ext>
              </a:extLst>
            </p:cNvPr>
            <p:cNvSpPr txBox="1"/>
            <p:nvPr/>
          </p:nvSpPr>
          <p:spPr>
            <a:xfrm>
              <a:off x="3353295" y="4247183"/>
              <a:ext cx="360047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Tinh</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xảo</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3" name="TextBox 12">
            <a:extLst>
              <a:ext uri="{FF2B5EF4-FFF2-40B4-BE49-F238E27FC236}">
                <a16:creationId xmlns:a16="http://schemas.microsoft.com/office/drawing/2014/main" id="{C5AF75DF-9D1B-38DD-4198-E968F2472C2B}"/>
              </a:ext>
            </a:extLst>
          </p:cNvPr>
          <p:cNvSpPr txBox="1"/>
          <p:nvPr/>
        </p:nvSpPr>
        <p:spPr>
          <a:xfrm>
            <a:off x="4663749" y="3695325"/>
            <a:ext cx="6084427" cy="1077218"/>
          </a:xfrm>
          <a:prstGeom prst="rect">
            <a:avLst/>
          </a:prstGeom>
          <a:noFill/>
        </p:spPr>
        <p:txBody>
          <a:bodyPr wrap="square">
            <a:spAutoFit/>
          </a:bodyPr>
          <a:lstStyle/>
          <a:p>
            <a:pPr algn="ctr"/>
            <a:r>
              <a:rPr lang="en-US" sz="3200" b="1" dirty="0" err="1">
                <a:solidFill>
                  <a:srgbClr val="000000"/>
                </a:solidFill>
                <a:latin typeface="Cambria" panose="02040503050406030204" pitchFamily="18" charset="0"/>
              </a:rPr>
              <a:t>Đắn</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đo</a:t>
            </a:r>
            <a:r>
              <a:rPr lang="en-US" sz="3200" b="1" dirty="0">
                <a:solidFill>
                  <a:srgbClr val="000000"/>
                </a:solidFill>
                <a:latin typeface="Cambria" panose="02040503050406030204" pitchFamily="18" charset="0"/>
              </a:rPr>
              <a:t>, do </a:t>
            </a:r>
            <a:r>
              <a:rPr lang="en-US" sz="3200" b="1" dirty="0" err="1">
                <a:solidFill>
                  <a:srgbClr val="000000"/>
                </a:solidFill>
                <a:latin typeface="Cambria" panose="02040503050406030204" pitchFamily="18" charset="0"/>
              </a:rPr>
              <a:t>dự</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chưa</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quyết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tâm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ngay</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để</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làm</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một</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việc</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gì</a:t>
            </a:r>
            <a:r>
              <a:rPr lang="en-US" sz="3200" b="1" dirty="0">
                <a:solidFill>
                  <a:srgbClr val="000000"/>
                </a:solidFill>
                <a:latin typeface="Cambria" panose="02040503050406030204" pitchFamily="18" charset="0"/>
              </a:rPr>
              <a:t> </a:t>
            </a:r>
            <a:r>
              <a:rPr lang="en-US" sz="3200" b="1" dirty="0" err="1">
                <a:solidFill>
                  <a:srgbClr val="000000"/>
                </a:solidFill>
                <a:latin typeface="Cambria" panose="02040503050406030204" pitchFamily="18" charset="0"/>
              </a:rPr>
              <a:t>đó</a:t>
            </a:r>
            <a:r>
              <a:rPr lang="en-US" sz="3200" b="1" dirty="0">
                <a:solidFill>
                  <a:srgbClr val="000000"/>
                </a:solidFill>
                <a:latin typeface="Cambria" panose="02040503050406030204" pitchFamily="18" charset="0"/>
              </a:rPr>
              <a:t>.</a:t>
            </a:r>
            <a:endParaRPr lang="en-US" sz="3200" b="1" dirty="0">
              <a:latin typeface="Cambria" panose="02040503050406030204" pitchFamily="18" charset="0"/>
            </a:endParaRPr>
          </a:p>
        </p:txBody>
      </p:sp>
      <p:grpSp>
        <p:nvGrpSpPr>
          <p:cNvPr id="14" name="组合 47">
            <a:extLst>
              <a:ext uri="{FF2B5EF4-FFF2-40B4-BE49-F238E27FC236}">
                <a16:creationId xmlns:a16="http://schemas.microsoft.com/office/drawing/2014/main" id="{F3C1BADC-9B8D-5C44-3655-F3346C339B0B}"/>
              </a:ext>
            </a:extLst>
          </p:cNvPr>
          <p:cNvGrpSpPr/>
          <p:nvPr/>
        </p:nvGrpSpPr>
        <p:grpSpPr>
          <a:xfrm>
            <a:off x="2163064" y="3695325"/>
            <a:ext cx="2415805" cy="985764"/>
            <a:chOff x="3092128" y="4094772"/>
            <a:chExt cx="4292381" cy="1023787"/>
          </a:xfrm>
        </p:grpSpPr>
        <p:grpSp>
          <p:nvGrpSpPr>
            <p:cNvPr id="15" name="组合 31">
              <a:extLst>
                <a:ext uri="{FF2B5EF4-FFF2-40B4-BE49-F238E27FC236}">
                  <a16:creationId xmlns:a16="http://schemas.microsoft.com/office/drawing/2014/main" id="{59154E94-2FAA-4709-21B7-BD48457F33C5}"/>
                </a:ext>
              </a:extLst>
            </p:cNvPr>
            <p:cNvGrpSpPr/>
            <p:nvPr/>
          </p:nvGrpSpPr>
          <p:grpSpPr>
            <a:xfrm>
              <a:off x="3092128" y="4094772"/>
              <a:ext cx="4292381" cy="1023787"/>
              <a:chOff x="1294512" y="3289148"/>
              <a:chExt cx="3732505" cy="1136153"/>
            </a:xfrm>
            <a:effectLst>
              <a:outerShdw blurRad="254000" sx="102000" sy="102000" algn="ctr" rotWithShape="0">
                <a:prstClr val="black">
                  <a:alpha val="25000"/>
                </a:prstClr>
              </a:outerShdw>
            </a:effectLst>
          </p:grpSpPr>
          <p:sp>
            <p:nvSpPr>
              <p:cNvPr id="17" name="圆角矩形 32">
                <a:extLst>
                  <a:ext uri="{FF2B5EF4-FFF2-40B4-BE49-F238E27FC236}">
                    <a16:creationId xmlns:a16="http://schemas.microsoft.com/office/drawing/2014/main" id="{AF5AF83A-6779-60A0-23B5-0FDD6FECEFBB}"/>
                  </a:ext>
                </a:extLst>
              </p:cNvPr>
              <p:cNvSpPr/>
              <p:nvPr/>
            </p:nvSpPr>
            <p:spPr>
              <a:xfrm>
                <a:off x="1294512" y="3289148"/>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8" name="圆角矩形 33">
                <a:extLst>
                  <a:ext uri="{FF2B5EF4-FFF2-40B4-BE49-F238E27FC236}">
                    <a16:creationId xmlns:a16="http://schemas.microsoft.com/office/drawing/2014/main" id="{6A0546ED-4E36-8280-513F-976B8FB758FB}"/>
                  </a:ext>
                </a:extLst>
              </p:cNvPr>
              <p:cNvSpPr/>
              <p:nvPr/>
            </p:nvSpPr>
            <p:spPr>
              <a:xfrm>
                <a:off x="1425655" y="3412797"/>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6" name="文本框 41">
              <a:extLst>
                <a:ext uri="{FF2B5EF4-FFF2-40B4-BE49-F238E27FC236}">
                  <a16:creationId xmlns:a16="http://schemas.microsoft.com/office/drawing/2014/main" id="{900FA337-BF93-D879-0CDE-83DCEB380D9A}"/>
                </a:ext>
              </a:extLst>
            </p:cNvPr>
            <p:cNvSpPr txBox="1"/>
            <p:nvPr/>
          </p:nvSpPr>
          <p:spPr>
            <a:xfrm>
              <a:off x="3312647" y="4271034"/>
              <a:ext cx="3851339"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Chần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chừ</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9" name="Picture 18">
            <a:extLst>
              <a:ext uri="{FF2B5EF4-FFF2-40B4-BE49-F238E27FC236}">
                <a16:creationId xmlns:a16="http://schemas.microsoft.com/office/drawing/2014/main" id="{E306B49B-01FA-F3A4-BA5F-81EDF5640631}"/>
              </a:ext>
            </a:extLst>
          </p:cNvPr>
          <p:cNvPicPr>
            <a:picLocks noChangeAspect="1"/>
          </p:cNvPicPr>
          <p:nvPr/>
        </p:nvPicPr>
        <p:blipFill>
          <a:blip r:embed="rId2"/>
          <a:stretch>
            <a:fillRect/>
          </a:stretch>
        </p:blipFill>
        <p:spPr>
          <a:xfrm>
            <a:off x="3947530" y="635009"/>
            <a:ext cx="4526619" cy="1366341"/>
          </a:xfrm>
          <a:prstGeom prst="rect">
            <a:avLst/>
          </a:prstGeom>
        </p:spPr>
      </p:pic>
    </p:spTree>
    <p:extLst>
      <p:ext uri="{BB962C8B-B14F-4D97-AF65-F5344CB8AC3E}">
        <p14:creationId xmlns:p14="http://schemas.microsoft.com/office/powerpoint/2010/main" val="7269367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49643" y="298517"/>
            <a:ext cx="7800008" cy="5887850"/>
          </a:xfrm>
          <a:prstGeom prst="rect">
            <a:avLst/>
          </a:prstGeom>
        </p:spPr>
      </p:pic>
      <p:grpSp>
        <p:nvGrpSpPr>
          <p:cNvPr id="2" name="组合 1"/>
          <p:cNvGrpSpPr/>
          <p:nvPr/>
        </p:nvGrpSpPr>
        <p:grpSpPr>
          <a:xfrm>
            <a:off x="-127616" y="4545142"/>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5" name="Picture 4">
            <a:extLst>
              <a:ext uri="{FF2B5EF4-FFF2-40B4-BE49-F238E27FC236}">
                <a16:creationId xmlns:a16="http://schemas.microsoft.com/office/drawing/2014/main" id="{28C559B5-EE35-8690-E599-7968914DF90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8462" y="1614411"/>
            <a:ext cx="5776686" cy="5180697"/>
          </a:xfrm>
          <a:prstGeom prst="rect">
            <a:avLst/>
          </a:prstGeom>
        </p:spPr>
      </p:pic>
      <p:pic>
        <p:nvPicPr>
          <p:cNvPr id="4" name="Picture 3">
            <a:extLst>
              <a:ext uri="{FF2B5EF4-FFF2-40B4-BE49-F238E27FC236}">
                <a16:creationId xmlns:a16="http://schemas.microsoft.com/office/drawing/2014/main" id="{907B634A-1675-260C-428B-3EA14C77D4C9}"/>
              </a:ext>
            </a:extLst>
          </p:cNvPr>
          <p:cNvPicPr>
            <a:picLocks noChangeAspect="1"/>
          </p:cNvPicPr>
          <p:nvPr/>
        </p:nvPicPr>
        <p:blipFill>
          <a:blip r:embed="rId9"/>
          <a:stretch>
            <a:fillRect/>
          </a:stretch>
        </p:blipFill>
        <p:spPr>
          <a:xfrm>
            <a:off x="4828047" y="620497"/>
            <a:ext cx="6346486" cy="5645385"/>
          </a:xfrm>
          <a:prstGeom prst="rect">
            <a:avLst/>
          </a:prstGeom>
        </p:spPr>
      </p:pic>
    </p:spTree>
    <p:extLst>
      <p:ext uri="{BB962C8B-B14F-4D97-AF65-F5344CB8AC3E}">
        <p14:creationId xmlns:p14="http://schemas.microsoft.com/office/powerpoint/2010/main" val="9836146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65872" y="330217"/>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53709" y="-77666"/>
            <a:ext cx="4069174" cy="2985108"/>
          </a:xfrm>
          <a:prstGeom prst="rect">
            <a:avLst/>
          </a:prstGeom>
        </p:spPr>
      </p:pic>
      <p:pic>
        <p:nvPicPr>
          <p:cNvPr id="4" name="Picture 3">
            <a:extLst>
              <a:ext uri="{FF2B5EF4-FFF2-40B4-BE49-F238E27FC236}">
                <a16:creationId xmlns:a16="http://schemas.microsoft.com/office/drawing/2014/main" id="{DB12B8DA-CB85-FBB0-791C-B5FC1B23DE8C}"/>
              </a:ext>
            </a:extLst>
          </p:cNvPr>
          <p:cNvPicPr>
            <a:picLocks noChangeAspect="1"/>
          </p:cNvPicPr>
          <p:nvPr/>
        </p:nvPicPr>
        <p:blipFill>
          <a:blip r:embed="rId8"/>
          <a:stretch>
            <a:fillRect/>
          </a:stretch>
        </p:blipFill>
        <p:spPr>
          <a:xfrm>
            <a:off x="3585024" y="742232"/>
            <a:ext cx="7413379" cy="5809992"/>
          </a:xfrm>
          <a:prstGeom prst="rect">
            <a:avLst/>
          </a:prstGeom>
        </p:spPr>
      </p:pic>
      <p:pic>
        <p:nvPicPr>
          <p:cNvPr id="5" name="Picture 4">
            <a:extLst>
              <a:ext uri="{FF2B5EF4-FFF2-40B4-BE49-F238E27FC236}">
                <a16:creationId xmlns:a16="http://schemas.microsoft.com/office/drawing/2014/main" id="{A61175FC-1962-2337-BD25-6DC30597CD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20169" y="1944266"/>
            <a:ext cx="3906423" cy="4942114"/>
          </a:xfrm>
          <a:prstGeom prst="rect">
            <a:avLst/>
          </a:prstGeom>
        </p:spPr>
      </p:pic>
    </p:spTree>
    <p:extLst>
      <p:ext uri="{BB962C8B-B14F-4D97-AF65-F5344CB8AC3E}">
        <p14:creationId xmlns:p14="http://schemas.microsoft.com/office/powerpoint/2010/main" val="12483407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94776" y="330217"/>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4" name="Picture 3">
            <a:extLst>
              <a:ext uri="{FF2B5EF4-FFF2-40B4-BE49-F238E27FC236}">
                <a16:creationId xmlns:a16="http://schemas.microsoft.com/office/drawing/2014/main" id="{11D0DD97-8FEC-82D3-3437-575DB636BCC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17986" y="1915886"/>
            <a:ext cx="3906423" cy="4942114"/>
          </a:xfrm>
          <a:prstGeom prst="rect">
            <a:avLst/>
          </a:prstGeom>
        </p:spPr>
      </p:pic>
      <p:pic>
        <p:nvPicPr>
          <p:cNvPr id="5" name="Picture 4">
            <a:extLst>
              <a:ext uri="{FF2B5EF4-FFF2-40B4-BE49-F238E27FC236}">
                <a16:creationId xmlns:a16="http://schemas.microsoft.com/office/drawing/2014/main" id="{826617FB-3C77-8F99-4970-58442E758EDA}"/>
              </a:ext>
            </a:extLst>
          </p:cNvPr>
          <p:cNvPicPr>
            <a:picLocks noChangeAspect="1"/>
          </p:cNvPicPr>
          <p:nvPr/>
        </p:nvPicPr>
        <p:blipFill>
          <a:blip r:embed="rId9"/>
          <a:stretch>
            <a:fillRect/>
          </a:stretch>
        </p:blipFill>
        <p:spPr>
          <a:xfrm>
            <a:off x="3600585" y="617434"/>
            <a:ext cx="7925487" cy="5389331"/>
          </a:xfrm>
          <a:prstGeom prst="rect">
            <a:avLst/>
          </a:prstGeom>
        </p:spPr>
      </p:pic>
    </p:spTree>
    <p:extLst>
      <p:ext uri="{BB962C8B-B14F-4D97-AF65-F5344CB8AC3E}">
        <p14:creationId xmlns:p14="http://schemas.microsoft.com/office/powerpoint/2010/main" val="27566199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Điểm tham quan cuối cùng của gia đình Dương là ở đâu?</a:t>
              </a:r>
              <a:endParaRPr lang="en-US" sz="3600" b="1" dirty="0">
                <a:solidFill>
                  <a:srgbClr val="127366"/>
                </a:solidFill>
                <a:latin typeface="Cambria" panose="02040503050406030204" pitchFamily="18" charset="0"/>
              </a:endParaRP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573619" y="3206462"/>
            <a:ext cx="9189326" cy="1446550"/>
          </a:xfrm>
          <a:prstGeom prst="rect">
            <a:avLst/>
          </a:prstGeom>
          <a:noFill/>
        </p:spPr>
        <p:txBody>
          <a:bodyPr wrap="square">
            <a:spAutoFit/>
          </a:bodyPr>
          <a:lstStyle/>
          <a:p>
            <a:pPr algn="ctr"/>
            <a:r>
              <a:rPr lang="vi-VN" sz="4400" b="1" i="0" dirty="0">
                <a:solidFill>
                  <a:srgbClr val="000000"/>
                </a:solidFill>
                <a:effectLst/>
                <a:latin typeface="Cambria" panose="02040503050406030204" pitchFamily="18" charset="0"/>
              </a:rPr>
              <a:t>Điểm tham quan cuối cùng của gia đình Dương là ở Tháp Bà Pô-na-ga.</a:t>
            </a:r>
            <a:endParaRPr lang="en-US" sz="4400" b="1" dirty="0">
              <a:latin typeface="Cambria" panose="02040503050406030204" pitchFamily="18" charset="0"/>
            </a:endParaRP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3DCFC4-A612-FF5D-E604-6034D8F1716D}"/>
              </a:ext>
            </a:extLst>
          </p:cNvPr>
          <p:cNvSpPr txBox="1"/>
          <p:nvPr/>
        </p:nvSpPr>
        <p:spPr>
          <a:xfrm>
            <a:off x="1497405" y="3159125"/>
            <a:ext cx="9407422" cy="3046988"/>
          </a:xfrm>
          <a:prstGeom prst="rect">
            <a:avLst/>
          </a:prstGeom>
          <a:noFill/>
        </p:spPr>
        <p:txBody>
          <a:bodyPr wrap="square">
            <a:spAutoFit/>
          </a:bodyPr>
          <a:lstStyle/>
          <a:p>
            <a:pPr algn="just"/>
            <a:r>
              <a:rPr lang="en-US" sz="3200" b="1" i="0" dirty="0">
                <a:solidFill>
                  <a:srgbClr val="000000"/>
                </a:solidFill>
                <a:effectLst/>
                <a:latin typeface="Cambria" panose="02040503050406030204" pitchFamily="18" charset="0"/>
              </a:rPr>
              <a:t>    </a:t>
            </a:r>
            <a:r>
              <a:rPr lang="vi-VN" sz="3200" b="1" i="0" dirty="0">
                <a:solidFill>
                  <a:srgbClr val="000000"/>
                </a:solidFill>
                <a:effectLst/>
                <a:latin typeface="Cambria" panose="02040503050406030204" pitchFamily="18" charset="0"/>
              </a:rPr>
              <a:t>Những chi tiết cho thấy ông ngoại ngắm ngôi đền rất kĩ và xúc động là:</a:t>
            </a:r>
          </a:p>
          <a:p>
            <a:pPr algn="just"/>
            <a:r>
              <a:rPr lang="vi-VN" sz="3200" b="1" i="0" dirty="0">
                <a:solidFill>
                  <a:srgbClr val="000000"/>
                </a:solidFill>
                <a:effectLst/>
                <a:latin typeface="Cambria" panose="02040503050406030204" pitchFamily="18" charset="0"/>
              </a:rPr>
              <a:t>- Ông cứ đứng trầm ngâm trước những bức vẽ chạm trổ tinh xảo</a:t>
            </a:r>
          </a:p>
          <a:p>
            <a:pPr algn="just"/>
            <a:r>
              <a:rPr lang="vi-VN" sz="3200" b="1" i="0" dirty="0">
                <a:solidFill>
                  <a:srgbClr val="000000"/>
                </a:solidFill>
                <a:effectLst/>
                <a:latin typeface="Cambria" panose="02040503050406030204" pitchFamily="18" charset="0"/>
              </a:rPr>
              <a:t>- Bàn tay ông run run khi chạm vào các cột đá nhuốm màu thời gian</a:t>
            </a:r>
          </a:p>
        </p:txBody>
      </p:sp>
      <p:grpSp>
        <p:nvGrpSpPr>
          <p:cNvPr id="2" name="Group 1">
            <a:extLst>
              <a:ext uri="{FF2B5EF4-FFF2-40B4-BE49-F238E27FC236}">
                <a16:creationId xmlns:a16="http://schemas.microsoft.com/office/drawing/2014/main" id="{BDD55CFE-C5F8-3570-2C69-0EC8948C24AB}"/>
              </a:ext>
            </a:extLst>
          </p:cNvPr>
          <p:cNvGrpSpPr/>
          <p:nvPr/>
        </p:nvGrpSpPr>
        <p:grpSpPr>
          <a:xfrm>
            <a:off x="3201971" y="739157"/>
            <a:ext cx="7846939" cy="2562252"/>
            <a:chOff x="2505740" y="902710"/>
            <a:chExt cx="8106937" cy="2562252"/>
          </a:xfrm>
        </p:grpSpPr>
        <p:grpSp>
          <p:nvGrpSpPr>
            <p:cNvPr id="4" name="组合 31">
              <a:extLst>
                <a:ext uri="{FF2B5EF4-FFF2-40B4-BE49-F238E27FC236}">
                  <a16:creationId xmlns:a16="http://schemas.microsoft.com/office/drawing/2014/main" id="{EFE2F1D6-4876-BC7C-EC0C-518F88916329}"/>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E977AED8-B720-6CE8-C0AC-9B2C0106E815}"/>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058D9050-EA11-194A-7DFD-165BED2E7A9F}"/>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8D0BCD56-B189-707B-40B9-1C6E516F3E23}"/>
                </a:ext>
              </a:extLst>
            </p:cNvPr>
            <p:cNvSpPr txBox="1"/>
            <p:nvPr/>
          </p:nvSpPr>
          <p:spPr>
            <a:xfrm>
              <a:off x="3049386" y="1156638"/>
              <a:ext cx="7010398" cy="2308324"/>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Tìm</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những</a:t>
              </a:r>
              <a:r>
                <a:rPr lang="en-US" sz="3600" b="1" dirty="0">
                  <a:solidFill>
                    <a:srgbClr val="127366"/>
                  </a:solidFill>
                  <a:latin typeface="Cambria" panose="02040503050406030204" pitchFamily="18" charset="0"/>
                </a:rPr>
                <a:t> chi </a:t>
              </a:r>
              <a:r>
                <a:rPr lang="en-US" sz="3600" b="1" dirty="0" err="1">
                  <a:solidFill>
                    <a:srgbClr val="127366"/>
                  </a:solidFill>
                  <a:latin typeface="Cambria" panose="02040503050406030204" pitchFamily="18" charset="0"/>
                </a:rPr>
                <a:t>tiết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cho</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thấy</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ông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ngoại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ngắm</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ngôi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đền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rất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kĩ</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và</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đầy</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xúc</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động</a:t>
              </a:r>
              <a:endParaRPr lang="en-US" sz="3600" b="1" dirty="0">
                <a:solidFill>
                  <a:srgbClr val="127366"/>
                </a:solidFill>
                <a:latin typeface="Cambria" panose="02040503050406030204" pitchFamily="18" charset="0"/>
              </a:endParaRPr>
            </a:p>
            <a:p>
              <a:pPr algn="ctr"/>
              <a:endParaRPr lang="en-US" sz="3600" b="1" dirty="0">
                <a:solidFill>
                  <a:srgbClr val="127366"/>
                </a:solidFill>
                <a:latin typeface="Cambria" panose="02040503050406030204" pitchFamily="18" charset="0"/>
              </a:endParaRPr>
            </a:p>
          </p:txBody>
        </p:sp>
      </p:grpSp>
      <p:pic>
        <p:nvPicPr>
          <p:cNvPr id="3" name="Picture 2">
            <a:extLst>
              <a:ext uri="{FF2B5EF4-FFF2-40B4-BE49-F238E27FC236}">
                <a16:creationId xmlns:a16="http://schemas.microsoft.com/office/drawing/2014/main" id="{5077B7ED-9C4A-596A-0DB2-B7D17E5B18F9}"/>
              </a:ext>
            </a:extLst>
          </p:cNvPr>
          <p:cNvPicPr>
            <a:picLocks noChangeAspect="1"/>
          </p:cNvPicPr>
          <p:nvPr/>
        </p:nvPicPr>
        <p:blipFill>
          <a:blip r:embed="rId2"/>
          <a:stretch>
            <a:fillRect/>
          </a:stretch>
        </p:blipFill>
        <p:spPr>
          <a:xfrm>
            <a:off x="602293" y="1158324"/>
            <a:ext cx="2956816" cy="1536325"/>
          </a:xfrm>
          <a:prstGeom prst="rect">
            <a:avLst/>
          </a:prstGeom>
        </p:spPr>
      </p:pic>
    </p:spTree>
    <p:extLst>
      <p:ext uri="{BB962C8B-B14F-4D97-AF65-F5344CB8AC3E}">
        <p14:creationId xmlns:p14="http://schemas.microsoft.com/office/powerpoint/2010/main" val="21232232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035350-7637-58F5-5047-A165358F09AC}"/>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7442599E-7688-D78D-64E8-C5C40AC4FB32}"/>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17230536-4143-C838-7C0D-2E3CDE150412}"/>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14F4A0F-4BB5-23A8-96C6-4E010E36F84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126E4835-A5A5-A503-94EA-FDD28A578A0E}"/>
                </a:ext>
              </a:extLst>
            </p:cNvPr>
            <p:cNvSpPr txBox="1"/>
            <p:nvPr/>
          </p:nvSpPr>
          <p:spPr>
            <a:xfrm>
              <a:off x="3049386" y="1156638"/>
              <a:ext cx="6636874"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Dương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đã</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thay</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đổi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suy</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nghĩ</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về</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ông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như</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thế</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nào</a:t>
              </a:r>
              <a:r>
                <a:rPr lang="en-US" sz="3600" b="1" i="0" dirty="0">
                  <a:solidFill>
                    <a:srgbClr val="127366"/>
                  </a:solidFill>
                  <a:effectLst/>
                  <a:latin typeface="Cambria" panose="02040503050406030204" pitchFamily="18" charset="0"/>
                </a:rPr>
                <a:t>?</a:t>
              </a:r>
              <a:endParaRPr lang="en-US" sz="3600" b="1" dirty="0">
                <a:solidFill>
                  <a:srgbClr val="127366"/>
                </a:solidFill>
                <a:latin typeface="Cambria" panose="02040503050406030204" pitchFamily="18" charset="0"/>
              </a:endParaRPr>
            </a:p>
          </p:txBody>
        </p:sp>
      </p:grpSp>
      <p:grpSp>
        <p:nvGrpSpPr>
          <p:cNvPr id="9" name="Group 8">
            <a:extLst>
              <a:ext uri="{FF2B5EF4-FFF2-40B4-BE49-F238E27FC236}">
                <a16:creationId xmlns:a16="http://schemas.microsoft.com/office/drawing/2014/main" id="{C6582C73-674C-AA70-CC3E-3F98E2349478}"/>
              </a:ext>
            </a:extLst>
          </p:cNvPr>
          <p:cNvGrpSpPr/>
          <p:nvPr/>
        </p:nvGrpSpPr>
        <p:grpSpPr>
          <a:xfrm>
            <a:off x="662364" y="1308525"/>
            <a:ext cx="2762842" cy="928163"/>
            <a:chOff x="1484509" y="735696"/>
            <a:chExt cx="16623005" cy="2013207"/>
          </a:xfrm>
        </p:grpSpPr>
        <p:sp>
          <p:nvSpPr>
            <p:cNvPr id="10" name="TextBox 9">
              <a:extLst>
                <a:ext uri="{FF2B5EF4-FFF2-40B4-BE49-F238E27FC236}">
                  <a16:creationId xmlns:a16="http://schemas.microsoft.com/office/drawing/2014/main" id="{94899D59-2F18-9A3D-83C4-0F63A4283362}"/>
                </a:ext>
              </a:extLst>
            </p:cNvPr>
            <p:cNvSpPr txBox="1"/>
            <p:nvPr/>
          </p:nvSpPr>
          <p:spPr>
            <a:xfrm>
              <a:off x="1484509" y="735696"/>
              <a:ext cx="16623005" cy="2002724"/>
            </a:xfrm>
            <a:prstGeom prst="rect">
              <a:avLst/>
            </a:prstGeom>
            <a:noFill/>
          </p:spPr>
          <p:txBody>
            <a:bodyPr wrap="square" rtlCol="0">
              <a:spAutoFit/>
            </a:bodyPr>
            <a:lstStyle/>
            <a:p>
              <a:pPr algn="ctr"/>
              <a:r>
                <a:rPr lang="en-US" sz="5400" b="1" dirty="0" err="1">
                  <a:ln w="114300">
                    <a:solidFill>
                      <a:schemeClr val="bg1"/>
                    </a:solidFill>
                  </a:ln>
                  <a:solidFill>
                    <a:schemeClr val="bg1"/>
                  </a:solidFill>
                  <a:effectLst>
                    <a:glow rad="63500">
                      <a:srgbClr val="127366">
                        <a:alpha val="78000"/>
                      </a:srgbClr>
                    </a:glow>
                    <a:outerShdw blurRad="50800" dist="38100" dir="10800000" algn="r" rotWithShape="0">
                      <a:prstClr val="black">
                        <a:alpha val="40000"/>
                      </a:prstClr>
                    </a:outerShdw>
                  </a:effectLst>
                  <a:latin typeface="#9Slide05 SVNUT Triumph" panose="00000500000000000000" pitchFamily="2" charset="0"/>
                </a:rPr>
                <a:t>Câu</a:t>
              </a:r>
              <a:r>
                <a:rPr lang="en-US" sz="5400" b="1" dirty="0">
                  <a:ln w="114300">
                    <a:solidFill>
                      <a:schemeClr val="bg1"/>
                    </a:solidFill>
                  </a:ln>
                  <a:solidFill>
                    <a:schemeClr val="bg1"/>
                  </a:solidFill>
                  <a:effectLst>
                    <a:glow rad="63500">
                      <a:srgbClr val="127366">
                        <a:alpha val="78000"/>
                      </a:srgbClr>
                    </a:glow>
                    <a:outerShdw blurRad="50800" dist="38100" dir="10800000" algn="r" rotWithShape="0">
                      <a:prstClr val="black">
                        <a:alpha val="40000"/>
                      </a:prstClr>
                    </a:outerShdw>
                  </a:effectLst>
                  <a:latin typeface="#9Slide05 SVNUT Triumph" panose="00000500000000000000" pitchFamily="2" charset="0"/>
                </a:rPr>
                <a:t> 3:</a:t>
              </a:r>
              <a:endParaRPr lang="vi-VN" sz="5400" b="1" dirty="0">
                <a:ln w="114300">
                  <a:solidFill>
                    <a:schemeClr val="bg1"/>
                  </a:solidFill>
                </a:ln>
                <a:solidFill>
                  <a:schemeClr val="bg1"/>
                </a:solidFill>
                <a:effectLst>
                  <a:glow rad="63500">
                    <a:srgbClr val="127366">
                      <a:alpha val="78000"/>
                    </a:srgbClr>
                  </a:glow>
                  <a:outerShdw blurRad="50800" dist="38100" dir="10800000" algn="r" rotWithShape="0">
                    <a:prstClr val="black">
                      <a:alpha val="40000"/>
                    </a:prstClr>
                  </a:outerShdw>
                </a:effectLst>
              </a:endParaRPr>
            </a:p>
          </p:txBody>
        </p:sp>
        <p:sp>
          <p:nvSpPr>
            <p:cNvPr id="11" name="TextBox 10">
              <a:extLst>
                <a:ext uri="{FF2B5EF4-FFF2-40B4-BE49-F238E27FC236}">
                  <a16:creationId xmlns:a16="http://schemas.microsoft.com/office/drawing/2014/main" id="{15FAEE25-B54A-711B-42C8-6C386EDC1170}"/>
                </a:ext>
              </a:extLst>
            </p:cNvPr>
            <p:cNvSpPr txBox="1"/>
            <p:nvPr/>
          </p:nvSpPr>
          <p:spPr>
            <a:xfrm>
              <a:off x="2006109" y="746179"/>
              <a:ext cx="15579799" cy="2002724"/>
            </a:xfrm>
            <a:prstGeom prst="rect">
              <a:avLst/>
            </a:prstGeom>
            <a:noFill/>
          </p:spPr>
          <p:txBody>
            <a:bodyPr wrap="square" rtlCol="0">
              <a:spAutoFit/>
            </a:bodyPr>
            <a:lstStyle/>
            <a:p>
              <a:pPr algn="ctr"/>
              <a:r>
                <a:rPr lang="en-US" sz="5400" b="1" dirty="0" err="1">
                  <a:ln w="63500">
                    <a:noFill/>
                  </a:ln>
                  <a:solidFill>
                    <a:srgbClr val="127366"/>
                  </a:solidFill>
                  <a:effectLst>
                    <a:outerShdw blurRad="50800" dist="38100" algn="l" rotWithShape="0">
                      <a:prstClr val="black">
                        <a:alpha val="40000"/>
                      </a:prstClr>
                    </a:outerShdw>
                  </a:effectLst>
                  <a:latin typeface="#9Slide05 SVNUT Triumph" panose="00000500000000000000" pitchFamily="2" charset="0"/>
                </a:rPr>
                <a:t>Câu</a:t>
              </a:r>
              <a:r>
                <a:rPr lang="en-US" sz="5400" b="1" dirty="0">
                  <a:ln w="63500">
                    <a:noFill/>
                  </a:ln>
                  <a:solidFill>
                    <a:srgbClr val="127366"/>
                  </a:solidFill>
                  <a:effectLst>
                    <a:outerShdw blurRad="50800" dist="38100" algn="l" rotWithShape="0">
                      <a:prstClr val="black">
                        <a:alpha val="40000"/>
                      </a:prstClr>
                    </a:outerShdw>
                  </a:effectLst>
                  <a:latin typeface="#9Slide05 SVNUT Triumph" panose="00000500000000000000" pitchFamily="2" charset="0"/>
                </a:rPr>
                <a:t> 3:</a:t>
              </a:r>
              <a:endParaRPr lang="vi-VN" sz="5400" b="1" dirty="0">
                <a:ln w="63500">
                  <a:noFill/>
                </a:ln>
                <a:solidFill>
                  <a:srgbClr val="127366"/>
                </a:solidFill>
                <a:effectLst>
                  <a:outerShdw blurRad="50800" dist="38100" algn="l" rotWithShape="0">
                    <a:prstClr val="black">
                      <a:alpha val="40000"/>
                    </a:prstClr>
                  </a:outerShdw>
                </a:effectLst>
              </a:endParaRPr>
            </a:p>
          </p:txBody>
        </p:sp>
      </p:grpSp>
      <p:sp>
        <p:nvSpPr>
          <p:cNvPr id="12" name="Rectangle: Rounded Corners 11">
            <a:extLst>
              <a:ext uri="{FF2B5EF4-FFF2-40B4-BE49-F238E27FC236}">
                <a16:creationId xmlns:a16="http://schemas.microsoft.com/office/drawing/2014/main" id="{6D322726-EE8B-7566-CCB8-17A9CA864E19}"/>
              </a:ext>
            </a:extLst>
          </p:cNvPr>
          <p:cNvSpPr/>
          <p:nvPr/>
        </p:nvSpPr>
        <p:spPr>
          <a:xfrm>
            <a:off x="1241992" y="2934382"/>
            <a:ext cx="4382631" cy="2918894"/>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5756FB2-826A-E410-9B11-F68312C34F5E}"/>
              </a:ext>
            </a:extLst>
          </p:cNvPr>
          <p:cNvSpPr/>
          <p:nvPr/>
        </p:nvSpPr>
        <p:spPr>
          <a:xfrm>
            <a:off x="6096000" y="2946946"/>
            <a:ext cx="4382631" cy="2918894"/>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351FB35-C4BC-F3CF-FE56-B65F1FA4864C}"/>
              </a:ext>
            </a:extLst>
          </p:cNvPr>
          <p:cNvSpPr txBox="1"/>
          <p:nvPr/>
        </p:nvSpPr>
        <p:spPr>
          <a:xfrm>
            <a:off x="1436781" y="2990577"/>
            <a:ext cx="4007089" cy="1077218"/>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Trước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khi</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đi</a:t>
            </a:r>
            <a:r>
              <a:rPr lang="en-US" sz="3200" b="1" i="0" dirty="0">
                <a:solidFill>
                  <a:srgbClr val="000000"/>
                </a:solidFill>
                <a:effectLst/>
                <a:latin typeface="Cambria" panose="02040503050406030204" pitchFamily="18" charset="0"/>
              </a:rPr>
              <a:t> du </a:t>
            </a:r>
            <a:r>
              <a:rPr lang="en-US" sz="3200" b="1" i="0" dirty="0" err="1">
                <a:solidFill>
                  <a:srgbClr val="000000"/>
                </a:solidFill>
                <a:effectLst/>
                <a:latin typeface="Cambria" panose="02040503050406030204" pitchFamily="18" charset="0"/>
              </a:rPr>
              <a:t>lịch</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Dương</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nghĩ</a:t>
            </a:r>
            <a:r>
              <a:rPr lang="en-US" sz="3200" b="1" i="0" dirty="0">
                <a:solidFill>
                  <a:srgbClr val="000000"/>
                </a:solidFill>
                <a:effectLst/>
                <a:latin typeface="Cambria" panose="02040503050406030204" pitchFamily="18" charset="0"/>
              </a:rPr>
              <a:t>:</a:t>
            </a:r>
            <a:endParaRPr lang="vi-VN" sz="3200" b="1" i="0" dirty="0">
              <a:solidFill>
                <a:srgbClr val="000000"/>
              </a:solidFill>
              <a:effectLst/>
              <a:latin typeface="Cambria" panose="02040503050406030204" pitchFamily="18" charset="0"/>
            </a:endParaRPr>
          </a:p>
        </p:txBody>
      </p:sp>
      <p:sp>
        <p:nvSpPr>
          <p:cNvPr id="17" name="TextBox 16">
            <a:extLst>
              <a:ext uri="{FF2B5EF4-FFF2-40B4-BE49-F238E27FC236}">
                <a16:creationId xmlns:a16="http://schemas.microsoft.com/office/drawing/2014/main" id="{B36349F3-D990-0CDC-7E22-F93EB3F7C5F1}"/>
              </a:ext>
            </a:extLst>
          </p:cNvPr>
          <p:cNvSpPr txBox="1"/>
          <p:nvPr/>
        </p:nvSpPr>
        <p:spPr>
          <a:xfrm>
            <a:off x="6283770" y="3047068"/>
            <a:ext cx="4007089" cy="1077218"/>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Trong</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khi</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đi</a:t>
            </a:r>
            <a:r>
              <a:rPr lang="en-US" sz="3200" b="1" i="0" dirty="0">
                <a:solidFill>
                  <a:srgbClr val="000000"/>
                </a:solidFill>
                <a:effectLst/>
                <a:latin typeface="Cambria" panose="02040503050406030204" pitchFamily="18" charset="0"/>
              </a:rPr>
              <a:t> du </a:t>
            </a:r>
            <a:r>
              <a:rPr lang="en-US" sz="3200" b="1" i="0" dirty="0" err="1">
                <a:solidFill>
                  <a:srgbClr val="000000"/>
                </a:solidFill>
                <a:effectLst/>
                <a:latin typeface="Cambria" panose="02040503050406030204" pitchFamily="18" charset="0"/>
              </a:rPr>
              <a:t>lịch</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Dương</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nhận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ra</a:t>
            </a:r>
            <a:r>
              <a:rPr lang="en-US" sz="3200" b="1" dirty="0">
                <a:solidFill>
                  <a:srgbClr val="000000"/>
                </a:solidFill>
                <a:latin typeface="Cambria" panose="02040503050406030204" pitchFamily="18" charset="0"/>
              </a:rPr>
              <a:t>:</a:t>
            </a:r>
            <a:endParaRPr lang="vi-VN" sz="3200" b="1" i="0" dirty="0">
              <a:solidFill>
                <a:srgbClr val="000000"/>
              </a:solidFill>
              <a:effectLst/>
              <a:latin typeface="Cambria" panose="02040503050406030204" pitchFamily="18" charset="0"/>
            </a:endParaRPr>
          </a:p>
        </p:txBody>
      </p:sp>
      <p:sp>
        <p:nvSpPr>
          <p:cNvPr id="18" name="TextBox 17">
            <a:extLst>
              <a:ext uri="{FF2B5EF4-FFF2-40B4-BE49-F238E27FC236}">
                <a16:creationId xmlns:a16="http://schemas.microsoft.com/office/drawing/2014/main" id="{72D457AF-23BB-669D-F45B-2BE6D7B113D4}"/>
              </a:ext>
            </a:extLst>
          </p:cNvPr>
          <p:cNvSpPr txBox="1"/>
          <p:nvPr/>
        </p:nvSpPr>
        <p:spPr>
          <a:xfrm>
            <a:off x="1368058" y="4123990"/>
            <a:ext cx="4007089" cy="1323439"/>
          </a:xfrm>
          <a:prstGeom prst="rect">
            <a:avLst/>
          </a:prstGeom>
          <a:noFill/>
        </p:spPr>
        <p:txBody>
          <a:bodyPr wrap="square">
            <a:spAutoFit/>
          </a:bodyPr>
          <a:lstStyle/>
          <a:p>
            <a:pPr algn="ctr"/>
            <a:r>
              <a:rPr lang="en-US" sz="4000" b="1" dirty="0" err="1">
                <a:solidFill>
                  <a:srgbClr val="F65317"/>
                </a:solidFill>
                <a:latin typeface="Cambria" panose="02040503050406030204" pitchFamily="18" charset="0"/>
              </a:rPr>
              <a:t>Ông</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rất</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nhanh</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nhẹn</a:t>
            </a:r>
            <a:r>
              <a:rPr lang="en-US" sz="4000" b="1" dirty="0">
                <a:solidFill>
                  <a:srgbClr val="F65317"/>
                </a:solidFill>
                <a:latin typeface="Cambria" panose="02040503050406030204" pitchFamily="18" charset="0"/>
              </a:rPr>
              <a:t>.</a:t>
            </a:r>
            <a:endParaRPr lang="vi-VN" sz="4000" b="1" i="0" dirty="0">
              <a:solidFill>
                <a:srgbClr val="F65317"/>
              </a:solidFill>
              <a:effectLst/>
              <a:latin typeface="Cambria" panose="02040503050406030204" pitchFamily="18" charset="0"/>
            </a:endParaRPr>
          </a:p>
        </p:txBody>
      </p:sp>
      <p:sp>
        <p:nvSpPr>
          <p:cNvPr id="19" name="TextBox 18">
            <a:extLst>
              <a:ext uri="{FF2B5EF4-FFF2-40B4-BE49-F238E27FC236}">
                <a16:creationId xmlns:a16="http://schemas.microsoft.com/office/drawing/2014/main" id="{CD129537-95CD-5D7F-EB01-5CB44182BEEC}"/>
              </a:ext>
            </a:extLst>
          </p:cNvPr>
          <p:cNvSpPr txBox="1"/>
          <p:nvPr/>
        </p:nvSpPr>
        <p:spPr>
          <a:xfrm>
            <a:off x="6283769" y="4067795"/>
            <a:ext cx="4007089" cy="1323439"/>
          </a:xfrm>
          <a:prstGeom prst="rect">
            <a:avLst/>
          </a:prstGeom>
          <a:noFill/>
        </p:spPr>
        <p:txBody>
          <a:bodyPr wrap="square">
            <a:spAutoFit/>
          </a:bodyPr>
          <a:lstStyle/>
          <a:p>
            <a:pPr algn="ctr"/>
            <a:r>
              <a:rPr lang="en-US" sz="4000" b="1" dirty="0" err="1">
                <a:solidFill>
                  <a:srgbClr val="F65317"/>
                </a:solidFill>
                <a:latin typeface="Cambria" panose="02040503050406030204" pitchFamily="18" charset="0"/>
              </a:rPr>
              <a:t>Ông</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không</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còn</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khỏe</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như</a:t>
            </a:r>
            <a:r>
              <a:rPr lang="en-US" sz="4000" b="1" dirty="0">
                <a:solidFill>
                  <a:srgbClr val="F65317"/>
                </a:solidFill>
                <a:latin typeface="Cambria" panose="02040503050406030204" pitchFamily="18" charset="0"/>
              </a:rPr>
              <a:t> </a:t>
            </a:r>
            <a:r>
              <a:rPr lang="en-US" sz="4000" b="1" dirty="0" err="1">
                <a:solidFill>
                  <a:srgbClr val="F65317"/>
                </a:solidFill>
                <a:latin typeface="Cambria" panose="02040503050406030204" pitchFamily="18" charset="0"/>
              </a:rPr>
              <a:t>trước</a:t>
            </a:r>
            <a:r>
              <a:rPr lang="en-US" sz="4000" b="1" dirty="0">
                <a:solidFill>
                  <a:srgbClr val="F65317"/>
                </a:solidFill>
                <a:latin typeface="Cambria" panose="02040503050406030204" pitchFamily="18" charset="0"/>
              </a:rPr>
              <a:t>.</a:t>
            </a:r>
            <a:endParaRPr lang="vi-VN" sz="4000" b="1" i="0" dirty="0">
              <a:solidFill>
                <a:srgbClr val="F65317"/>
              </a:solidFill>
              <a:effectLst/>
              <a:latin typeface="Cambria" panose="02040503050406030204" pitchFamily="18" charset="0"/>
            </a:endParaRPr>
          </a:p>
        </p:txBody>
      </p:sp>
    </p:spTree>
    <p:extLst>
      <p:ext uri="{BB962C8B-B14F-4D97-AF65-F5344CB8AC3E}">
        <p14:creationId xmlns:p14="http://schemas.microsoft.com/office/powerpoint/2010/main" val="26145992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9"/>
                                        </p:tgtEl>
                                        <p:attrNameLst>
                                          <p:attrName>ppt_y</p:attrName>
                                        </p:attrNameLst>
                                      </p:cBhvr>
                                      <p:tavLst>
                                        <p:tav tm="0">
                                          <p:val>
                                            <p:strVal val="#ppt_y"/>
                                          </p:val>
                                        </p:tav>
                                        <p:tav tm="100000">
                                          <p:val>
                                            <p:strVal val="#ppt_y"/>
                                          </p:val>
                                        </p:tav>
                                      </p:tavLst>
                                    </p:anim>
                                    <p:anim calcmode="lin" valueType="num">
                                      <p:cBhvr>
                                        <p:cTn id="48"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82C038-9CC3-93E9-42F2-45724D706146}"/>
              </a:ext>
            </a:extLst>
          </p:cNvPr>
          <p:cNvSpPr txBox="1"/>
          <p:nvPr/>
        </p:nvSpPr>
        <p:spPr>
          <a:xfrm>
            <a:off x="1414130" y="3204883"/>
            <a:ext cx="9320598" cy="2554545"/>
          </a:xfrm>
          <a:prstGeom prst="rect">
            <a:avLst/>
          </a:prstGeom>
          <a:noFill/>
        </p:spPr>
        <p:txBody>
          <a:bodyPr wrap="square">
            <a:spAutoFit/>
          </a:bodyPr>
          <a:lstStyle/>
          <a:p>
            <a:pPr algn="just"/>
            <a:r>
              <a:rPr lang="en-US" sz="4000" b="1" i="0" dirty="0">
                <a:effectLst/>
                <a:latin typeface="Cambria" panose="02040503050406030204" pitchFamily="18" charset="0"/>
              </a:rPr>
              <a:t>    </a:t>
            </a:r>
            <a:r>
              <a:rPr lang="vi-VN" sz="4000" b="1" i="0" dirty="0">
                <a:effectLst/>
                <a:latin typeface="Cambria" panose="02040503050406030204" pitchFamily="18" charset="0"/>
              </a:rPr>
              <a:t>Dương nghĩ từ bây giờ nó mới là người đưa tay cho ông nắm vì ông ngày càng già đi còn nó thì ngày càng lớn lên, mạnh mẽ hơn</a:t>
            </a:r>
            <a:r>
              <a:rPr lang="en-US" sz="4000" b="1" i="0" dirty="0">
                <a:effectLst/>
                <a:latin typeface="Cambria" panose="02040503050406030204" pitchFamily="18" charset="0"/>
              </a:rPr>
              <a:t>.</a:t>
            </a:r>
            <a:endParaRPr lang="en-US" sz="4000" b="1" dirty="0">
              <a:latin typeface="Cambria" panose="02040503050406030204" pitchFamily="18" charset="0"/>
            </a:endParaRPr>
          </a:p>
        </p:txBody>
      </p:sp>
      <p:grpSp>
        <p:nvGrpSpPr>
          <p:cNvPr id="2" name="Group 1">
            <a:extLst>
              <a:ext uri="{FF2B5EF4-FFF2-40B4-BE49-F238E27FC236}">
                <a16:creationId xmlns:a16="http://schemas.microsoft.com/office/drawing/2014/main" id="{34DB7F15-724D-E901-CBB3-268862B93CC6}"/>
              </a:ext>
            </a:extLst>
          </p:cNvPr>
          <p:cNvGrpSpPr/>
          <p:nvPr/>
        </p:nvGrpSpPr>
        <p:grpSpPr>
          <a:xfrm>
            <a:off x="3201971" y="739157"/>
            <a:ext cx="7846939" cy="2562252"/>
            <a:chOff x="2505740" y="902710"/>
            <a:chExt cx="8106937" cy="2562252"/>
          </a:xfrm>
        </p:grpSpPr>
        <p:grpSp>
          <p:nvGrpSpPr>
            <p:cNvPr id="4" name="组合 31">
              <a:extLst>
                <a:ext uri="{FF2B5EF4-FFF2-40B4-BE49-F238E27FC236}">
                  <a16:creationId xmlns:a16="http://schemas.microsoft.com/office/drawing/2014/main" id="{4CE26123-2D77-FBE5-646F-B213A5C3C5AE}"/>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3B2D3AE-5DC8-F1CE-900D-6C0BFB3A5444}"/>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62DAA5C-A1BD-D1F0-2929-AF9B6709BD0B}"/>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6918DB03-88E6-CB7A-012F-9CCBD046FE72}"/>
                </a:ext>
              </a:extLst>
            </p:cNvPr>
            <p:cNvSpPr txBox="1"/>
            <p:nvPr/>
          </p:nvSpPr>
          <p:spPr>
            <a:xfrm>
              <a:off x="3049386" y="1156638"/>
              <a:ext cx="7010398" cy="2308324"/>
            </a:xfrm>
            <a:prstGeom prst="rect">
              <a:avLst/>
            </a:prstGeom>
            <a:noFill/>
          </p:spPr>
          <p:txBody>
            <a:bodyPr wrap="square">
              <a:spAutoFit/>
            </a:bodyPr>
            <a:lstStyle/>
            <a:p>
              <a:pPr algn="ctr"/>
              <a:r>
                <a:rPr lang="en-US" sz="3600" b="1" dirty="0">
                  <a:solidFill>
                    <a:srgbClr val="127366"/>
                  </a:solidFill>
                  <a:latin typeface="Cambria" panose="02040503050406030204" pitchFamily="18" charset="0"/>
                </a:rPr>
                <a:t>Theo </a:t>
              </a:r>
              <a:r>
                <a:rPr lang="en-US" sz="3600" b="1" dirty="0" err="1">
                  <a:solidFill>
                    <a:srgbClr val="127366"/>
                  </a:solidFill>
                  <a:latin typeface="Cambria" panose="02040503050406030204" pitchFamily="18" charset="0"/>
                </a:rPr>
                <a:t>em</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vì</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sao</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Dương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nghĩ</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từ</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bây</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giờ</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mình</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mới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là</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người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đưa</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tay</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cho</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ông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nắm</a:t>
              </a:r>
              <a:r>
                <a:rPr lang="en-US" sz="3600" b="1" dirty="0">
                  <a:solidFill>
                    <a:srgbClr val="127366"/>
                  </a:solidFill>
                  <a:latin typeface="Cambria" panose="02040503050406030204" pitchFamily="18" charset="0"/>
                </a:rPr>
                <a:t>?</a:t>
              </a:r>
            </a:p>
            <a:p>
              <a:pPr algn="ctr"/>
              <a:endParaRPr lang="en-US" sz="3600" b="1" dirty="0">
                <a:solidFill>
                  <a:srgbClr val="127366"/>
                </a:solidFill>
                <a:latin typeface="Cambria" panose="02040503050406030204" pitchFamily="18" charset="0"/>
              </a:endParaRPr>
            </a:p>
          </p:txBody>
        </p:sp>
      </p:gr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2"/>
          <a:stretch>
            <a:fillRect/>
          </a:stretch>
        </p:blipFill>
        <p:spPr>
          <a:xfrm>
            <a:off x="501615" y="1316427"/>
            <a:ext cx="3005588" cy="1536325"/>
          </a:xfrm>
          <a:prstGeom prst="rect">
            <a:avLst/>
          </a:prstGeom>
        </p:spPr>
      </p:pic>
    </p:spTree>
    <p:extLst>
      <p:ext uri="{BB962C8B-B14F-4D97-AF65-F5344CB8AC3E}">
        <p14:creationId xmlns:p14="http://schemas.microsoft.com/office/powerpoint/2010/main" val="10371653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3420140" y="598010"/>
            <a:ext cx="7800008" cy="588785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195470" y="2372920"/>
              <a:ext cx="6512055" cy="3170099"/>
            </a:xfrm>
            <a:prstGeom prst="rect">
              <a:avLst/>
            </a:prstGeom>
            <a:noFill/>
          </p:spPr>
          <p:txBody>
            <a:bodyPr wrap="square">
              <a:spAutoFit/>
            </a:bodyPr>
            <a:lstStyle/>
            <a:p>
              <a:pPr algn="ctr"/>
              <a:r>
                <a:rPr lang="en-US" sz="4000" b="1" i="0" dirty="0">
                  <a:solidFill>
                    <a:srgbClr val="753E21"/>
                  </a:solidFill>
                  <a:effectLst/>
                  <a:latin typeface="Cambria" panose="02040503050406030204" pitchFamily="18" charset="0"/>
                </a:rPr>
                <a:t>    </a:t>
              </a:r>
              <a:r>
                <a:rPr lang="vi-VN" sz="4000" b="1" i="0" dirty="0">
                  <a:solidFill>
                    <a:srgbClr val="753E21"/>
                  </a:solidFill>
                  <a:effectLst/>
                  <a:latin typeface="Cambria" panose="02040503050406030204" pitchFamily="18" charset="0"/>
                </a:rPr>
                <a:t>Bài đọc kể về chuyến</a:t>
              </a:r>
              <a:endParaRPr lang="en-US" sz="4000" b="1" i="0" dirty="0">
                <a:solidFill>
                  <a:srgbClr val="753E21"/>
                </a:solidFill>
                <a:effectLst/>
                <a:latin typeface="Cambria" panose="02040503050406030204" pitchFamily="18" charset="0"/>
              </a:endParaRPr>
            </a:p>
            <a:p>
              <a:pPr algn="ctr"/>
              <a:r>
                <a:rPr lang="vi-VN" sz="4000" b="1" i="0" dirty="0">
                  <a:solidFill>
                    <a:srgbClr val="753E21"/>
                  </a:solidFill>
                  <a:effectLst/>
                  <a:latin typeface="Cambria" panose="02040503050406030204" pitchFamily="18" charset="0"/>
                </a:rPr>
                <a:t> đi du lịch của gia đình Dương. Từ đó, nói lên tình cảm và sự hiếu thảo của Dương đối với ông ngoại.</a:t>
              </a:r>
              <a:endParaRPr lang="en-US" sz="4000" b="1" dirty="0">
                <a:solidFill>
                  <a:srgbClr val="753E21"/>
                </a:solidFill>
                <a:latin typeface="Cambria" panose="02040503050406030204" pitchFamily="18" charset="0"/>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259459" y="1851366"/>
            <a:ext cx="4267570" cy="3468925"/>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69174" y="62892"/>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4" name="Picture 3">
            <a:extLst>
              <a:ext uri="{FF2B5EF4-FFF2-40B4-BE49-F238E27FC236}">
                <a16:creationId xmlns:a16="http://schemas.microsoft.com/office/drawing/2014/main" id="{59B163DB-CCFC-3C18-4F2D-99CBB497485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8462" y="1614411"/>
            <a:ext cx="5776686" cy="5180697"/>
          </a:xfrm>
          <a:prstGeom prst="rect">
            <a:avLst/>
          </a:prstGeom>
        </p:spPr>
      </p:pic>
      <p:pic>
        <p:nvPicPr>
          <p:cNvPr id="5" name="Picture 4">
            <a:extLst>
              <a:ext uri="{FF2B5EF4-FFF2-40B4-BE49-F238E27FC236}">
                <a16:creationId xmlns:a16="http://schemas.microsoft.com/office/drawing/2014/main" id="{58773157-2C9D-FB21-75AF-6564DB80F426}"/>
              </a:ext>
            </a:extLst>
          </p:cNvPr>
          <p:cNvPicPr>
            <a:picLocks noChangeAspect="1"/>
          </p:cNvPicPr>
          <p:nvPr/>
        </p:nvPicPr>
        <p:blipFill>
          <a:blip r:embed="rId9"/>
          <a:stretch>
            <a:fillRect/>
          </a:stretch>
        </p:blipFill>
        <p:spPr>
          <a:xfrm>
            <a:off x="4808521" y="307685"/>
            <a:ext cx="6937648" cy="5480630"/>
          </a:xfrm>
          <a:prstGeom prst="rect">
            <a:avLst/>
          </a:prstGeom>
        </p:spPr>
      </p:pic>
    </p:spTree>
    <p:extLst>
      <p:ext uri="{BB962C8B-B14F-4D97-AF65-F5344CB8AC3E}">
        <p14:creationId xmlns:p14="http://schemas.microsoft.com/office/powerpoint/2010/main" val="18308840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3645-5DA7-91A6-A7A4-A2A37D5CBD7B}"/>
              </a:ext>
            </a:extLst>
          </p:cNvPr>
          <p:cNvPicPr>
            <a:picLocks noChangeAspect="1"/>
          </p:cNvPicPr>
          <p:nvPr/>
        </p:nvPicPr>
        <p:blipFill>
          <a:blip r:embed="rId2"/>
          <a:stretch>
            <a:fillRect/>
          </a:stretch>
        </p:blipFill>
        <p:spPr>
          <a:xfrm>
            <a:off x="2578691" y="667193"/>
            <a:ext cx="7273158" cy="1249788"/>
          </a:xfrm>
          <a:prstGeom prst="rect">
            <a:avLst/>
          </a:prstGeom>
        </p:spPr>
      </p:pic>
      <p:sp>
        <p:nvSpPr>
          <p:cNvPr id="7" name="TextBox 6">
            <a:extLst>
              <a:ext uri="{FF2B5EF4-FFF2-40B4-BE49-F238E27FC236}">
                <a16:creationId xmlns:a16="http://schemas.microsoft.com/office/drawing/2014/main" id="{54FFD793-DDA7-D59D-27C1-4695A8726F0F}"/>
              </a:ext>
            </a:extLst>
          </p:cNvPr>
          <p:cNvSpPr txBox="1"/>
          <p:nvPr/>
        </p:nvSpPr>
        <p:spPr>
          <a:xfrm>
            <a:off x="1186070" y="1481826"/>
            <a:ext cx="1005840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p:txBody>
      </p:sp>
    </p:spTree>
    <p:extLst>
      <p:ext uri="{BB962C8B-B14F-4D97-AF65-F5344CB8AC3E}">
        <p14:creationId xmlns:p14="http://schemas.microsoft.com/office/powerpoint/2010/main" val="11572131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3645-5DA7-91A6-A7A4-A2A37D5CBD7B}"/>
              </a:ext>
            </a:extLst>
          </p:cNvPr>
          <p:cNvPicPr>
            <a:picLocks noChangeAspect="1"/>
          </p:cNvPicPr>
          <p:nvPr/>
        </p:nvPicPr>
        <p:blipFill>
          <a:blip r:embed="rId2"/>
          <a:stretch>
            <a:fillRect/>
          </a:stretch>
        </p:blipFill>
        <p:spPr>
          <a:xfrm>
            <a:off x="2578691" y="667193"/>
            <a:ext cx="7273158" cy="1249788"/>
          </a:xfrm>
          <a:prstGeom prst="rect">
            <a:avLst/>
          </a:prstGeom>
        </p:spPr>
      </p:pic>
      <p:sp>
        <p:nvSpPr>
          <p:cNvPr id="7" name="TextBox 6">
            <a:extLst>
              <a:ext uri="{FF2B5EF4-FFF2-40B4-BE49-F238E27FC236}">
                <a16:creationId xmlns:a16="http://schemas.microsoft.com/office/drawing/2014/main" id="{54FFD793-DDA7-D59D-27C1-4695A8726F0F}"/>
              </a:ext>
            </a:extLst>
          </p:cNvPr>
          <p:cNvSpPr txBox="1"/>
          <p:nvPr/>
        </p:nvSpPr>
        <p:spPr>
          <a:xfrm>
            <a:off x="1143624" y="1687096"/>
            <a:ext cx="1005840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Dương nghĩ, từ bây giờ nó mới là người đưa tay cho ông nắm</a:t>
            </a: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sp>
        <p:nvSpPr>
          <p:cNvPr id="2" name="TextBox 1">
            <a:extLst>
              <a:ext uri="{FF2B5EF4-FFF2-40B4-BE49-F238E27FC236}">
                <a16:creationId xmlns:a16="http://schemas.microsoft.com/office/drawing/2014/main" id="{4666BC05-E40B-6EE9-9F92-EBAF4260BCFC}"/>
              </a:ext>
            </a:extLst>
          </p:cNvPr>
          <p:cNvSpPr txBox="1"/>
          <p:nvPr/>
        </p:nvSpPr>
        <p:spPr>
          <a:xfrm>
            <a:off x="8421318" y="4627310"/>
            <a:ext cx="2861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Dương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mn-cs"/>
              </a:rPr>
              <a:t>Thụy</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a:t>
            </a:r>
          </a:p>
        </p:txBody>
      </p:sp>
    </p:spTree>
    <p:extLst>
      <p:ext uri="{BB962C8B-B14F-4D97-AF65-F5344CB8AC3E}">
        <p14:creationId xmlns:p14="http://schemas.microsoft.com/office/powerpoint/2010/main" val="19874082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t="-2703"/>
          <a:stretch/>
        </p:blipFill>
        <p:spPr>
          <a:xfrm>
            <a:off x="564778" y="753036"/>
            <a:ext cx="1569632" cy="1250408"/>
          </a:xfrm>
          <a:prstGeom prst="rect">
            <a:avLst/>
          </a:prstGeom>
        </p:spPr>
      </p:pic>
      <p:grpSp>
        <p:nvGrpSpPr>
          <p:cNvPr id="9" name="组合 30">
            <a:extLst>
              <a:ext uri="{FF2B5EF4-FFF2-40B4-BE49-F238E27FC236}">
                <a16:creationId xmlns:a16="http://schemas.microsoft.com/office/drawing/2014/main" id="{7A54DF11-2D8B-1C8C-509E-BBB97876D36C}"/>
              </a:ext>
            </a:extLst>
          </p:cNvPr>
          <p:cNvGrpSpPr/>
          <p:nvPr/>
        </p:nvGrpSpPr>
        <p:grpSpPr>
          <a:xfrm>
            <a:off x="1349594" y="1003775"/>
            <a:ext cx="3618522" cy="4874513"/>
            <a:chOff x="1346200" y="3302000"/>
            <a:chExt cx="2413000" cy="995515"/>
          </a:xfrm>
          <a:effectLst>
            <a:outerShdw blurRad="254000" sx="102000" sy="102000" algn="ctr" rotWithShape="0">
              <a:prstClr val="black">
                <a:alpha val="25000"/>
              </a:prstClr>
            </a:outerShdw>
          </a:effectLst>
        </p:grpSpPr>
        <p:sp>
          <p:nvSpPr>
            <p:cNvPr id="16" name="圆角矩形 27">
              <a:extLst>
                <a:ext uri="{FF2B5EF4-FFF2-40B4-BE49-F238E27FC236}">
                  <a16:creationId xmlns:a16="http://schemas.microsoft.com/office/drawing/2014/main" id="{2C827875-38FA-1159-D107-455C293774AB}"/>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8" name="圆角矩形 28">
              <a:extLst>
                <a:ext uri="{FF2B5EF4-FFF2-40B4-BE49-F238E27FC236}">
                  <a16:creationId xmlns:a16="http://schemas.microsoft.com/office/drawing/2014/main" id="{A3F02192-2E19-954E-F288-895773764CBF}"/>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TextBox 5">
            <a:extLst>
              <a:ext uri="{FF2B5EF4-FFF2-40B4-BE49-F238E27FC236}">
                <a16:creationId xmlns:a16="http://schemas.microsoft.com/office/drawing/2014/main" id="{8E8AFFE8-34EE-8712-0162-B52E231A84CA}"/>
              </a:ext>
            </a:extLst>
          </p:cNvPr>
          <p:cNvSpPr txBox="1"/>
          <p:nvPr/>
        </p:nvSpPr>
        <p:spPr>
          <a:xfrm>
            <a:off x="1611541" y="1320116"/>
            <a:ext cx="3094629" cy="3970318"/>
          </a:xfrm>
          <a:prstGeom prst="rect">
            <a:avLst/>
          </a:prstGeom>
          <a:noFill/>
        </p:spPr>
        <p:txBody>
          <a:bodyPr wrap="square">
            <a:spAutoFit/>
          </a:bodyPr>
          <a:lstStyle/>
          <a:p>
            <a:pPr algn="just"/>
            <a:r>
              <a:rPr lang="en-US" sz="3600" b="1" i="0" dirty="0">
                <a:solidFill>
                  <a:srgbClr val="127366"/>
                </a:solidFill>
                <a:effectLst/>
                <a:latin typeface="Cambria" panose="02040503050406030204" pitchFamily="18" charset="0"/>
              </a:rPr>
              <a:t>    </a:t>
            </a:r>
            <a:r>
              <a:rPr lang="vi-VN" sz="3600" b="1" i="0" dirty="0">
                <a:solidFill>
                  <a:srgbClr val="127366"/>
                </a:solidFill>
                <a:effectLst/>
                <a:latin typeface="Cambria" panose="02040503050406030204" pitchFamily="18" charset="0"/>
              </a:rPr>
              <a:t>Kể về một lần em cảm thấy xúc động trước cử chỉ hoặc việc làm của người thân.</a:t>
            </a:r>
            <a:endParaRPr lang="en-US" sz="3600" b="1" dirty="0">
              <a:solidFill>
                <a:srgbClr val="127366"/>
              </a:solidFill>
              <a:latin typeface="Cambria" panose="02040503050406030204" pitchFamily="18" charset="0"/>
            </a:endParaRPr>
          </a:p>
        </p:txBody>
      </p:sp>
      <p:pic>
        <p:nvPicPr>
          <p:cNvPr id="3" name="Picture 2">
            <a:extLst>
              <a:ext uri="{FF2B5EF4-FFF2-40B4-BE49-F238E27FC236}">
                <a16:creationId xmlns:a16="http://schemas.microsoft.com/office/drawing/2014/main" id="{982AD862-7A93-7604-F5DA-2350B8FE919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21917" y="2646316"/>
            <a:ext cx="6664112" cy="3582988"/>
          </a:xfrm>
          <a:prstGeom prst="rect">
            <a:avLst/>
          </a:prstGeom>
        </p:spPr>
      </p:pic>
    </p:spTree>
    <p:extLst>
      <p:ext uri="{BB962C8B-B14F-4D97-AF65-F5344CB8AC3E}">
        <p14:creationId xmlns:p14="http://schemas.microsoft.com/office/powerpoint/2010/main" val="25207617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DD8A350A-EEDB-C1A1-AF8F-B3DF746E7671}"/>
              </a:ext>
            </a:extLst>
          </p:cNvPr>
          <p:cNvSpPr txBox="1"/>
          <p:nvPr/>
        </p:nvSpPr>
        <p:spPr>
          <a:xfrm>
            <a:off x="4236333" y="3857529"/>
            <a:ext cx="3719333" cy="1862048"/>
          </a:xfrm>
          <a:prstGeom prst="rect">
            <a:avLst/>
          </a:prstGeom>
          <a:noFill/>
        </p:spPr>
        <p:txBody>
          <a:bodyPr wrap="square" rtlCol="0">
            <a:spAutoFit/>
          </a:bodyPr>
          <a:lstStyle/>
          <a:p>
            <a:r>
              <a:rPr lang="en-US" sz="11500" b="1" dirty="0">
                <a:solidFill>
                  <a:prstClr val="black"/>
                </a:solidFill>
                <a:latin typeface="HP001 5H Normal" panose="020B0603050302020204" pitchFamily="34" charset="0"/>
                <a:cs typeface="HP001 5H Normal" panose="020B0603050302020204" pitchFamily="34" charset="0"/>
              </a:rPr>
              <a:t>I, K</a:t>
            </a:r>
          </a:p>
        </p:txBody>
      </p:sp>
      <p:pic>
        <p:nvPicPr>
          <p:cNvPr id="5" name="Picture 4">
            <a:extLst>
              <a:ext uri="{FF2B5EF4-FFF2-40B4-BE49-F238E27FC236}">
                <a16:creationId xmlns:a16="http://schemas.microsoft.com/office/drawing/2014/main" id="{4D691A29-876F-337F-D7EF-C1FEDB8920A8}"/>
              </a:ext>
            </a:extLst>
          </p:cNvPr>
          <p:cNvPicPr>
            <a:picLocks noChangeAspect="1"/>
          </p:cNvPicPr>
          <p:nvPr/>
        </p:nvPicPr>
        <p:blipFill>
          <a:blip r:embed="rId8"/>
          <a:stretch>
            <a:fillRect/>
          </a:stretch>
        </p:blipFill>
        <p:spPr>
          <a:xfrm>
            <a:off x="4622531" y="634653"/>
            <a:ext cx="2840982" cy="1877731"/>
          </a:xfrm>
          <a:prstGeom prst="rect">
            <a:avLst/>
          </a:prstGeom>
        </p:spPr>
      </p:pic>
      <p:pic>
        <p:nvPicPr>
          <p:cNvPr id="6" name="Picture 5">
            <a:extLst>
              <a:ext uri="{FF2B5EF4-FFF2-40B4-BE49-F238E27FC236}">
                <a16:creationId xmlns:a16="http://schemas.microsoft.com/office/drawing/2014/main" id="{9E3B4ADD-56E6-DBAF-AECA-A21B5CC80A7A}"/>
              </a:ext>
            </a:extLst>
          </p:cNvPr>
          <p:cNvPicPr>
            <a:picLocks noChangeAspect="1"/>
          </p:cNvPicPr>
          <p:nvPr/>
        </p:nvPicPr>
        <p:blipFill>
          <a:blip r:embed="rId9"/>
          <a:stretch>
            <a:fillRect/>
          </a:stretch>
        </p:blipFill>
        <p:spPr>
          <a:xfrm>
            <a:off x="2314995" y="1724300"/>
            <a:ext cx="7456054" cy="2530059"/>
          </a:xfrm>
          <a:prstGeom prst="rect">
            <a:avLst/>
          </a:prstGeom>
        </p:spPr>
      </p:pic>
    </p:spTree>
    <p:extLst>
      <p:ext uri="{BB962C8B-B14F-4D97-AF65-F5344CB8AC3E}">
        <p14:creationId xmlns:p14="http://schemas.microsoft.com/office/powerpoint/2010/main" val="14089698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0" y="0"/>
            <a:ext cx="12192000" cy="6886380"/>
            <a:chOff x="0" y="0"/>
            <a:chExt cx="12192000" cy="6886380"/>
          </a:xfrm>
        </p:grpSpPr>
        <p:grpSp>
          <p:nvGrpSpPr>
            <p:cNvPr id="17" name="组合 16"/>
            <p:cNvGrpSpPr/>
            <p:nvPr/>
          </p:nvGrpSpPr>
          <p:grpSpPr>
            <a:xfrm>
              <a:off x="0" y="0"/>
              <a:ext cx="12192000" cy="6886380"/>
              <a:chOff x="0" y="0"/>
              <a:chExt cx="12192000" cy="6886380"/>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grpSp>
        <p:nvGrpSpPr>
          <p:cNvPr id="2" name="组合 1"/>
          <p:cNvGrpSpPr/>
          <p:nvPr/>
        </p:nvGrpSpPr>
        <p:grpSpPr>
          <a:xfrm>
            <a:off x="0" y="4499428"/>
            <a:ext cx="12192000" cy="238695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grpSp>
        <p:nvGrpSpPr>
          <p:cNvPr id="6" name="Group 5">
            <a:extLst>
              <a:ext uri="{FF2B5EF4-FFF2-40B4-BE49-F238E27FC236}">
                <a16:creationId xmlns:a16="http://schemas.microsoft.com/office/drawing/2014/main" id="{D8140FCC-B3D8-F5C6-9944-5B7951AE3B74}"/>
              </a:ext>
            </a:extLst>
          </p:cNvPr>
          <p:cNvGrpSpPr/>
          <p:nvPr/>
        </p:nvGrpSpPr>
        <p:grpSpPr>
          <a:xfrm>
            <a:off x="5833103" y="1486269"/>
            <a:ext cx="6146015" cy="2150066"/>
            <a:chOff x="3434316" y="138223"/>
            <a:chExt cx="6939640" cy="2150066"/>
          </a:xfrm>
        </p:grpSpPr>
        <p:sp>
          <p:nvSpPr>
            <p:cNvPr id="7" name="Speech Bubble: Rectangle with Corners Rounded 1">
              <a:extLst>
                <a:ext uri="{FF2B5EF4-FFF2-40B4-BE49-F238E27FC236}">
                  <a16:creationId xmlns:a16="http://schemas.microsoft.com/office/drawing/2014/main" id="{CF745C3D-014C-C014-B2B1-CFE36850B25A}"/>
                </a:ext>
              </a:extLst>
            </p:cNvPr>
            <p:cNvSpPr/>
            <p:nvPr/>
          </p:nvSpPr>
          <p:spPr>
            <a:xfrm>
              <a:off x="3434316" y="138223"/>
              <a:ext cx="6939640" cy="2150066"/>
            </a:xfrm>
            <a:custGeom>
              <a:avLst/>
              <a:gdLst>
                <a:gd name="connsiteX0" fmla="*/ 0 w 6471684"/>
                <a:gd name="connsiteY0" fmla="*/ 290773 h 1744605"/>
                <a:gd name="connsiteX1" fmla="*/ 290773 w 6471684"/>
                <a:gd name="connsiteY1" fmla="*/ 0 h 1744605"/>
                <a:gd name="connsiteX2" fmla="*/ 1078614 w 6471684"/>
                <a:gd name="connsiteY2" fmla="*/ 0 h 1744605"/>
                <a:gd name="connsiteX3" fmla="*/ 1078614 w 6471684"/>
                <a:gd name="connsiteY3" fmla="*/ 0 h 1744605"/>
                <a:gd name="connsiteX4" fmla="*/ 2696535 w 6471684"/>
                <a:gd name="connsiteY4" fmla="*/ 0 h 1744605"/>
                <a:gd name="connsiteX5" fmla="*/ 6180911 w 6471684"/>
                <a:gd name="connsiteY5" fmla="*/ 0 h 1744605"/>
                <a:gd name="connsiteX6" fmla="*/ 6471684 w 6471684"/>
                <a:gd name="connsiteY6" fmla="*/ 290773 h 1744605"/>
                <a:gd name="connsiteX7" fmla="*/ 6471684 w 6471684"/>
                <a:gd name="connsiteY7" fmla="*/ 1017686 h 1744605"/>
                <a:gd name="connsiteX8" fmla="*/ 6471684 w 6471684"/>
                <a:gd name="connsiteY8" fmla="*/ 1017686 h 1744605"/>
                <a:gd name="connsiteX9" fmla="*/ 6471684 w 6471684"/>
                <a:gd name="connsiteY9" fmla="*/ 1453838 h 1744605"/>
                <a:gd name="connsiteX10" fmla="*/ 6471684 w 6471684"/>
                <a:gd name="connsiteY10" fmla="*/ 1453832 h 1744605"/>
                <a:gd name="connsiteX11" fmla="*/ 6180911 w 6471684"/>
                <a:gd name="connsiteY11" fmla="*/ 1744605 h 1744605"/>
                <a:gd name="connsiteX12" fmla="*/ 2696535 w 6471684"/>
                <a:gd name="connsiteY12" fmla="*/ 1744605 h 1744605"/>
                <a:gd name="connsiteX13" fmla="*/ 1078614 w 6471684"/>
                <a:gd name="connsiteY13" fmla="*/ 1744605 h 1744605"/>
                <a:gd name="connsiteX14" fmla="*/ 1078614 w 6471684"/>
                <a:gd name="connsiteY14" fmla="*/ 1744605 h 1744605"/>
                <a:gd name="connsiteX15" fmla="*/ 290773 w 6471684"/>
                <a:gd name="connsiteY15" fmla="*/ 1744605 h 1744605"/>
                <a:gd name="connsiteX16" fmla="*/ 0 w 6471684"/>
                <a:gd name="connsiteY16" fmla="*/ 1453832 h 1744605"/>
                <a:gd name="connsiteX17" fmla="*/ 0 w 6471684"/>
                <a:gd name="connsiteY17" fmla="*/ 1453838 h 1744605"/>
                <a:gd name="connsiteX18" fmla="*/ -755957 w 6471684"/>
                <a:gd name="connsiteY18" fmla="*/ 1244217 h 1744605"/>
                <a:gd name="connsiteX19" fmla="*/ 0 w 6471684"/>
                <a:gd name="connsiteY19" fmla="*/ 1017686 h 1744605"/>
                <a:gd name="connsiteX20" fmla="*/ 0 w 6471684"/>
                <a:gd name="connsiteY20" fmla="*/ 290773 h 174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71684" h="1744605" fill="none" extrusionOk="0">
                  <a:moveTo>
                    <a:pt x="0" y="290773"/>
                  </a:moveTo>
                  <a:cubicBezTo>
                    <a:pt x="10942" y="136107"/>
                    <a:pt x="118398" y="4740"/>
                    <a:pt x="290773" y="0"/>
                  </a:cubicBezTo>
                  <a:cubicBezTo>
                    <a:pt x="576715" y="45296"/>
                    <a:pt x="882549" y="-49734"/>
                    <a:pt x="1078614" y="0"/>
                  </a:cubicBezTo>
                  <a:lnTo>
                    <a:pt x="1078614" y="0"/>
                  </a:lnTo>
                  <a:cubicBezTo>
                    <a:pt x="1705851" y="-119761"/>
                    <a:pt x="2457339" y="6899"/>
                    <a:pt x="2696535" y="0"/>
                  </a:cubicBezTo>
                  <a:cubicBezTo>
                    <a:pt x="3382872" y="-117130"/>
                    <a:pt x="5794472" y="123459"/>
                    <a:pt x="6180911" y="0"/>
                  </a:cubicBezTo>
                  <a:cubicBezTo>
                    <a:pt x="6346250" y="7568"/>
                    <a:pt x="6462238" y="131505"/>
                    <a:pt x="6471684" y="290773"/>
                  </a:cubicBezTo>
                  <a:cubicBezTo>
                    <a:pt x="6476876" y="395272"/>
                    <a:pt x="6502486" y="811821"/>
                    <a:pt x="6471684" y="1017686"/>
                  </a:cubicBezTo>
                  <a:lnTo>
                    <a:pt x="6471684" y="1017686"/>
                  </a:lnTo>
                  <a:cubicBezTo>
                    <a:pt x="6449601" y="1192356"/>
                    <a:pt x="6469614" y="1293460"/>
                    <a:pt x="6471684" y="1453838"/>
                  </a:cubicBezTo>
                  <a:lnTo>
                    <a:pt x="6471684" y="1453832"/>
                  </a:lnTo>
                  <a:cubicBezTo>
                    <a:pt x="6455440" y="1594078"/>
                    <a:pt x="6335109" y="1765415"/>
                    <a:pt x="6180911" y="1744605"/>
                  </a:cubicBezTo>
                  <a:cubicBezTo>
                    <a:pt x="5530954" y="1877999"/>
                    <a:pt x="3624891" y="1613885"/>
                    <a:pt x="2696535" y="1744605"/>
                  </a:cubicBezTo>
                  <a:cubicBezTo>
                    <a:pt x="2354603" y="1855060"/>
                    <a:pt x="1877535" y="1881890"/>
                    <a:pt x="1078614" y="1744605"/>
                  </a:cubicBezTo>
                  <a:lnTo>
                    <a:pt x="1078614" y="1744605"/>
                  </a:lnTo>
                  <a:cubicBezTo>
                    <a:pt x="778185" y="1800715"/>
                    <a:pt x="650936" y="1790763"/>
                    <a:pt x="290773" y="1744605"/>
                  </a:cubicBezTo>
                  <a:cubicBezTo>
                    <a:pt x="101573" y="1744484"/>
                    <a:pt x="9199" y="1595553"/>
                    <a:pt x="0" y="1453832"/>
                  </a:cubicBezTo>
                  <a:lnTo>
                    <a:pt x="0" y="1453838"/>
                  </a:lnTo>
                  <a:cubicBezTo>
                    <a:pt x="-145538" y="1354123"/>
                    <a:pt x="-656895" y="1293344"/>
                    <a:pt x="-755957" y="1244217"/>
                  </a:cubicBezTo>
                  <a:cubicBezTo>
                    <a:pt x="-649312" y="1243570"/>
                    <a:pt x="-245368" y="1129059"/>
                    <a:pt x="0" y="1017686"/>
                  </a:cubicBezTo>
                  <a:cubicBezTo>
                    <a:pt x="-26158" y="803947"/>
                    <a:pt x="44959" y="407582"/>
                    <a:pt x="0" y="290773"/>
                  </a:cubicBezTo>
                  <a:close/>
                </a:path>
                <a:path w="6471684" h="1744605" stroke="0" extrusionOk="0">
                  <a:moveTo>
                    <a:pt x="0" y="290773"/>
                  </a:moveTo>
                  <a:cubicBezTo>
                    <a:pt x="-10301" y="147799"/>
                    <a:pt x="146048" y="-10728"/>
                    <a:pt x="290773" y="0"/>
                  </a:cubicBezTo>
                  <a:cubicBezTo>
                    <a:pt x="478109" y="30793"/>
                    <a:pt x="769755" y="21867"/>
                    <a:pt x="1078614" y="0"/>
                  </a:cubicBezTo>
                  <a:lnTo>
                    <a:pt x="1078614" y="0"/>
                  </a:lnTo>
                  <a:cubicBezTo>
                    <a:pt x="1364071" y="-133062"/>
                    <a:pt x="2023875" y="138070"/>
                    <a:pt x="2696535" y="0"/>
                  </a:cubicBezTo>
                  <a:cubicBezTo>
                    <a:pt x="3501124" y="-134364"/>
                    <a:pt x="5178067" y="130381"/>
                    <a:pt x="6180911" y="0"/>
                  </a:cubicBezTo>
                  <a:cubicBezTo>
                    <a:pt x="6329424" y="-28462"/>
                    <a:pt x="6493386" y="113361"/>
                    <a:pt x="6471684" y="290773"/>
                  </a:cubicBezTo>
                  <a:cubicBezTo>
                    <a:pt x="6460716" y="619225"/>
                    <a:pt x="6500588" y="692022"/>
                    <a:pt x="6471684" y="1017686"/>
                  </a:cubicBezTo>
                  <a:lnTo>
                    <a:pt x="6471684" y="1017686"/>
                  </a:lnTo>
                  <a:cubicBezTo>
                    <a:pt x="6455880" y="1195214"/>
                    <a:pt x="6433942" y="1309933"/>
                    <a:pt x="6471684" y="1453838"/>
                  </a:cubicBezTo>
                  <a:lnTo>
                    <a:pt x="6471684" y="1453832"/>
                  </a:lnTo>
                  <a:cubicBezTo>
                    <a:pt x="6477030" y="1613838"/>
                    <a:pt x="6313999" y="1752573"/>
                    <a:pt x="6180911" y="1744605"/>
                  </a:cubicBezTo>
                  <a:cubicBezTo>
                    <a:pt x="5050964" y="1706846"/>
                    <a:pt x="3626950" y="1795103"/>
                    <a:pt x="2696535" y="1744605"/>
                  </a:cubicBezTo>
                  <a:cubicBezTo>
                    <a:pt x="2487372" y="1878818"/>
                    <a:pt x="1374664" y="1820953"/>
                    <a:pt x="1078614" y="1744605"/>
                  </a:cubicBezTo>
                  <a:lnTo>
                    <a:pt x="1078614" y="1744605"/>
                  </a:lnTo>
                  <a:cubicBezTo>
                    <a:pt x="811265" y="1710952"/>
                    <a:pt x="508728" y="1732775"/>
                    <a:pt x="290773" y="1744605"/>
                  </a:cubicBezTo>
                  <a:cubicBezTo>
                    <a:pt x="109691" y="1725916"/>
                    <a:pt x="24349" y="1608721"/>
                    <a:pt x="0" y="1453832"/>
                  </a:cubicBezTo>
                  <a:lnTo>
                    <a:pt x="0" y="1453838"/>
                  </a:lnTo>
                  <a:cubicBezTo>
                    <a:pt x="-359107" y="1419084"/>
                    <a:pt x="-491140" y="1350218"/>
                    <a:pt x="-755957" y="1244217"/>
                  </a:cubicBezTo>
                  <a:cubicBezTo>
                    <a:pt x="-509702" y="1186283"/>
                    <a:pt x="-86843" y="1007066"/>
                    <a:pt x="0" y="1017686"/>
                  </a:cubicBezTo>
                  <a:cubicBezTo>
                    <a:pt x="52361" y="708838"/>
                    <a:pt x="19366" y="382789"/>
                    <a:pt x="0" y="290773"/>
                  </a:cubicBezTo>
                  <a:close/>
                </a:path>
              </a:pathLst>
            </a:custGeom>
            <a:solidFill>
              <a:schemeClr val="bg1"/>
            </a:solidFill>
            <a:ln w="38100">
              <a:solidFill>
                <a:srgbClr val="DE6A5A"/>
              </a:solidFill>
              <a:extLst>
                <a:ext uri="{C807C97D-BFC1-408E-A445-0C87EB9F89A2}">
                  <ask:lineSketchStyleProps xmlns:ask="http://schemas.microsoft.com/office/drawing/2018/sketchyshapes" xmlns="" sd="2842418190">
                    <a:custGeom>
                      <a:avLst/>
                      <a:gdLst>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46015" h="2150066" fill="none" extrusionOk="0">
                          <a:moveTo>
                            <a:pt x="0" y="358351"/>
                          </a:moveTo>
                          <a:cubicBezTo>
                            <a:pt x="26351" y="176378"/>
                            <a:pt x="85369" y="16726"/>
                            <a:pt x="276140" y="0"/>
                          </a:cubicBezTo>
                          <a:cubicBezTo>
                            <a:pt x="530776" y="66882"/>
                            <a:pt x="855102" y="-77172"/>
                            <a:pt x="1024335" y="0"/>
                          </a:cubicBezTo>
                          <a:lnTo>
                            <a:pt x="1024335" y="0"/>
                          </a:lnTo>
                          <a:cubicBezTo>
                            <a:pt x="1584426" y="-169313"/>
                            <a:pt x="2345692" y="27044"/>
                            <a:pt x="2560839" y="0"/>
                          </a:cubicBezTo>
                          <a:cubicBezTo>
                            <a:pt x="3253792" y="-168193"/>
                            <a:pt x="5490507" y="165764"/>
                            <a:pt x="5869874" y="0"/>
                          </a:cubicBezTo>
                          <a:cubicBezTo>
                            <a:pt x="6040241" y="30592"/>
                            <a:pt x="6121576" y="164230"/>
                            <a:pt x="6146015" y="358351"/>
                          </a:cubicBezTo>
                          <a:cubicBezTo>
                            <a:pt x="6168108" y="484720"/>
                            <a:pt x="6193472" y="976197"/>
                            <a:pt x="6146015" y="1254204"/>
                          </a:cubicBezTo>
                          <a:lnTo>
                            <a:pt x="6146015" y="1254204"/>
                          </a:lnTo>
                          <a:cubicBezTo>
                            <a:pt x="6131208" y="1467969"/>
                            <a:pt x="6143984" y="1601995"/>
                            <a:pt x="6146015" y="1791722"/>
                          </a:cubicBezTo>
                          <a:lnTo>
                            <a:pt x="6146015" y="1791714"/>
                          </a:lnTo>
                          <a:cubicBezTo>
                            <a:pt x="6112138" y="1941449"/>
                            <a:pt x="6014513" y="2181569"/>
                            <a:pt x="5869874" y="2150066"/>
                          </a:cubicBezTo>
                          <a:cubicBezTo>
                            <a:pt x="5240597" y="2368713"/>
                            <a:pt x="3456630" y="2022256"/>
                            <a:pt x="2560839" y="2150066"/>
                          </a:cubicBezTo>
                          <a:cubicBezTo>
                            <a:pt x="2185370" y="2278287"/>
                            <a:pt x="1757727" y="2362738"/>
                            <a:pt x="1024335" y="2150066"/>
                          </a:cubicBezTo>
                          <a:lnTo>
                            <a:pt x="1024335" y="2150066"/>
                          </a:lnTo>
                          <a:cubicBezTo>
                            <a:pt x="731715" y="2200635"/>
                            <a:pt x="628360" y="2196070"/>
                            <a:pt x="276140" y="2150066"/>
                          </a:cubicBezTo>
                          <a:cubicBezTo>
                            <a:pt x="79470" y="2149844"/>
                            <a:pt x="21832" y="1939511"/>
                            <a:pt x="0" y="1791714"/>
                          </a:cubicBezTo>
                          <a:lnTo>
                            <a:pt x="0" y="1791722"/>
                          </a:lnTo>
                          <a:cubicBezTo>
                            <a:pt x="-138525" y="1673176"/>
                            <a:pt x="-631299" y="1601957"/>
                            <a:pt x="-717916" y="1533383"/>
                          </a:cubicBezTo>
                          <a:cubicBezTo>
                            <a:pt x="-666101" y="1523678"/>
                            <a:pt x="-199210" y="1403472"/>
                            <a:pt x="0" y="1254204"/>
                          </a:cubicBezTo>
                          <a:cubicBezTo>
                            <a:pt x="-39380" y="981346"/>
                            <a:pt x="58820" y="495031"/>
                            <a:pt x="0" y="358351"/>
                          </a:cubicBezTo>
                          <a:close/>
                        </a:path>
                        <a:path w="6146015" h="2150066" stroke="0" extrusionOk="0">
                          <a:moveTo>
                            <a:pt x="0" y="358351"/>
                          </a:moveTo>
                          <a:cubicBezTo>
                            <a:pt x="-3598" y="157605"/>
                            <a:pt x="141319" y="-8194"/>
                            <a:pt x="276140" y="0"/>
                          </a:cubicBezTo>
                          <a:cubicBezTo>
                            <a:pt x="485149" y="7232"/>
                            <a:pt x="766613" y="38979"/>
                            <a:pt x="1024335" y="0"/>
                          </a:cubicBezTo>
                          <a:lnTo>
                            <a:pt x="1024335" y="0"/>
                          </a:lnTo>
                          <a:cubicBezTo>
                            <a:pt x="1243500" y="-180708"/>
                            <a:pt x="1921325" y="219272"/>
                            <a:pt x="2560839" y="0"/>
                          </a:cubicBezTo>
                          <a:cubicBezTo>
                            <a:pt x="3164553" y="-229263"/>
                            <a:pt x="5052381" y="49529"/>
                            <a:pt x="5869874" y="0"/>
                          </a:cubicBezTo>
                          <a:cubicBezTo>
                            <a:pt x="6017226" y="-30981"/>
                            <a:pt x="6143674" y="135878"/>
                            <a:pt x="6146015" y="358351"/>
                          </a:cubicBezTo>
                          <a:cubicBezTo>
                            <a:pt x="6143286" y="769905"/>
                            <a:pt x="6181117" y="835113"/>
                            <a:pt x="6146015" y="1254204"/>
                          </a:cubicBezTo>
                          <a:lnTo>
                            <a:pt x="6146015" y="1254204"/>
                          </a:lnTo>
                          <a:cubicBezTo>
                            <a:pt x="6111617" y="1452731"/>
                            <a:pt x="6128227" y="1630329"/>
                            <a:pt x="6146015" y="1791722"/>
                          </a:cubicBezTo>
                          <a:lnTo>
                            <a:pt x="6146015" y="1791714"/>
                          </a:lnTo>
                          <a:cubicBezTo>
                            <a:pt x="6145731" y="1990788"/>
                            <a:pt x="6012559" y="2172988"/>
                            <a:pt x="5869874" y="2150066"/>
                          </a:cubicBezTo>
                          <a:cubicBezTo>
                            <a:pt x="4810571" y="2138511"/>
                            <a:pt x="3436807" y="2131455"/>
                            <a:pt x="2560839" y="2150066"/>
                          </a:cubicBezTo>
                          <a:cubicBezTo>
                            <a:pt x="2344822" y="2356245"/>
                            <a:pt x="1315315" y="2246020"/>
                            <a:pt x="1024335" y="2150066"/>
                          </a:cubicBezTo>
                          <a:lnTo>
                            <a:pt x="1024335" y="2150066"/>
                          </a:lnTo>
                          <a:cubicBezTo>
                            <a:pt x="772158" y="2119896"/>
                            <a:pt x="470197" y="2143820"/>
                            <a:pt x="276140" y="2150066"/>
                          </a:cubicBezTo>
                          <a:cubicBezTo>
                            <a:pt x="108012" y="2139247"/>
                            <a:pt x="38454" y="1978015"/>
                            <a:pt x="0" y="1791714"/>
                          </a:cubicBezTo>
                          <a:lnTo>
                            <a:pt x="0" y="1791722"/>
                          </a:lnTo>
                          <a:cubicBezTo>
                            <a:pt x="-347749" y="1765812"/>
                            <a:pt x="-461158" y="1657167"/>
                            <a:pt x="-717916" y="1533383"/>
                          </a:cubicBezTo>
                          <a:cubicBezTo>
                            <a:pt x="-485494" y="1467624"/>
                            <a:pt x="-82713" y="1245381"/>
                            <a:pt x="0" y="1254204"/>
                          </a:cubicBezTo>
                          <a:cubicBezTo>
                            <a:pt x="44411" y="893383"/>
                            <a:pt x="25844" y="483135"/>
                            <a:pt x="0" y="358351"/>
                          </a:cubicBezTo>
                          <a:close/>
                        </a:path>
                        <a:path w="6146015" h="2150066" fill="none" stroke="0" extrusionOk="0">
                          <a:moveTo>
                            <a:pt x="0" y="358351"/>
                          </a:moveTo>
                          <a:cubicBezTo>
                            <a:pt x="604" y="184474"/>
                            <a:pt x="116987" y="2765"/>
                            <a:pt x="276140" y="0"/>
                          </a:cubicBezTo>
                          <a:cubicBezTo>
                            <a:pt x="576603" y="35272"/>
                            <a:pt x="834877" y="-54447"/>
                            <a:pt x="1024335" y="0"/>
                          </a:cubicBezTo>
                          <a:lnTo>
                            <a:pt x="1024335" y="0"/>
                          </a:lnTo>
                          <a:cubicBezTo>
                            <a:pt x="1621031" y="-145003"/>
                            <a:pt x="2317769" y="-27582"/>
                            <a:pt x="2560839" y="0"/>
                          </a:cubicBezTo>
                          <a:cubicBezTo>
                            <a:pt x="3251108" y="-185053"/>
                            <a:pt x="5455474" y="125085"/>
                            <a:pt x="5869874" y="0"/>
                          </a:cubicBezTo>
                          <a:cubicBezTo>
                            <a:pt x="6024524" y="3741"/>
                            <a:pt x="6164754" y="140586"/>
                            <a:pt x="6146015" y="358351"/>
                          </a:cubicBezTo>
                          <a:cubicBezTo>
                            <a:pt x="6151886" y="455066"/>
                            <a:pt x="6171456" y="1011874"/>
                            <a:pt x="6146015" y="1254204"/>
                          </a:cubicBezTo>
                          <a:lnTo>
                            <a:pt x="6146015" y="1254204"/>
                          </a:lnTo>
                          <a:cubicBezTo>
                            <a:pt x="6128074" y="1467336"/>
                            <a:pt x="6146062" y="1609111"/>
                            <a:pt x="6146015" y="1791722"/>
                          </a:cubicBezTo>
                          <a:lnTo>
                            <a:pt x="6146015" y="1791714"/>
                          </a:lnTo>
                          <a:cubicBezTo>
                            <a:pt x="6150804" y="1962350"/>
                            <a:pt x="6012325" y="2176867"/>
                            <a:pt x="5869874" y="2150066"/>
                          </a:cubicBezTo>
                          <a:cubicBezTo>
                            <a:pt x="5272963" y="2146738"/>
                            <a:pt x="3471321" y="1988028"/>
                            <a:pt x="2560839" y="2150066"/>
                          </a:cubicBezTo>
                          <a:cubicBezTo>
                            <a:pt x="2228266" y="2277518"/>
                            <a:pt x="1699626" y="2348783"/>
                            <a:pt x="1024335" y="2150066"/>
                          </a:cubicBezTo>
                          <a:lnTo>
                            <a:pt x="1024335" y="2150066"/>
                          </a:lnTo>
                          <a:cubicBezTo>
                            <a:pt x="758908" y="2218186"/>
                            <a:pt x="607930" y="2203539"/>
                            <a:pt x="276140" y="2150066"/>
                          </a:cubicBezTo>
                          <a:cubicBezTo>
                            <a:pt x="92151" y="2145985"/>
                            <a:pt x="37515" y="1959636"/>
                            <a:pt x="0" y="1791714"/>
                          </a:cubicBezTo>
                          <a:lnTo>
                            <a:pt x="0" y="1791722"/>
                          </a:lnTo>
                          <a:cubicBezTo>
                            <a:pt x="-156053" y="1672800"/>
                            <a:pt x="-620708" y="1591481"/>
                            <a:pt x="-717916" y="1533383"/>
                          </a:cubicBezTo>
                          <a:cubicBezTo>
                            <a:pt x="-642361" y="1515139"/>
                            <a:pt x="-231142" y="1384336"/>
                            <a:pt x="0" y="1254204"/>
                          </a:cubicBezTo>
                          <a:cubicBezTo>
                            <a:pt x="-50757" y="1002368"/>
                            <a:pt x="39002" y="479883"/>
                            <a:pt x="0" y="358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17">
              <a:extLst>
                <a:ext uri="{FF2B5EF4-FFF2-40B4-BE49-F238E27FC236}">
                  <a16:creationId xmlns:a16="http://schemas.microsoft.com/office/drawing/2014/main" id="{036346BF-0313-89DB-0F04-B79E8054D007}"/>
                </a:ext>
              </a:extLst>
            </p:cNvPr>
            <p:cNvSpPr txBox="1"/>
            <p:nvPr/>
          </p:nvSpPr>
          <p:spPr>
            <a:xfrm>
              <a:off x="3991429" y="217666"/>
              <a:ext cx="5947783" cy="1862048"/>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lnSpc>
                  <a:spcPct val="150000"/>
                </a:lnSpc>
                <a:buNone/>
              </a:pP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Cùng</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xem</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lại</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cách</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viết</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chữ</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hoa</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a:solidFill>
                    <a:srgbClr val="002060"/>
                  </a:solidFill>
                  <a:latin typeface="HP001 4 hàng" panose="020B0603050302020204" pitchFamily="34" charset="0"/>
                  <a:ea typeface="字魂108号-新潮卡通体" panose="00000500000000000000" pitchFamily="2" charset="-122"/>
                  <a:sym typeface="Arial" panose="020B0604020202020204" pitchFamily="34" charset="0"/>
                </a:rPr>
                <a:t>I, K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nhé</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a:t>
              </a:r>
              <a:endParaRPr lang="zh-CN" altLang="en-US"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endParaRPr>
            </a:p>
          </p:txBody>
        </p:sp>
      </p:grpSp>
      <p:pic>
        <p:nvPicPr>
          <p:cNvPr id="9" name="图片 17">
            <a:extLst>
              <a:ext uri="{FF2B5EF4-FFF2-40B4-BE49-F238E27FC236}">
                <a16:creationId xmlns:a16="http://schemas.microsoft.com/office/drawing/2014/main" id="{2DA630A1-BA3D-59EA-C3A6-591360141B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48724">
            <a:off x="1147934" y="1117913"/>
            <a:ext cx="5715931" cy="5715931"/>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39054834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8">
            <a:extLst>
              <a:ext uri="{FF2B5EF4-FFF2-40B4-BE49-F238E27FC236}">
                <a16:creationId xmlns:a16="http://schemas.microsoft.com/office/drawing/2014/main" id="{91CB4E0B-3B3F-2503-C12E-85BDD59E5E05}"/>
              </a:ext>
            </a:extLst>
          </p:cNvPr>
          <p:cNvSpPr txBox="1"/>
          <p:nvPr/>
        </p:nvSpPr>
        <p:spPr>
          <a:xfrm>
            <a:off x="1432329" y="1130989"/>
            <a:ext cx="9141693" cy="1023357"/>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lnSpc>
                <a:spcPct val="150000"/>
              </a:lnSpc>
              <a:buNone/>
            </a:pP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Viết</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tên</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riêng</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rPr>
              <a:t>Khánh</a:t>
            </a:r>
            <a:r>
              <a:rPr lang="en-US" altLang="zh-CN" sz="4400" b="1" dirty="0">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rPr>
              <a:t> </a:t>
            </a:r>
            <a:r>
              <a:rPr lang="en-US" altLang="zh-CN" sz="4400" b="1" dirty="0" err="1">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rPr>
              <a:t>Hòa</a:t>
            </a:r>
            <a:endParaRPr lang="zh-CN" altLang="en-US" sz="4400" b="1" dirty="0">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endParaRPr>
          </a:p>
        </p:txBody>
      </p:sp>
      <p:sp>
        <p:nvSpPr>
          <p:cNvPr id="5" name="Rectangle: Rounded Corners 4">
            <a:extLst>
              <a:ext uri="{FF2B5EF4-FFF2-40B4-BE49-F238E27FC236}">
                <a16:creationId xmlns:a16="http://schemas.microsoft.com/office/drawing/2014/main" id="{04B4513E-EEA3-84D3-AFF8-E4FE5DAA3F50}"/>
              </a:ext>
            </a:extLst>
          </p:cNvPr>
          <p:cNvSpPr/>
          <p:nvPr/>
        </p:nvSpPr>
        <p:spPr>
          <a:xfrm>
            <a:off x="1626781" y="2739963"/>
            <a:ext cx="8867554" cy="2621393"/>
          </a:xfrm>
          <a:prstGeom prst="roundRect">
            <a:avLst/>
          </a:prstGeom>
          <a:solidFill>
            <a:schemeClr val="bg1"/>
          </a:solidFill>
          <a:ln w="28575">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17">
            <a:extLst>
              <a:ext uri="{FF2B5EF4-FFF2-40B4-BE49-F238E27FC236}">
                <a16:creationId xmlns:a16="http://schemas.microsoft.com/office/drawing/2014/main" id="{E66A7050-7EC1-676C-00DA-F6BCF5F14587}"/>
              </a:ext>
            </a:extLst>
          </p:cNvPr>
          <p:cNvSpPr txBox="1"/>
          <p:nvPr/>
        </p:nvSpPr>
        <p:spPr>
          <a:xfrm>
            <a:off x="2535739" y="3604601"/>
            <a:ext cx="7120522" cy="1458861"/>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en-US" altLang="zh-CN" sz="9600" b="1" dirty="0" err="1">
                <a:latin typeface="HP001 4 hang 1 ô ly" panose="020B0603050302020204" pitchFamily="34" charset="0"/>
                <a:ea typeface="字魂108号-新潮卡通体" panose="00000500000000000000" pitchFamily="2" charset="-122"/>
                <a:sym typeface="Arial" panose="020B0604020202020204" pitchFamily="34" charset="0"/>
              </a:rPr>
              <a:t>Khánh</a:t>
            </a:r>
            <a:r>
              <a:rPr lang="en-US" altLang="zh-CN" sz="9600" b="1" dirty="0">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9600" b="1" spc="300" dirty="0" err="1">
                <a:latin typeface="HP001 4 hang 1 ô ly" panose="020B0603050302020204" pitchFamily="34" charset="0"/>
                <a:ea typeface="字魂108号-新潮卡通体" panose="00000500000000000000" pitchFamily="2" charset="-122"/>
                <a:sym typeface="Arial" panose="020B0604020202020204" pitchFamily="34" charset="0"/>
              </a:rPr>
              <a:t>Hòa</a:t>
            </a:r>
            <a:endParaRPr lang="zh-CN" altLang="en-US" sz="9600" b="1" spc="300" dirty="0">
              <a:latin typeface="HP001 4 hang 1 ô ly" panose="020B0603050302020204" pitchFamily="34" charset="0"/>
              <a:ea typeface="字魂108号-新潮卡通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42071447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8">
            <a:extLst>
              <a:ext uri="{FF2B5EF4-FFF2-40B4-BE49-F238E27FC236}">
                <a16:creationId xmlns:a16="http://schemas.microsoft.com/office/drawing/2014/main" id="{91CB4E0B-3B3F-2503-C12E-85BDD59E5E05}"/>
              </a:ext>
            </a:extLst>
          </p:cNvPr>
          <p:cNvSpPr txBox="1"/>
          <p:nvPr/>
        </p:nvSpPr>
        <p:spPr>
          <a:xfrm>
            <a:off x="1414746" y="756519"/>
            <a:ext cx="3331057" cy="982385"/>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Viết</a:t>
            </a:r>
            <a:r>
              <a:rPr kumimoji="0" lang="en-US" altLang="zh-CN" sz="4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câu</a:t>
            </a:r>
            <a:endParaRPr kumimoji="0" lang="zh-CN" altLang="en-US" sz="4400" b="1" i="0" u="none" strike="noStrike" kern="1200" cap="none" spc="0" normalizeH="0" baseline="0" noProof="0" dirty="0">
              <a:ln>
                <a:noFill/>
              </a:ln>
              <a:solidFill>
                <a:srgbClr val="F65317"/>
              </a:solidFill>
              <a:effectLst/>
              <a:uLnTx/>
              <a:uFillTx/>
              <a:latin typeface="Cambria" panose="02040503050406030204" pitchFamily="18" charset="0"/>
              <a:ea typeface="字魂108号-新潮卡通体" panose="00000500000000000000" pitchFamily="2" charset="-122"/>
              <a:sym typeface="Arial" panose="020B0604020202020204" pitchFamily="34" charset="0"/>
            </a:endParaRPr>
          </a:p>
        </p:txBody>
      </p:sp>
      <p:sp>
        <p:nvSpPr>
          <p:cNvPr id="5" name="Rectangle: Rounded Corners 4">
            <a:extLst>
              <a:ext uri="{FF2B5EF4-FFF2-40B4-BE49-F238E27FC236}">
                <a16:creationId xmlns:a16="http://schemas.microsoft.com/office/drawing/2014/main" id="{04B4513E-EEA3-84D3-AFF8-E4FE5DAA3F50}"/>
              </a:ext>
            </a:extLst>
          </p:cNvPr>
          <p:cNvSpPr/>
          <p:nvPr/>
        </p:nvSpPr>
        <p:spPr>
          <a:xfrm>
            <a:off x="1119963" y="1903690"/>
            <a:ext cx="9952074" cy="3349255"/>
          </a:xfrm>
          <a:prstGeom prst="roundRect">
            <a:avLst/>
          </a:prstGeom>
          <a:solidFill>
            <a:schemeClr val="bg1"/>
          </a:solidFill>
          <a:ln w="28575">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7" name="文本框 17">
            <a:extLst>
              <a:ext uri="{FF2B5EF4-FFF2-40B4-BE49-F238E27FC236}">
                <a16:creationId xmlns:a16="http://schemas.microsoft.com/office/drawing/2014/main" id="{E66A7050-7EC1-676C-00DA-F6BCF5F14587}"/>
              </a:ext>
            </a:extLst>
          </p:cNvPr>
          <p:cNvSpPr txBox="1"/>
          <p:nvPr/>
        </p:nvSpPr>
        <p:spPr>
          <a:xfrm>
            <a:off x="2165372" y="2551315"/>
            <a:ext cx="8203145" cy="718658"/>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Khánh</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Hòa</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là</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xứ</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trầm</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hương</a:t>
            </a:r>
            <a:endParaRPr kumimoji="0" lang="zh-CN" altLang="en-US" sz="44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2" name="文本框 17">
            <a:extLst>
              <a:ext uri="{FF2B5EF4-FFF2-40B4-BE49-F238E27FC236}">
                <a16:creationId xmlns:a16="http://schemas.microsoft.com/office/drawing/2014/main" id="{6BE78ACA-3672-C03E-6265-1FD57F3C6C93}"/>
              </a:ext>
            </a:extLst>
          </p:cNvPr>
          <p:cNvSpPr txBox="1"/>
          <p:nvPr/>
        </p:nvSpPr>
        <p:spPr>
          <a:xfrm>
            <a:off x="1119963" y="3449286"/>
            <a:ext cx="10058399" cy="718658"/>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Non </a:t>
            </a:r>
            <a:r>
              <a:rPr kumimoji="0" lang="en-US" altLang="zh-CN" sz="4400" b="1" i="0" u="none" strike="noStrike" kern="1200" cap="none" spc="0" normalizeH="0" baseline="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xanh</a:t>
            </a:r>
            <a:r>
              <a:rPr kumimoji="0" lang="en-US" altLang="zh-CN" sz="4400" b="1" i="0" u="none" strike="noStrike" kern="1200" cap="none" spc="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nước</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biếc</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người</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thương</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đi</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về</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a:t>
            </a:r>
            <a:endParaRPr kumimoji="0" lang="zh-CN" altLang="en-US" sz="44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6" name="TextBox 5">
            <a:extLst>
              <a:ext uri="{FF2B5EF4-FFF2-40B4-BE49-F238E27FC236}">
                <a16:creationId xmlns:a16="http://schemas.microsoft.com/office/drawing/2014/main" id="{92D78ABD-32FC-96DB-E2D7-E6BCD7D4ACB4}"/>
              </a:ext>
            </a:extLst>
          </p:cNvPr>
          <p:cNvSpPr txBox="1"/>
          <p:nvPr/>
        </p:nvSpPr>
        <p:spPr>
          <a:xfrm>
            <a:off x="7010399" y="4111688"/>
            <a:ext cx="4167963" cy="820609"/>
          </a:xfrm>
          <a:prstGeom prst="rect">
            <a:avLst/>
          </a:prstGeom>
          <a:noFill/>
        </p:spPr>
        <p:txBody>
          <a:bodyPr wrap="square">
            <a:spAutoFit/>
          </a:body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3600" i="1" u="none" strike="noStrike" kern="1200" cap="none" spc="0" normalizeH="0" baseline="0" noProof="0" dirty="0">
                <a:ln>
                  <a:noFill/>
                </a:ln>
                <a:effectLst/>
                <a:uLnTx/>
                <a:uFillTx/>
                <a:latin typeface="Cambria" panose="02040503050406030204" pitchFamily="18" charset="0"/>
                <a:ea typeface="字魂108号-新潮卡通体" panose="00000500000000000000" pitchFamily="2" charset="-122"/>
                <a:sym typeface="Arial" panose="020B0604020202020204" pitchFamily="34" charset="0"/>
              </a:rPr>
              <a:t>(Ca </a:t>
            </a:r>
            <a:r>
              <a:rPr kumimoji="0" lang="en-US" altLang="zh-CN" sz="3600" i="1" u="none" strike="noStrike" kern="1200" cap="none" spc="0" normalizeH="0" baseline="0" noProof="0" dirty="0" err="1">
                <a:ln>
                  <a:noFill/>
                </a:ln>
                <a:effectLst/>
                <a:uLnTx/>
                <a:uFillTx/>
                <a:latin typeface="Cambria" panose="02040503050406030204" pitchFamily="18" charset="0"/>
                <a:ea typeface="字魂108号-新潮卡通体" panose="00000500000000000000" pitchFamily="2" charset="-122"/>
                <a:sym typeface="Arial" panose="020B0604020202020204" pitchFamily="34" charset="0"/>
              </a:rPr>
              <a:t>dao</a:t>
            </a:r>
            <a:r>
              <a:rPr kumimoji="0" lang="en-US" altLang="zh-CN" sz="3600" i="1" u="none" strike="noStrike" kern="1200" cap="none" spc="0" normalizeH="0" baseline="0" noProof="0" dirty="0">
                <a:ln>
                  <a:noFill/>
                </a:ln>
                <a:effectLst/>
                <a:uLnTx/>
                <a:uFillTx/>
                <a:latin typeface="Cambria" panose="02040503050406030204" pitchFamily="18" charset="0"/>
                <a:ea typeface="字魂108号-新潮卡通体" panose="00000500000000000000" pitchFamily="2" charset="-122"/>
                <a:sym typeface="Arial" panose="020B0604020202020204" pitchFamily="34" charset="0"/>
              </a:rPr>
              <a:t>)</a:t>
            </a:r>
            <a:endParaRPr kumimoji="0" lang="zh-CN" altLang="en-US" sz="3600" i="1" u="none" strike="noStrike" kern="1200" cap="none" spc="0" normalizeH="0" baseline="0" noProof="0" dirty="0">
              <a:ln>
                <a:noFill/>
              </a:ln>
              <a:effectLst/>
              <a:uLnTx/>
              <a:uFillTx/>
              <a:latin typeface="Cambria" panose="02040503050406030204" pitchFamily="18" charset="0"/>
              <a:ea typeface="字魂108号-新潮卡通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4131686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0" end="0"/>
                                            </p:txEl>
                                          </p:spTgt>
                                        </p:tgtEl>
                                      </p:cBhvr>
                                    </p:animEffect>
                                  </p:childTnLst>
                                </p:cTn>
                              </p:par>
                            </p:childTnLst>
                          </p:cTn>
                        </p:par>
                        <p:par>
                          <p:cTn id="21" fill="hold">
                            <p:stCondLst>
                              <p:cond delay="2000"/>
                            </p:stCondLst>
                            <p:childTnLst>
                              <p:par>
                                <p:cTn id="22" presetID="41" presetClass="entr" presetSubtype="0" fill="hold" nodeType="afterEffect">
                                  <p:stCondLst>
                                    <p:cond delay="0"/>
                                  </p:stCondLst>
                                  <p:iterate type="lt">
                                    <p:tmPct val="10000"/>
                                  </p:iterate>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xEl>
                                              <p:pRg st="0" end="0"/>
                                            </p:txEl>
                                          </p:spTgt>
                                        </p:tgtEl>
                                      </p:cBhvr>
                                    </p:animEffect>
                                  </p:childTnLst>
                                </p:cTn>
                              </p:par>
                            </p:childTnLst>
                          </p:cTn>
                        </p:par>
                        <p:par>
                          <p:cTn id="29" fill="hold">
                            <p:stCondLst>
                              <p:cond delay="4000"/>
                            </p:stCondLst>
                            <p:childTnLst>
                              <p:par>
                                <p:cTn id="30" presetID="16" presetClass="entr" presetSubtype="2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050B6C-0331-8CC4-4A68-113A9F076015}"/>
              </a:ext>
            </a:extLst>
          </p:cNvPr>
          <p:cNvSpPr txBox="1"/>
          <p:nvPr/>
        </p:nvSpPr>
        <p:spPr>
          <a:xfrm>
            <a:off x="3026363" y="839430"/>
            <a:ext cx="6139274" cy="646331"/>
          </a:xfrm>
          <a:prstGeom prst="rect">
            <a:avLst/>
          </a:prstGeom>
          <a:noFill/>
        </p:spPr>
        <p:txBody>
          <a:bodyPr wrap="square" rtlCol="0">
            <a:spAutoFit/>
          </a:bodyPr>
          <a:lstStyle/>
          <a:p>
            <a:pPr algn="ctr"/>
            <a:r>
              <a:rPr lang="en-US" sz="3600" b="1" dirty="0">
                <a:solidFill>
                  <a:srgbClr val="843C0C"/>
                </a:solidFill>
                <a:latin typeface="Cambria" panose="02040503050406030204" pitchFamily="18" charset="0"/>
              </a:rPr>
              <a:t>VIẾT BÀI VÀO VỞ TẬP VIẾT</a:t>
            </a:r>
          </a:p>
        </p:txBody>
      </p:sp>
      <p:pic>
        <p:nvPicPr>
          <p:cNvPr id="5" name="Picture 4">
            <a:extLst>
              <a:ext uri="{FF2B5EF4-FFF2-40B4-BE49-F238E27FC236}">
                <a16:creationId xmlns:a16="http://schemas.microsoft.com/office/drawing/2014/main" id="{A139A41E-A747-828A-7CC9-EBCBB6D05F09}"/>
              </a:ext>
            </a:extLst>
          </p:cNvPr>
          <p:cNvPicPr>
            <a:picLocks noChangeAspect="1"/>
          </p:cNvPicPr>
          <p:nvPr/>
        </p:nvPicPr>
        <p:blipFill rotWithShape="1">
          <a:blip r:embed="rId2">
            <a:extLst>
              <a:ext uri="{28A0092B-C50C-407E-A947-70E740481C1C}">
                <a14:useLocalDpi xmlns:a14="http://schemas.microsoft.com/office/drawing/2010/main" val="0"/>
              </a:ext>
            </a:extLst>
          </a:blip>
          <a:srcRect l="30860" t="2059" r="20356" b="14"/>
          <a:stretch/>
        </p:blipFill>
        <p:spPr>
          <a:xfrm>
            <a:off x="1395676" y="1832063"/>
            <a:ext cx="6680000" cy="4186507"/>
          </a:xfrm>
          <a:prstGeom prst="rect">
            <a:avLst/>
          </a:prstGeom>
        </p:spPr>
      </p:pic>
      <p:pic>
        <p:nvPicPr>
          <p:cNvPr id="2" name="Picture 1">
            <a:extLst>
              <a:ext uri="{FF2B5EF4-FFF2-40B4-BE49-F238E27FC236}">
                <a16:creationId xmlns:a16="http://schemas.microsoft.com/office/drawing/2014/main" id="{E44714F5-BE50-31E6-1700-3F7538430459}"/>
              </a:ext>
            </a:extLst>
          </p:cNvPr>
          <p:cNvPicPr>
            <a:picLocks noChangeAspect="1"/>
          </p:cNvPicPr>
          <p:nvPr/>
        </p:nvPicPr>
        <p:blipFill rotWithShape="1">
          <a:blip r:embed="rId3"/>
          <a:srcRect l="32006" t="17829" r="39826" b="14728"/>
          <a:stretch/>
        </p:blipFill>
        <p:spPr>
          <a:xfrm>
            <a:off x="7938626" y="1683207"/>
            <a:ext cx="3108601" cy="4186507"/>
          </a:xfrm>
          <a:prstGeom prst="rect">
            <a:avLst/>
          </a:prstGeom>
        </p:spPr>
      </p:pic>
    </p:spTree>
    <p:extLst>
      <p:ext uri="{BB962C8B-B14F-4D97-AF65-F5344CB8AC3E}">
        <p14:creationId xmlns:p14="http://schemas.microsoft.com/office/powerpoint/2010/main" val="14002737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445416" y="2523823"/>
            <a:ext cx="7514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chia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nội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dung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với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người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thân</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sp>
        <p:nvSpPr>
          <p:cNvPr id="5" name="TextBox 4">
            <a:extLst>
              <a:ext uri="{FF2B5EF4-FFF2-40B4-BE49-F238E27FC236}">
                <a16:creationId xmlns:a16="http://schemas.microsoft.com/office/drawing/2014/main" id="{91CF8675-BBA5-BFA9-C8AA-C7EC27DE3DD9}"/>
              </a:ext>
            </a:extLst>
          </p:cNvPr>
          <p:cNvSpPr txBox="1"/>
          <p:nvPr/>
        </p:nvSpPr>
        <p:spPr>
          <a:xfrm>
            <a:off x="2338529" y="4491238"/>
            <a:ext cx="75149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Hoàn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thành</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vở</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Tập</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viết</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7" name="Picture 6">
            <a:extLst>
              <a:ext uri="{FF2B5EF4-FFF2-40B4-BE49-F238E27FC236}">
                <a16:creationId xmlns:a16="http://schemas.microsoft.com/office/drawing/2014/main" id="{1AF2FDD2-7DC8-C86E-5AF2-B80E40F9A221}"/>
              </a:ext>
            </a:extLst>
          </p:cNvPr>
          <p:cNvPicPr>
            <a:picLocks noChangeAspect="1"/>
          </p:cNvPicPr>
          <p:nvPr/>
        </p:nvPicPr>
        <p:blipFill>
          <a:blip r:embed="rId8"/>
          <a:stretch>
            <a:fillRect/>
          </a:stretch>
        </p:blipFill>
        <p:spPr>
          <a:xfrm>
            <a:off x="3585473" y="847992"/>
            <a:ext cx="5121084" cy="2475191"/>
          </a:xfrm>
          <a:prstGeom prst="rect">
            <a:avLst/>
          </a:prstGeom>
        </p:spPr>
      </p:pic>
    </p:spTree>
    <p:extLst>
      <p:ext uri="{BB962C8B-B14F-4D97-AF65-F5344CB8AC3E}">
        <p14:creationId xmlns:p14="http://schemas.microsoft.com/office/powerpoint/2010/main" val="2427250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900" y="-4130"/>
            <a:ext cx="3042933" cy="2888708"/>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8142" y="66974"/>
            <a:ext cx="9220958" cy="6440636"/>
          </a:xfrm>
          <a:prstGeom prst="rect">
            <a:avLst/>
          </a:prstGeom>
        </p:spPr>
      </p:pic>
      <p:pic>
        <p:nvPicPr>
          <p:cNvPr id="6" name="Picture 5">
            <a:extLst>
              <a:ext uri="{FF2B5EF4-FFF2-40B4-BE49-F238E27FC236}">
                <a16:creationId xmlns:a16="http://schemas.microsoft.com/office/drawing/2014/main" id="{47E881DB-C436-8DDB-4386-45414E71BC0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421452" y="1944265"/>
            <a:ext cx="3906423" cy="4942114"/>
          </a:xfrm>
          <a:prstGeom prst="rect">
            <a:avLst/>
          </a:prstGeom>
        </p:spPr>
      </p:pic>
      <p:pic>
        <p:nvPicPr>
          <p:cNvPr id="5" name="Picture 4">
            <a:extLst>
              <a:ext uri="{FF2B5EF4-FFF2-40B4-BE49-F238E27FC236}">
                <a16:creationId xmlns:a16="http://schemas.microsoft.com/office/drawing/2014/main" id="{AC29B8C3-A8B5-FA2A-17B1-29B3CC33F0EA}"/>
              </a:ext>
            </a:extLst>
          </p:cNvPr>
          <p:cNvPicPr>
            <a:picLocks noChangeAspect="1"/>
          </p:cNvPicPr>
          <p:nvPr/>
        </p:nvPicPr>
        <p:blipFill>
          <a:blip r:embed="rId9"/>
          <a:stretch>
            <a:fillRect/>
          </a:stretch>
        </p:blipFill>
        <p:spPr>
          <a:xfrm>
            <a:off x="3042933" y="1037906"/>
            <a:ext cx="4090771" cy="1365622"/>
          </a:xfrm>
          <a:prstGeom prst="rect">
            <a:avLst/>
          </a:prstGeom>
        </p:spPr>
      </p:pic>
      <p:pic>
        <p:nvPicPr>
          <p:cNvPr id="15" name="Picture 14">
            <a:extLst>
              <a:ext uri="{FF2B5EF4-FFF2-40B4-BE49-F238E27FC236}">
                <a16:creationId xmlns:a16="http://schemas.microsoft.com/office/drawing/2014/main" id="{BF0C6981-E57B-7428-BFA7-855180617FB2}"/>
              </a:ext>
            </a:extLst>
          </p:cNvPr>
          <p:cNvPicPr>
            <a:picLocks noChangeAspect="1"/>
          </p:cNvPicPr>
          <p:nvPr/>
        </p:nvPicPr>
        <p:blipFill>
          <a:blip r:embed="rId10"/>
          <a:stretch>
            <a:fillRect/>
          </a:stretch>
        </p:blipFill>
        <p:spPr>
          <a:xfrm>
            <a:off x="1244242" y="1754204"/>
            <a:ext cx="8340051" cy="3816427"/>
          </a:xfrm>
          <a:prstGeom prst="rect">
            <a:avLst/>
          </a:prstGeom>
        </p:spPr>
      </p:pic>
    </p:spTree>
    <p:extLst>
      <p:ext uri="{BB962C8B-B14F-4D97-AF65-F5344CB8AC3E}">
        <p14:creationId xmlns:p14="http://schemas.microsoft.com/office/powerpoint/2010/main" val="6029279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70742" y="-55582"/>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96765"/>
            <a:ext cx="4069174" cy="2985108"/>
          </a:xfrm>
          <a:prstGeom prst="rect">
            <a:avLst/>
          </a:prstGeom>
        </p:spPr>
      </p:pic>
      <p:pic>
        <p:nvPicPr>
          <p:cNvPr id="4" name="Picture 3">
            <a:extLst>
              <a:ext uri="{FF2B5EF4-FFF2-40B4-BE49-F238E27FC236}">
                <a16:creationId xmlns:a16="http://schemas.microsoft.com/office/drawing/2014/main" id="{94A81143-F2D3-8BCB-66CB-C4A8E29B2040}"/>
              </a:ext>
            </a:extLst>
          </p:cNvPr>
          <p:cNvPicPr>
            <a:picLocks noChangeAspect="1"/>
          </p:cNvPicPr>
          <p:nvPr/>
        </p:nvPicPr>
        <p:blipFill>
          <a:blip r:embed="rId8"/>
          <a:stretch>
            <a:fillRect/>
          </a:stretch>
        </p:blipFill>
        <p:spPr>
          <a:xfrm>
            <a:off x="4874724" y="439723"/>
            <a:ext cx="7456054" cy="5645385"/>
          </a:xfrm>
          <a:prstGeom prst="rect">
            <a:avLst/>
          </a:prstGeom>
        </p:spPr>
      </p:pic>
      <p:pic>
        <p:nvPicPr>
          <p:cNvPr id="5" name="Picture 4">
            <a:extLst>
              <a:ext uri="{FF2B5EF4-FFF2-40B4-BE49-F238E27FC236}">
                <a16:creationId xmlns:a16="http://schemas.microsoft.com/office/drawing/2014/main" id="{6F5C9C65-4EA2-6852-047F-234C8A484F5F}"/>
              </a:ext>
            </a:extLst>
          </p:cNvPr>
          <p:cNvPicPr>
            <a:picLocks noChangeAspect="1"/>
          </p:cNvPicPr>
          <p:nvPr/>
        </p:nvPicPr>
        <p:blipFill>
          <a:blip r:embed="rId9"/>
          <a:stretch>
            <a:fillRect/>
          </a:stretch>
        </p:blipFill>
        <p:spPr>
          <a:xfrm>
            <a:off x="366506" y="1704331"/>
            <a:ext cx="5779509" cy="5182049"/>
          </a:xfrm>
          <a:prstGeom prst="rect">
            <a:avLst/>
          </a:prstGeom>
        </p:spPr>
      </p:pic>
    </p:spTree>
    <p:extLst>
      <p:ext uri="{BB962C8B-B14F-4D97-AF65-F5344CB8AC3E}">
        <p14:creationId xmlns:p14="http://schemas.microsoft.com/office/powerpoint/2010/main" val="31028545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78253" y="210920"/>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4" name="Picture 3">
            <a:extLst>
              <a:ext uri="{FF2B5EF4-FFF2-40B4-BE49-F238E27FC236}">
                <a16:creationId xmlns:a16="http://schemas.microsoft.com/office/drawing/2014/main" id="{5CB785BC-5015-615C-8036-4194E87CC57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8462" y="1614411"/>
            <a:ext cx="5776686" cy="5180697"/>
          </a:xfrm>
          <a:prstGeom prst="rect">
            <a:avLst/>
          </a:prstGeom>
        </p:spPr>
      </p:pic>
      <p:pic>
        <p:nvPicPr>
          <p:cNvPr id="5" name="Picture 4">
            <a:extLst>
              <a:ext uri="{FF2B5EF4-FFF2-40B4-BE49-F238E27FC236}">
                <a16:creationId xmlns:a16="http://schemas.microsoft.com/office/drawing/2014/main" id="{BFA87433-6FD9-C1BE-8739-D5B9C37B06AA}"/>
              </a:ext>
            </a:extLst>
          </p:cNvPr>
          <p:cNvPicPr>
            <a:picLocks noChangeAspect="1"/>
          </p:cNvPicPr>
          <p:nvPr/>
        </p:nvPicPr>
        <p:blipFill>
          <a:blip r:embed="rId9"/>
          <a:stretch>
            <a:fillRect/>
          </a:stretch>
        </p:blipFill>
        <p:spPr>
          <a:xfrm>
            <a:off x="4463276" y="756091"/>
            <a:ext cx="7413379" cy="5962405"/>
          </a:xfrm>
          <a:prstGeom prst="rect">
            <a:avLst/>
          </a:prstGeom>
        </p:spPr>
      </p:pic>
    </p:spTree>
    <p:extLst>
      <p:ext uri="{BB962C8B-B14F-4D97-AF65-F5344CB8AC3E}">
        <p14:creationId xmlns:p14="http://schemas.microsoft.com/office/powerpoint/2010/main" val="21717349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3645-5DA7-91A6-A7A4-A2A37D5CBD7B}"/>
              </a:ext>
            </a:extLst>
          </p:cNvPr>
          <p:cNvPicPr>
            <a:picLocks noChangeAspect="1"/>
          </p:cNvPicPr>
          <p:nvPr/>
        </p:nvPicPr>
        <p:blipFill>
          <a:blip r:embed="rId2"/>
          <a:stretch>
            <a:fillRect/>
          </a:stretch>
        </p:blipFill>
        <p:spPr>
          <a:xfrm>
            <a:off x="2578691" y="507705"/>
            <a:ext cx="7235160" cy="1243259"/>
          </a:xfrm>
          <a:prstGeom prst="rect">
            <a:avLst/>
          </a:prstGeom>
        </p:spPr>
      </p:pic>
      <p:sp>
        <p:nvSpPr>
          <p:cNvPr id="7" name="TextBox 6">
            <a:extLst>
              <a:ext uri="{FF2B5EF4-FFF2-40B4-BE49-F238E27FC236}">
                <a16:creationId xmlns:a16="http://schemas.microsoft.com/office/drawing/2014/main" id="{54FFD793-DDA7-D59D-27C1-4695A8726F0F}"/>
              </a:ext>
            </a:extLst>
          </p:cNvPr>
          <p:cNvSpPr txBox="1"/>
          <p:nvPr/>
        </p:nvSpPr>
        <p:spPr>
          <a:xfrm>
            <a:off x="1186070" y="1481826"/>
            <a:ext cx="10058400" cy="4708981"/>
          </a:xfrm>
          <a:prstGeom prst="rect">
            <a:avLst/>
          </a:prstGeom>
          <a:noFill/>
        </p:spPr>
        <p:txBody>
          <a:bodyPr wrap="square">
            <a:spAutoFit/>
          </a:bodyPr>
          <a:lstStyle/>
          <a:p>
            <a:pPr algn="just"/>
            <a:r>
              <a:rPr lang="en-US" sz="2500" i="0" dirty="0">
                <a:effectLst/>
                <a:latin typeface="Cambria" panose="02040503050406030204" pitchFamily="18" charset="0"/>
              </a:rPr>
              <a:t>     </a:t>
            </a:r>
            <a:r>
              <a:rPr lang="vi-VN" sz="2500" i="0" dirty="0">
                <a:effectLst/>
                <a:latin typeface="Cambria" panose="02040503050406030204" pitchFamily="18" charset="0"/>
              </a:rPr>
              <a:t>Hè năm nay, Dương được đi du lịch ở Nha Trang cùng bố mẹ và ông ngoại.</a:t>
            </a:r>
          </a:p>
          <a:p>
            <a:pPr algn="just"/>
            <a:r>
              <a:rPr lang="en-US" sz="2500" i="0" dirty="0">
                <a:effectLst/>
                <a:latin typeface="Cambria" panose="02040503050406030204" pitchFamily="18" charset="0"/>
              </a:rPr>
              <a:t>    </a:t>
            </a:r>
            <a:r>
              <a:rPr lang="vi-VN" sz="2500" i="0" dirty="0">
                <a:effectLst/>
                <a:latin typeface="Cambria" panose="020405030504060302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algn="just"/>
            <a:r>
              <a:rPr lang="en-US" sz="2500" i="0" dirty="0">
                <a:effectLst/>
                <a:latin typeface="Cambria" panose="02040503050406030204" pitchFamily="18" charset="0"/>
              </a:rPr>
              <a:t>    </a:t>
            </a:r>
            <a:r>
              <a:rPr lang="vi-VN" sz="2500" i="0" dirty="0">
                <a:effectLst/>
                <a:latin typeface="Cambria" panose="020405030504060302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p:txBody>
      </p:sp>
    </p:spTree>
    <p:extLst>
      <p:ext uri="{BB962C8B-B14F-4D97-AF65-F5344CB8AC3E}">
        <p14:creationId xmlns:p14="http://schemas.microsoft.com/office/powerpoint/2010/main" val="16404631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3645-5DA7-91A6-A7A4-A2A37D5CBD7B}"/>
              </a:ext>
            </a:extLst>
          </p:cNvPr>
          <p:cNvPicPr>
            <a:picLocks noChangeAspect="1"/>
          </p:cNvPicPr>
          <p:nvPr/>
        </p:nvPicPr>
        <p:blipFill>
          <a:blip r:embed="rId2"/>
          <a:stretch>
            <a:fillRect/>
          </a:stretch>
        </p:blipFill>
        <p:spPr>
          <a:xfrm>
            <a:off x="2578691" y="667193"/>
            <a:ext cx="7273158" cy="1249788"/>
          </a:xfrm>
          <a:prstGeom prst="rect">
            <a:avLst/>
          </a:prstGeom>
        </p:spPr>
      </p:pic>
      <p:sp>
        <p:nvSpPr>
          <p:cNvPr id="7" name="TextBox 6">
            <a:extLst>
              <a:ext uri="{FF2B5EF4-FFF2-40B4-BE49-F238E27FC236}">
                <a16:creationId xmlns:a16="http://schemas.microsoft.com/office/drawing/2014/main" id="{54FFD793-DDA7-D59D-27C1-4695A8726F0F}"/>
              </a:ext>
            </a:extLst>
          </p:cNvPr>
          <p:cNvSpPr txBox="1"/>
          <p:nvPr/>
        </p:nvSpPr>
        <p:spPr>
          <a:xfrm>
            <a:off x="1143624" y="1687096"/>
            <a:ext cx="10058400" cy="3170099"/>
          </a:xfrm>
          <a:prstGeom prst="rect">
            <a:avLst/>
          </a:prstGeom>
          <a:noFill/>
        </p:spPr>
        <p:txBody>
          <a:bodyPr wrap="square">
            <a:spAutoFit/>
          </a:bodyPr>
          <a:lstStyle/>
          <a:p>
            <a:pPr algn="just"/>
            <a:r>
              <a:rPr lang="en-US" sz="2500" i="0" dirty="0">
                <a:effectLst/>
                <a:latin typeface="Cambria" panose="02040503050406030204" pitchFamily="18" charset="0"/>
              </a:rPr>
              <a:t>      </a:t>
            </a:r>
            <a:r>
              <a:rPr lang="vi-VN" sz="2500" i="0" dirty="0">
                <a:effectLst/>
                <a:latin typeface="Cambria" panose="020405030504060302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endParaRPr lang="vi-VN" sz="2500" i="0" dirty="0">
              <a:effectLst/>
              <a:latin typeface="Cambria" panose="02040503050406030204" pitchFamily="18" charset="0"/>
            </a:endParaRPr>
          </a:p>
          <a:p>
            <a:pPr algn="just"/>
            <a:r>
              <a:rPr lang="vi-VN" sz="2500" i="0" dirty="0">
                <a:effectLst/>
                <a:latin typeface="Cambria" panose="02040503050406030204" pitchFamily="18" charset="0"/>
              </a:rPr>
              <a:t>- Ông ngoại ơi, cháu yêu ông nhiều lắm!</a:t>
            </a:r>
          </a:p>
          <a:p>
            <a:pPr algn="just"/>
            <a:endParaRPr lang="vi-VN" sz="2500" i="0" dirty="0">
              <a:effectLst/>
              <a:latin typeface="Cambria" panose="02040503050406030204" pitchFamily="18" charset="0"/>
            </a:endParaRPr>
          </a:p>
          <a:p>
            <a:pPr algn="just"/>
            <a:r>
              <a:rPr lang="vi-VN" sz="2500" i="0" dirty="0">
                <a:effectLst/>
                <a:latin typeface="Cambria" panose="02040503050406030204" pitchFamily="18" charset="0"/>
              </a:rPr>
              <a:t>Dương nghĩ, từ bây giờ nó mới là người đưa tay cho ông nắm</a:t>
            </a:r>
            <a:r>
              <a:rPr lang="en-US" sz="2500" dirty="0">
                <a:latin typeface="Cambria" panose="02040503050406030204" pitchFamily="18" charset="0"/>
              </a:rPr>
              <a:t>.</a:t>
            </a:r>
            <a:endParaRPr lang="vi-VN" sz="2500" i="0" dirty="0">
              <a:effectLst/>
              <a:latin typeface="Cambria" panose="02040503050406030204" pitchFamily="18" charset="0"/>
            </a:endParaRPr>
          </a:p>
        </p:txBody>
      </p:sp>
      <p:sp>
        <p:nvSpPr>
          <p:cNvPr id="2" name="TextBox 1">
            <a:extLst>
              <a:ext uri="{FF2B5EF4-FFF2-40B4-BE49-F238E27FC236}">
                <a16:creationId xmlns:a16="http://schemas.microsoft.com/office/drawing/2014/main" id="{4666BC05-E40B-6EE9-9F92-EBAF4260BCFC}"/>
              </a:ext>
            </a:extLst>
          </p:cNvPr>
          <p:cNvSpPr txBox="1"/>
          <p:nvPr/>
        </p:nvSpPr>
        <p:spPr>
          <a:xfrm>
            <a:off x="8421318" y="4627310"/>
            <a:ext cx="2861062" cy="461665"/>
          </a:xfrm>
          <a:prstGeom prst="rect">
            <a:avLst/>
          </a:prstGeom>
          <a:noFill/>
        </p:spPr>
        <p:txBody>
          <a:bodyPr wrap="square" rtlCol="0">
            <a:spAutoFit/>
          </a:bodyPr>
          <a:lstStyle/>
          <a:p>
            <a:pPr algn="ctr"/>
            <a:r>
              <a:rPr lang="en-US" sz="2400" i="1" dirty="0">
                <a:latin typeface="Cambria" panose="02040503050406030204" pitchFamily="18" charset="0"/>
              </a:rPr>
              <a:t>(</a:t>
            </a:r>
            <a:r>
              <a:rPr lang="en-US" sz="2400" i="1" dirty="0" err="1">
                <a:latin typeface="Cambria" panose="02040503050406030204" pitchFamily="18" charset="0"/>
              </a:rPr>
              <a:t>Dương</a:t>
            </a:r>
            <a:r>
              <a:rPr lang="en-US" sz="2400" i="1" dirty="0">
                <a:latin typeface="Cambria" panose="02040503050406030204" pitchFamily="18" charset="0"/>
              </a:rPr>
              <a:t> </a:t>
            </a:r>
            <a:r>
              <a:rPr lang="en-US" sz="2400" i="1" dirty="0" err="1">
                <a:latin typeface="Cambria" panose="02040503050406030204" pitchFamily="18" charset="0"/>
              </a:rPr>
              <a:t>Thụy</a:t>
            </a:r>
            <a:r>
              <a:rPr lang="en-US" sz="2400" i="1" dirty="0">
                <a:latin typeface="Cambria" panose="02040503050406030204" pitchFamily="18" charset="0"/>
              </a:rPr>
              <a:t>)</a:t>
            </a:r>
          </a:p>
        </p:txBody>
      </p:sp>
    </p:spTree>
    <p:extLst>
      <p:ext uri="{BB962C8B-B14F-4D97-AF65-F5344CB8AC3E}">
        <p14:creationId xmlns:p14="http://schemas.microsoft.com/office/powerpoint/2010/main" val="37512894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7F189E3D-4A92-0898-D212-05BE8223FB1D}"/>
              </a:ext>
            </a:extLst>
          </p:cNvPr>
          <p:cNvGrpSpPr/>
          <p:nvPr/>
        </p:nvGrpSpPr>
        <p:grpSpPr>
          <a:xfrm>
            <a:off x="1872616" y="2188993"/>
            <a:ext cx="4694438" cy="1144268"/>
            <a:chOff x="3151567" y="4106353"/>
            <a:chExt cx="4182027" cy="1023787"/>
          </a:xfrm>
        </p:grpSpPr>
        <p:grpSp>
          <p:nvGrpSpPr>
            <p:cNvPr id="6"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7" name="文本框 41">
              <a:extLst>
                <a:ext uri="{FF2B5EF4-FFF2-40B4-BE49-F238E27FC236}">
                  <a16:creationId xmlns:a16="http://schemas.microsoft.com/office/drawing/2014/main" id="{26BE0DB1-98DC-5C4B-C56F-DFB2149B93ED}"/>
                </a:ext>
              </a:extLst>
            </p:cNvPr>
            <p:cNvSpPr txBox="1"/>
            <p:nvPr/>
          </p:nvSpPr>
          <p:spPr>
            <a:xfrm>
              <a:off x="3512778" y="4338604"/>
              <a:ext cx="345960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Tháp</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Pô</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0" name="组合 47">
            <a:extLst>
              <a:ext uri="{FF2B5EF4-FFF2-40B4-BE49-F238E27FC236}">
                <a16:creationId xmlns:a16="http://schemas.microsoft.com/office/drawing/2014/main" id="{BA1949A0-5FDD-12F2-8101-9150EC441915}"/>
              </a:ext>
            </a:extLst>
          </p:cNvPr>
          <p:cNvGrpSpPr/>
          <p:nvPr/>
        </p:nvGrpSpPr>
        <p:grpSpPr>
          <a:xfrm>
            <a:off x="7129597" y="2262289"/>
            <a:ext cx="3114956" cy="997675"/>
            <a:chOff x="3151568" y="4106352"/>
            <a:chExt cx="2774950" cy="892629"/>
          </a:xfrm>
        </p:grpSpPr>
        <p:grpSp>
          <p:nvGrpSpPr>
            <p:cNvPr id="11"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3"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4"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2" name="文本框 41">
              <a:extLst>
                <a:ext uri="{FF2B5EF4-FFF2-40B4-BE49-F238E27FC236}">
                  <a16:creationId xmlns:a16="http://schemas.microsoft.com/office/drawing/2014/main" id="{C7CAD93A-DFC1-3AE0-DE81-9BE1F526F33F}"/>
                </a:ext>
              </a:extLst>
            </p:cNvPr>
            <p:cNvSpPr txBox="1"/>
            <p:nvPr/>
          </p:nvSpPr>
          <p:spPr>
            <a:xfrm>
              <a:off x="3609005" y="4190424"/>
              <a:ext cx="1889285"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chạm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trổ</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5" name="组合 47">
            <a:extLst>
              <a:ext uri="{FF2B5EF4-FFF2-40B4-BE49-F238E27FC236}">
                <a16:creationId xmlns:a16="http://schemas.microsoft.com/office/drawing/2014/main" id="{A44338A9-366B-14B4-D9B0-56CBE1F0010E}"/>
              </a:ext>
            </a:extLst>
          </p:cNvPr>
          <p:cNvGrpSpPr/>
          <p:nvPr/>
        </p:nvGrpSpPr>
        <p:grpSpPr>
          <a:xfrm>
            <a:off x="7129597" y="3634088"/>
            <a:ext cx="3114956" cy="997675"/>
            <a:chOff x="3151568" y="4106352"/>
            <a:chExt cx="2774950" cy="892629"/>
          </a:xfrm>
        </p:grpSpPr>
        <p:grpSp>
          <p:nvGrpSpPr>
            <p:cNvPr id="16"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8"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9"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7" name="文本框 41">
              <a:extLst>
                <a:ext uri="{FF2B5EF4-FFF2-40B4-BE49-F238E27FC236}">
                  <a16:creationId xmlns:a16="http://schemas.microsoft.com/office/drawing/2014/main" id="{10A29F83-44C0-4CA2-BE85-8E617F886A95}"/>
                </a:ext>
              </a:extLst>
            </p:cNvPr>
            <p:cNvSpPr txBox="1"/>
            <p:nvPr/>
          </p:nvSpPr>
          <p:spPr>
            <a:xfrm>
              <a:off x="3692647" y="4279671"/>
              <a:ext cx="169238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tinh</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xảo</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0" name="组合 47">
            <a:extLst>
              <a:ext uri="{FF2B5EF4-FFF2-40B4-BE49-F238E27FC236}">
                <a16:creationId xmlns:a16="http://schemas.microsoft.com/office/drawing/2014/main" id="{EF2C2F84-8950-FD38-239C-1F500C1814CB}"/>
              </a:ext>
            </a:extLst>
          </p:cNvPr>
          <p:cNvGrpSpPr/>
          <p:nvPr/>
        </p:nvGrpSpPr>
        <p:grpSpPr>
          <a:xfrm>
            <a:off x="2796919" y="3652130"/>
            <a:ext cx="3114956" cy="997675"/>
            <a:chOff x="3151568" y="4106352"/>
            <a:chExt cx="2774950" cy="892629"/>
          </a:xfrm>
        </p:grpSpPr>
        <p:grpSp>
          <p:nvGrpSpPr>
            <p:cNvPr id="21" name="组合 31">
              <a:extLst>
                <a:ext uri="{FF2B5EF4-FFF2-40B4-BE49-F238E27FC236}">
                  <a16:creationId xmlns:a16="http://schemas.microsoft.com/office/drawing/2014/main" id="{0E6438CA-01AE-CF54-11FE-26FAE0740FF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3" name="圆角矩形 32">
                <a:extLst>
                  <a:ext uri="{FF2B5EF4-FFF2-40B4-BE49-F238E27FC236}">
                    <a16:creationId xmlns:a16="http://schemas.microsoft.com/office/drawing/2014/main" id="{9E465B04-032C-5405-21C4-83186D9FB41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4" name="圆角矩形 33">
                <a:extLst>
                  <a:ext uri="{FF2B5EF4-FFF2-40B4-BE49-F238E27FC236}">
                    <a16:creationId xmlns:a16="http://schemas.microsoft.com/office/drawing/2014/main" id="{DBEF8188-26C8-5054-E693-B0ADF0E628A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2" name="文本框 41">
              <a:extLst>
                <a:ext uri="{FF2B5EF4-FFF2-40B4-BE49-F238E27FC236}">
                  <a16:creationId xmlns:a16="http://schemas.microsoft.com/office/drawing/2014/main" id="{18D52284-262B-F5F2-2DAB-ABB94EC72394}"/>
                </a:ext>
              </a:extLst>
            </p:cNvPr>
            <p:cNvSpPr txBox="1"/>
            <p:nvPr/>
          </p:nvSpPr>
          <p:spPr>
            <a:xfrm>
              <a:off x="3613078" y="4279671"/>
              <a:ext cx="185152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vàng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rực</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5" name="Picture 24">
            <a:extLst>
              <a:ext uri="{FF2B5EF4-FFF2-40B4-BE49-F238E27FC236}">
                <a16:creationId xmlns:a16="http://schemas.microsoft.com/office/drawing/2014/main" id="{AC186C54-EFA0-4A18-A39B-94919C22EE4A}"/>
              </a:ext>
            </a:extLst>
          </p:cNvPr>
          <p:cNvPicPr>
            <a:picLocks noChangeAspect="1"/>
          </p:cNvPicPr>
          <p:nvPr/>
        </p:nvPicPr>
        <p:blipFill>
          <a:blip r:embed="rId2"/>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553881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80">
                                          <p:stCondLst>
                                            <p:cond delay="0"/>
                                          </p:stCondLst>
                                        </p:cTn>
                                        <p:tgtEl>
                                          <p:spTgt spid="20"/>
                                        </p:tgtEl>
                                      </p:cBhvr>
                                    </p:animEffect>
                                    <p:anim calcmode="lin" valueType="num">
                                      <p:cBhvr>
                                        <p:cTn id="3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6" dur="26">
                                          <p:stCondLst>
                                            <p:cond delay="650"/>
                                          </p:stCondLst>
                                        </p:cTn>
                                        <p:tgtEl>
                                          <p:spTgt spid="20"/>
                                        </p:tgtEl>
                                      </p:cBhvr>
                                      <p:to x="100000" y="60000"/>
                                    </p:animScale>
                                    <p:animScale>
                                      <p:cBhvr>
                                        <p:cTn id="37" dur="166" decel="50000">
                                          <p:stCondLst>
                                            <p:cond delay="676"/>
                                          </p:stCondLst>
                                        </p:cTn>
                                        <p:tgtEl>
                                          <p:spTgt spid="20"/>
                                        </p:tgtEl>
                                      </p:cBhvr>
                                      <p:to x="100000" y="100000"/>
                                    </p:animScale>
                                    <p:animScale>
                                      <p:cBhvr>
                                        <p:cTn id="38" dur="26">
                                          <p:stCondLst>
                                            <p:cond delay="1312"/>
                                          </p:stCondLst>
                                        </p:cTn>
                                        <p:tgtEl>
                                          <p:spTgt spid="20"/>
                                        </p:tgtEl>
                                      </p:cBhvr>
                                      <p:to x="100000" y="80000"/>
                                    </p:animScale>
                                    <p:animScale>
                                      <p:cBhvr>
                                        <p:cTn id="39" dur="166" decel="50000">
                                          <p:stCondLst>
                                            <p:cond delay="1338"/>
                                          </p:stCondLst>
                                        </p:cTn>
                                        <p:tgtEl>
                                          <p:spTgt spid="20"/>
                                        </p:tgtEl>
                                      </p:cBhvr>
                                      <p:to x="100000" y="100000"/>
                                    </p:animScale>
                                    <p:animScale>
                                      <p:cBhvr>
                                        <p:cTn id="40" dur="26">
                                          <p:stCondLst>
                                            <p:cond delay="1642"/>
                                          </p:stCondLst>
                                        </p:cTn>
                                        <p:tgtEl>
                                          <p:spTgt spid="20"/>
                                        </p:tgtEl>
                                      </p:cBhvr>
                                      <p:to x="100000" y="90000"/>
                                    </p:animScale>
                                    <p:animScale>
                                      <p:cBhvr>
                                        <p:cTn id="41" dur="166" decel="50000">
                                          <p:stCondLst>
                                            <p:cond delay="1668"/>
                                          </p:stCondLst>
                                        </p:cTn>
                                        <p:tgtEl>
                                          <p:spTgt spid="20"/>
                                        </p:tgtEl>
                                      </p:cBhvr>
                                      <p:to x="100000" y="100000"/>
                                    </p:animScale>
                                    <p:animScale>
                                      <p:cBhvr>
                                        <p:cTn id="42" dur="26">
                                          <p:stCondLst>
                                            <p:cond delay="1808"/>
                                          </p:stCondLst>
                                        </p:cTn>
                                        <p:tgtEl>
                                          <p:spTgt spid="20"/>
                                        </p:tgtEl>
                                      </p:cBhvr>
                                      <p:to x="100000" y="95000"/>
                                    </p:animScale>
                                    <p:animScale>
                                      <p:cBhvr>
                                        <p:cTn id="43" dur="166" decel="50000">
                                          <p:stCondLst>
                                            <p:cond delay="1834"/>
                                          </p:stCondLst>
                                        </p:cTn>
                                        <p:tgtEl>
                                          <p:spTgt spid="2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80">
                                          <p:stCondLst>
                                            <p:cond delay="0"/>
                                          </p:stCondLst>
                                        </p:cTn>
                                        <p:tgtEl>
                                          <p:spTgt spid="10"/>
                                        </p:tgtEl>
                                      </p:cBhvr>
                                    </p:animEffect>
                                    <p:anim calcmode="lin" valueType="num">
                                      <p:cBhvr>
                                        <p:cTn id="4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4" dur="26">
                                          <p:stCondLst>
                                            <p:cond delay="650"/>
                                          </p:stCondLst>
                                        </p:cTn>
                                        <p:tgtEl>
                                          <p:spTgt spid="10"/>
                                        </p:tgtEl>
                                      </p:cBhvr>
                                      <p:to x="100000" y="60000"/>
                                    </p:animScale>
                                    <p:animScale>
                                      <p:cBhvr>
                                        <p:cTn id="55" dur="166" decel="50000">
                                          <p:stCondLst>
                                            <p:cond delay="676"/>
                                          </p:stCondLst>
                                        </p:cTn>
                                        <p:tgtEl>
                                          <p:spTgt spid="10"/>
                                        </p:tgtEl>
                                      </p:cBhvr>
                                      <p:to x="100000" y="100000"/>
                                    </p:animScale>
                                    <p:animScale>
                                      <p:cBhvr>
                                        <p:cTn id="56" dur="26">
                                          <p:stCondLst>
                                            <p:cond delay="1312"/>
                                          </p:stCondLst>
                                        </p:cTn>
                                        <p:tgtEl>
                                          <p:spTgt spid="10"/>
                                        </p:tgtEl>
                                      </p:cBhvr>
                                      <p:to x="100000" y="80000"/>
                                    </p:animScale>
                                    <p:animScale>
                                      <p:cBhvr>
                                        <p:cTn id="57" dur="166" decel="50000">
                                          <p:stCondLst>
                                            <p:cond delay="1338"/>
                                          </p:stCondLst>
                                        </p:cTn>
                                        <p:tgtEl>
                                          <p:spTgt spid="10"/>
                                        </p:tgtEl>
                                      </p:cBhvr>
                                      <p:to x="100000" y="100000"/>
                                    </p:animScale>
                                    <p:animScale>
                                      <p:cBhvr>
                                        <p:cTn id="58" dur="26">
                                          <p:stCondLst>
                                            <p:cond delay="1642"/>
                                          </p:stCondLst>
                                        </p:cTn>
                                        <p:tgtEl>
                                          <p:spTgt spid="10"/>
                                        </p:tgtEl>
                                      </p:cBhvr>
                                      <p:to x="100000" y="90000"/>
                                    </p:animScale>
                                    <p:animScale>
                                      <p:cBhvr>
                                        <p:cTn id="59" dur="166" decel="50000">
                                          <p:stCondLst>
                                            <p:cond delay="1668"/>
                                          </p:stCondLst>
                                        </p:cTn>
                                        <p:tgtEl>
                                          <p:spTgt spid="10"/>
                                        </p:tgtEl>
                                      </p:cBhvr>
                                      <p:to x="100000" y="100000"/>
                                    </p:animScale>
                                    <p:animScale>
                                      <p:cBhvr>
                                        <p:cTn id="60" dur="26">
                                          <p:stCondLst>
                                            <p:cond delay="1808"/>
                                          </p:stCondLst>
                                        </p:cTn>
                                        <p:tgtEl>
                                          <p:spTgt spid="10"/>
                                        </p:tgtEl>
                                      </p:cBhvr>
                                      <p:to x="100000" y="95000"/>
                                    </p:animScale>
                                    <p:animScale>
                                      <p:cBhvr>
                                        <p:cTn id="61" dur="166" decel="50000">
                                          <p:stCondLst>
                                            <p:cond delay="1834"/>
                                          </p:stCondLst>
                                        </p:cTn>
                                        <p:tgtEl>
                                          <p:spTgt spid="10"/>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80">
                                          <p:stCondLst>
                                            <p:cond delay="0"/>
                                          </p:stCondLst>
                                        </p:cTn>
                                        <p:tgtEl>
                                          <p:spTgt spid="15"/>
                                        </p:tgtEl>
                                      </p:cBhvr>
                                    </p:animEffect>
                                    <p:anim calcmode="lin" valueType="num">
                                      <p:cBhvr>
                                        <p:cTn id="6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2" dur="26">
                                          <p:stCondLst>
                                            <p:cond delay="650"/>
                                          </p:stCondLst>
                                        </p:cTn>
                                        <p:tgtEl>
                                          <p:spTgt spid="15"/>
                                        </p:tgtEl>
                                      </p:cBhvr>
                                      <p:to x="100000" y="60000"/>
                                    </p:animScale>
                                    <p:animScale>
                                      <p:cBhvr>
                                        <p:cTn id="73" dur="166" decel="50000">
                                          <p:stCondLst>
                                            <p:cond delay="676"/>
                                          </p:stCondLst>
                                        </p:cTn>
                                        <p:tgtEl>
                                          <p:spTgt spid="15"/>
                                        </p:tgtEl>
                                      </p:cBhvr>
                                      <p:to x="100000" y="100000"/>
                                    </p:animScale>
                                    <p:animScale>
                                      <p:cBhvr>
                                        <p:cTn id="74" dur="26">
                                          <p:stCondLst>
                                            <p:cond delay="1312"/>
                                          </p:stCondLst>
                                        </p:cTn>
                                        <p:tgtEl>
                                          <p:spTgt spid="15"/>
                                        </p:tgtEl>
                                      </p:cBhvr>
                                      <p:to x="100000" y="80000"/>
                                    </p:animScale>
                                    <p:animScale>
                                      <p:cBhvr>
                                        <p:cTn id="75" dur="166" decel="50000">
                                          <p:stCondLst>
                                            <p:cond delay="1338"/>
                                          </p:stCondLst>
                                        </p:cTn>
                                        <p:tgtEl>
                                          <p:spTgt spid="15"/>
                                        </p:tgtEl>
                                      </p:cBhvr>
                                      <p:to x="100000" y="100000"/>
                                    </p:animScale>
                                    <p:animScale>
                                      <p:cBhvr>
                                        <p:cTn id="76" dur="26">
                                          <p:stCondLst>
                                            <p:cond delay="1642"/>
                                          </p:stCondLst>
                                        </p:cTn>
                                        <p:tgtEl>
                                          <p:spTgt spid="15"/>
                                        </p:tgtEl>
                                      </p:cBhvr>
                                      <p:to x="100000" y="90000"/>
                                    </p:animScale>
                                    <p:animScale>
                                      <p:cBhvr>
                                        <p:cTn id="77" dur="166" decel="50000">
                                          <p:stCondLst>
                                            <p:cond delay="1668"/>
                                          </p:stCondLst>
                                        </p:cTn>
                                        <p:tgtEl>
                                          <p:spTgt spid="15"/>
                                        </p:tgtEl>
                                      </p:cBhvr>
                                      <p:to x="100000" y="100000"/>
                                    </p:animScale>
                                    <p:animScale>
                                      <p:cBhvr>
                                        <p:cTn id="78" dur="26">
                                          <p:stCondLst>
                                            <p:cond delay="1808"/>
                                          </p:stCondLst>
                                        </p:cTn>
                                        <p:tgtEl>
                                          <p:spTgt spid="15"/>
                                        </p:tgtEl>
                                      </p:cBhvr>
                                      <p:to x="100000" y="95000"/>
                                    </p:animScale>
                                    <p:animScale>
                                      <p:cBhvr>
                                        <p:cTn id="79"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99F2B7-8A2B-A6EA-8CB4-C7C92FB0CD4A}"/>
              </a:ext>
            </a:extLst>
          </p:cNvPr>
          <p:cNvSpPr txBox="1"/>
          <p:nvPr/>
        </p:nvSpPr>
        <p:spPr>
          <a:xfrm>
            <a:off x="1033549" y="1830516"/>
            <a:ext cx="5915891" cy="646331"/>
          </a:xfrm>
          <a:prstGeom prst="rect">
            <a:avLst/>
          </a:prstGeom>
          <a:noFill/>
        </p:spPr>
        <p:txBody>
          <a:bodyPr wrap="square">
            <a:spAutoFit/>
          </a:bodyPr>
          <a:lstStyle/>
          <a:p>
            <a:pPr algn="just"/>
            <a:r>
              <a:rPr lang="en-US" sz="3600" b="1" dirty="0" err="1">
                <a:solidFill>
                  <a:srgbClr val="127366"/>
                </a:solidFill>
                <a:latin typeface="Cambria" panose="02040503050406030204" pitchFamily="18" charset="0"/>
              </a:rPr>
              <a:t>Đọc</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diễn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cảm</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lời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nhân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vật</a:t>
            </a:r>
            <a:r>
              <a:rPr lang="en-US" sz="3600" b="1" dirty="0">
                <a:solidFill>
                  <a:srgbClr val="127366"/>
                </a:solidFill>
                <a:latin typeface="Cambria" panose="02040503050406030204" pitchFamily="18" charset="0"/>
              </a:rPr>
              <a:t>:</a:t>
            </a:r>
            <a:endParaRPr lang="vi-VN" sz="3600" b="1" i="0" dirty="0">
              <a:solidFill>
                <a:srgbClr val="127366"/>
              </a:solidFill>
              <a:effectLst/>
              <a:latin typeface="Cambria" panose="02040503050406030204" pitchFamily="18" charset="0"/>
            </a:endParaRPr>
          </a:p>
        </p:txBody>
      </p:sp>
      <p:grpSp>
        <p:nvGrpSpPr>
          <p:cNvPr id="9" name="Group 8">
            <a:extLst>
              <a:ext uri="{FF2B5EF4-FFF2-40B4-BE49-F238E27FC236}">
                <a16:creationId xmlns:a16="http://schemas.microsoft.com/office/drawing/2014/main" id="{3FF60C2A-0C22-52D5-0927-20EF98FC6A7B}"/>
              </a:ext>
            </a:extLst>
          </p:cNvPr>
          <p:cNvGrpSpPr/>
          <p:nvPr/>
        </p:nvGrpSpPr>
        <p:grpSpPr>
          <a:xfrm>
            <a:off x="1893408" y="2737738"/>
            <a:ext cx="8907087" cy="853359"/>
            <a:chOff x="1893408" y="2721113"/>
            <a:chExt cx="8907087" cy="853359"/>
          </a:xfrm>
        </p:grpSpPr>
        <p:sp>
          <p:nvSpPr>
            <p:cNvPr id="8" name="Rectangle: Rounded Corners 7">
              <a:extLst>
                <a:ext uri="{FF2B5EF4-FFF2-40B4-BE49-F238E27FC236}">
                  <a16:creationId xmlns:a16="http://schemas.microsoft.com/office/drawing/2014/main" id="{BC8638F9-8A40-DA45-1A23-12BD11AFF298}"/>
                </a:ext>
              </a:extLst>
            </p:cNvPr>
            <p:cNvSpPr/>
            <p:nvPr/>
          </p:nvSpPr>
          <p:spPr>
            <a:xfrm>
              <a:off x="1893408" y="2721113"/>
              <a:ext cx="8780134" cy="853359"/>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53D470-7EDA-A0C3-B7A8-B65EB303ACFA}"/>
                </a:ext>
              </a:extLst>
            </p:cNvPr>
            <p:cNvSpPr txBox="1"/>
            <p:nvPr/>
          </p:nvSpPr>
          <p:spPr>
            <a:xfrm>
              <a:off x="1893408" y="2793849"/>
              <a:ext cx="890708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rPr>
                <a:t>- Ông ngoại ơi, cháu yêu ông nhiều lắm!</a:t>
              </a:r>
            </a:p>
          </p:txBody>
        </p:sp>
      </p:grpSp>
      <p:sp>
        <p:nvSpPr>
          <p:cNvPr id="10" name="TextBox 9">
            <a:extLst>
              <a:ext uri="{FF2B5EF4-FFF2-40B4-BE49-F238E27FC236}">
                <a16:creationId xmlns:a16="http://schemas.microsoft.com/office/drawing/2014/main" id="{61FEEFA4-3753-BB61-62C2-096F3F989B88}"/>
              </a:ext>
            </a:extLst>
          </p:cNvPr>
          <p:cNvSpPr txBox="1"/>
          <p:nvPr/>
        </p:nvSpPr>
        <p:spPr>
          <a:xfrm>
            <a:off x="2993078" y="3851988"/>
            <a:ext cx="6977149" cy="1200329"/>
          </a:xfrm>
          <a:prstGeom prst="rect">
            <a:avLst/>
          </a:prstGeom>
          <a:noFill/>
        </p:spPr>
        <p:txBody>
          <a:bodyPr wrap="square">
            <a:spAutoFit/>
          </a:bodyPr>
          <a:lstStyle/>
          <a:p>
            <a:pPr algn="ctr"/>
            <a:r>
              <a:rPr lang="en-US" sz="3600" b="1" i="0" dirty="0" err="1">
                <a:solidFill>
                  <a:srgbClr val="F65317"/>
                </a:solidFill>
                <a:effectLst/>
                <a:latin typeface="Cambria" panose="02040503050406030204" pitchFamily="18" charset="0"/>
              </a:rPr>
              <a:t>Đọc</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với</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giọng</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thanh</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của</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một</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cô</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bé</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âm</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điệu</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nhẹ</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nhàng</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thiết</a:t>
            </a:r>
            <a:r>
              <a:rPr lang="en-US" sz="3600" b="1" i="0" dirty="0">
                <a:solidFill>
                  <a:srgbClr val="F65317"/>
                </a:solidFill>
                <a:effectLst/>
                <a:latin typeface="Cambria" panose="02040503050406030204" pitchFamily="18" charset="0"/>
              </a:rPr>
              <a:t> </a:t>
            </a:r>
            <a:r>
              <a:rPr lang="en-US" sz="3600" b="1" i="0" dirty="0" err="1">
                <a:solidFill>
                  <a:srgbClr val="F65317"/>
                </a:solidFill>
                <a:effectLst/>
                <a:latin typeface="Cambria" panose="02040503050406030204" pitchFamily="18" charset="0"/>
              </a:rPr>
              <a:t>tha</a:t>
            </a:r>
            <a:endParaRPr lang="vi-VN" sz="3600" b="1" i="0" dirty="0">
              <a:solidFill>
                <a:srgbClr val="F65317"/>
              </a:solidFill>
              <a:effectLst/>
              <a:latin typeface="Cambria" panose="02040503050406030204" pitchFamily="18" charset="0"/>
            </a:endParaRPr>
          </a:p>
        </p:txBody>
      </p:sp>
      <p:pic>
        <p:nvPicPr>
          <p:cNvPr id="6" name="Picture 5">
            <a:extLst>
              <a:ext uri="{FF2B5EF4-FFF2-40B4-BE49-F238E27FC236}">
                <a16:creationId xmlns:a16="http://schemas.microsoft.com/office/drawing/2014/main" id="{E3E334DB-A964-8F2A-4F50-2F4B26A7039B}"/>
              </a:ext>
            </a:extLst>
          </p:cNvPr>
          <p:cNvPicPr>
            <a:picLocks noChangeAspect="1"/>
          </p:cNvPicPr>
          <p:nvPr/>
        </p:nvPicPr>
        <p:blipFill>
          <a:blip r:embed="rId2"/>
          <a:stretch>
            <a:fillRect/>
          </a:stretch>
        </p:blipFill>
        <p:spPr>
          <a:xfrm>
            <a:off x="2768289" y="540131"/>
            <a:ext cx="7157324" cy="1694835"/>
          </a:xfrm>
          <a:prstGeom prst="rect">
            <a:avLst/>
          </a:prstGeom>
        </p:spPr>
      </p:pic>
    </p:spTree>
    <p:extLst>
      <p:ext uri="{BB962C8B-B14F-4D97-AF65-F5344CB8AC3E}">
        <p14:creationId xmlns:p14="http://schemas.microsoft.com/office/powerpoint/2010/main" val="42224551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1806</Words>
  <Application>Microsoft Office PowerPoint</Application>
  <PresentationFormat>Widescreen</PresentationFormat>
  <Paragraphs>95</Paragraphs>
  <Slides>36</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36</vt:i4>
      </vt:variant>
    </vt:vector>
  </HeadingPairs>
  <TitlesOfParts>
    <vt:vector size="55" baseType="lpstr">
      <vt:lpstr>#9Slide05 SVNUT Triumph</vt:lpstr>
      <vt:lpstr>Arial</vt:lpstr>
      <vt:lpstr>Calibri</vt:lpstr>
      <vt:lpstr>Calibri Light</vt:lpstr>
      <vt:lpstr>Cambria</vt:lpstr>
      <vt:lpstr>HP001 4 hàng</vt:lpstr>
      <vt:lpstr>HP001 4 hang 1 ô ly</vt:lpstr>
      <vt:lpstr>HP001 5H Normal</vt:lpstr>
      <vt:lpstr>SVN-Newton</vt:lpstr>
      <vt:lpstr>SVN-Ready</vt:lpstr>
      <vt:lpstr>Times New Roman</vt:lpstr>
      <vt:lpstr>UTM Avo</vt:lpstr>
      <vt:lpstr>字魂108号-新潮卡通体</vt:lpstr>
      <vt:lpstr>字魂131号-酷乐潮玩体</vt:lpstr>
      <vt:lpstr>思源黑体 CN</vt:lpstr>
      <vt:lpstr>思源黑体 CN Bold</vt:lpstr>
      <vt:lpstr>阿里巴巴普惠体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dc:creator>
  <cp:keywords>MNT</cp:keywords>
  <cp:lastModifiedBy>Admin</cp:lastModifiedBy>
  <cp:revision>27</cp:revision>
  <dcterms:created xsi:type="dcterms:W3CDTF">2022-10-10T04:08:26Z</dcterms:created>
  <dcterms:modified xsi:type="dcterms:W3CDTF">2025-04-12T00:16:59Z</dcterms:modified>
</cp:coreProperties>
</file>