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78" r:id="rId3"/>
  </p:sldMasterIdLst>
  <p:notesMasterIdLst>
    <p:notesMasterId r:id="rId30"/>
  </p:notesMasterIdLst>
  <p:sldIdLst>
    <p:sldId id="280" r:id="rId4"/>
    <p:sldId id="261" r:id="rId5"/>
    <p:sldId id="258" r:id="rId6"/>
    <p:sldId id="284" r:id="rId7"/>
    <p:sldId id="285" r:id="rId8"/>
    <p:sldId id="286" r:id="rId9"/>
    <p:sldId id="288" r:id="rId10"/>
    <p:sldId id="281" r:id="rId11"/>
    <p:sldId id="268" r:id="rId12"/>
    <p:sldId id="289" r:id="rId13"/>
    <p:sldId id="271" r:id="rId14"/>
    <p:sldId id="290" r:id="rId15"/>
    <p:sldId id="294" r:id="rId16"/>
    <p:sldId id="282" r:id="rId17"/>
    <p:sldId id="273" r:id="rId18"/>
    <p:sldId id="260" r:id="rId19"/>
    <p:sldId id="295" r:id="rId20"/>
    <p:sldId id="297" r:id="rId21"/>
    <p:sldId id="296" r:id="rId22"/>
    <p:sldId id="298" r:id="rId23"/>
    <p:sldId id="283" r:id="rId24"/>
    <p:sldId id="266" r:id="rId25"/>
    <p:sldId id="267" r:id="rId26"/>
    <p:sldId id="299" r:id="rId27"/>
    <p:sldId id="262" r:id="rId28"/>
    <p:sldId id="277" r:id="rId29"/>
  </p:sldIdLst>
  <p:sldSz cx="12192000" cy="6858000"/>
  <p:notesSz cx="6858000" cy="9144000"/>
  <p:embeddedFontLst>
    <p:embeddedFont>
      <p:font typeface="Calibri Light" panose="020F0302020204030204" pitchFamily="34" charset="0"/>
      <p:regular r:id="rId31"/>
      <p:italic r:id="rId32"/>
    </p:embeddedFont>
    <p:embeddedFont>
      <p:font typeface="宋体" panose="02010600030101010101" pitchFamily="2" charset="-122"/>
      <p:regular r:id="rId33"/>
    </p:embeddedFont>
    <p:embeddedFont>
      <p:font typeface="#9Slide07 HoneyCream" panose="020B0604020202020204" charset="0"/>
      <p:regular r:id="rId34"/>
    </p:embeddedFont>
    <p:embeddedFont>
      <p:font typeface="UTM Scriptina KT" panose="020B0604020202020204" charset="0"/>
      <p:regular r:id="rId35"/>
    </p:embeddedFont>
    <p:embeddedFont>
      <p:font typeface="微软雅黑" panose="020B0503020204020204" pitchFamily="34" charset="-122"/>
      <p:regular r:id="rId36"/>
      <p:bold r:id="rId37"/>
    </p:embeddedFont>
    <p:embeddedFont>
      <p:font typeface="Calibri" panose="020F0502020204030204" pitchFamily="34" charset="0"/>
      <p:regular r:id="rId38"/>
      <p:bold r:id="rId39"/>
      <p:italic r:id="rId40"/>
      <p:boldItalic r:id="rId41"/>
    </p:embeddedFont>
    <p:embeddedFont>
      <p:font typeface="Cambria" panose="02040503050406030204" pitchFamily="18" charset="0"/>
      <p:regular r:id="rId42"/>
      <p:bold r:id="rId43"/>
      <p:italic r:id="rId44"/>
      <p:boldItalic r:id="rId45"/>
    </p:embeddedFont>
    <p:embeddedFont>
      <p:font typeface="#9Slide05 Bodega Script" panose="020B0604020202020204" charset="0"/>
      <p:regular r:id="rId46"/>
    </p:embeddedFont>
  </p:embeddedFontLst>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391C"/>
    <a:srgbClr val="FF7D01"/>
    <a:srgbClr val="FFB0B0"/>
    <a:srgbClr val="F66B49"/>
    <a:srgbClr val="006600"/>
    <a:srgbClr val="008000"/>
    <a:srgbClr val="537BAE"/>
    <a:srgbClr val="FFCCCC"/>
    <a:srgbClr val="FFCCF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81" autoAdjust="0"/>
    <p:restoredTop sz="94660"/>
  </p:normalViewPr>
  <p:slideViewPr>
    <p:cSldViewPr snapToGrid="0">
      <p:cViewPr varScale="1">
        <p:scale>
          <a:sx n="66" d="100"/>
          <a:sy n="66" d="100"/>
        </p:scale>
        <p:origin x="17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9.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82E7F3-F7EC-4798-B464-76C021002E02}"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AEE79A-CC05-4D74-9E83-62684986F117}" type="slidenum">
              <a:rPr lang="en-US" smtClean="0"/>
              <a:t>‹#›</a:t>
            </a:fld>
            <a:endParaRPr lang="en-US"/>
          </a:p>
        </p:txBody>
      </p:sp>
    </p:spTree>
    <p:extLst>
      <p:ext uri="{BB962C8B-B14F-4D97-AF65-F5344CB8AC3E}">
        <p14:creationId xmlns:p14="http://schemas.microsoft.com/office/powerpoint/2010/main" val="4000766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56110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33507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87560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062717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7" Type="http://schemas.openxmlformats.org/officeDocument/2006/relationships/slideMaster" Target="../slideMasters/slideMaster1.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Master" Target="../slideMasters/slideMaster1.xml"/><Relationship Id="rId5" Type="http://schemas.openxmlformats.org/officeDocument/2006/relationships/tags" Target="../tags/tag64.xml"/><Relationship Id="rId4" Type="http://schemas.openxmlformats.org/officeDocument/2006/relationships/tags" Target="../tags/tag63.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slideMaster" Target="../slideMasters/slideMaster1.xml"/><Relationship Id="rId4" Type="http://schemas.openxmlformats.org/officeDocument/2006/relationships/tags" Target="../tags/tag68.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1.xml"/><Relationship Id="rId5" Type="http://schemas.openxmlformats.org/officeDocument/2006/relationships/tags" Target="../tags/tag73.xml"/><Relationship Id="rId4" Type="http://schemas.openxmlformats.org/officeDocument/2006/relationships/tags" Target="../tags/tag7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Master" Target="../slideMasters/slideMaster1.xml"/><Relationship Id="rId5" Type="http://schemas.openxmlformats.org/officeDocument/2006/relationships/tags" Target="../tags/tag27.xml"/><Relationship Id="rId4" Type="http://schemas.openxmlformats.org/officeDocument/2006/relationships/tags" Target="../tags/tag26.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1.xml"/><Relationship Id="rId5" Type="http://schemas.openxmlformats.org/officeDocument/2006/relationships/tags" Target="../tags/tag32.xml"/><Relationship Id="rId4" Type="http://schemas.openxmlformats.org/officeDocument/2006/relationships/tags" Target="../tags/tag3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46.xml"/><Relationship Id="rId3" Type="http://schemas.openxmlformats.org/officeDocument/2006/relationships/tags" Target="../tags/tag41.xml"/><Relationship Id="rId7" Type="http://schemas.openxmlformats.org/officeDocument/2006/relationships/tags" Target="../tags/tag45.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9"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slideMaster" Target="../slideMasters/slideMaster1.xml"/><Relationship Id="rId4" Type="http://schemas.openxmlformats.org/officeDocument/2006/relationships/tags" Target="../tags/tag50.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3827169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0" y="1555115"/>
            <a:ext cx="5233035" cy="460819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457200" indent="0" defTabSz="914400" eaLnBrk="1" fontAlgn="auto" latinLnBrk="0" hangingPunct="1">
              <a:buNone/>
              <a:tabLst>
                <a:tab pos="1609725" algn="l"/>
                <a:tab pos="1609725" algn="l"/>
                <a:tab pos="1609725" algn="l"/>
                <a:tab pos="1609725" algn="l"/>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2pPr>
            <a:lvl3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5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6" name="页脚占位符 5"/>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7" name="灯片编号占位符 6"/>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9" name="标题 8"/>
          <p:cNvSpPr>
            <a:spLocks noGrp="1"/>
          </p:cNvSpPr>
          <p:nvPr>
            <p:ph type="title"/>
            <p:custDataLst>
              <p:tags r:id="rId6"/>
            </p:custDataLst>
          </p:nvPr>
        </p:nvSpPr>
        <p:spPr/>
        <p:txBody>
          <a:bodyPr/>
          <a:lstStyle>
            <a:lvl1pPr>
              <a:defRPr baseline="0"/>
            </a:lvl1pPr>
          </a:lstStyle>
          <a:p>
            <a:r>
              <a:rPr lang="zh-CN" altLang="en-US"/>
              <a:t>单击此处编辑母版标题样式</a:t>
            </a:r>
          </a:p>
        </p:txBody>
      </p:sp>
    </p:spTree>
    <p:extLst>
      <p:ext uri="{BB962C8B-B14F-4D97-AF65-F5344CB8AC3E}">
        <p14:creationId xmlns:p14="http://schemas.microsoft.com/office/powerpoint/2010/main" val="325893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4201252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7" name="内容占位符 6"/>
          <p:cNvSpPr>
            <a:spLocks noGrp="1"/>
          </p:cNvSpPr>
          <p:nvPr>
            <p:ph sz="quarter" idx="13"/>
            <p:custDataLst>
              <p:tags r:id="rId4"/>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639820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p>
        </p:txBody>
      </p:sp>
    </p:spTree>
    <p:extLst>
      <p:ext uri="{BB962C8B-B14F-4D97-AF65-F5344CB8AC3E}">
        <p14:creationId xmlns:p14="http://schemas.microsoft.com/office/powerpoint/2010/main" val="2938772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088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554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987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9801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541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506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3305577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汉仪正圆-55W"/>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汉仪正圆-55W"/>
              <a:cs typeface="+mn-cs"/>
            </a:endParaRPr>
          </a:p>
        </p:txBody>
      </p:sp>
    </p:spTree>
    <p:extLst>
      <p:ext uri="{BB962C8B-B14F-4D97-AF65-F5344CB8AC3E}">
        <p14:creationId xmlns:p14="http://schemas.microsoft.com/office/powerpoint/2010/main" val="1796069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汉仪正圆-55W"/>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汉仪正圆-55W"/>
              <a:cs typeface="+mn-cs"/>
            </a:endParaRPr>
          </a:p>
        </p:txBody>
      </p:sp>
    </p:spTree>
    <p:extLst>
      <p:ext uri="{BB962C8B-B14F-4D97-AF65-F5344CB8AC3E}">
        <p14:creationId xmlns:p14="http://schemas.microsoft.com/office/powerpoint/2010/main" val="555861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汉仪正圆-55W"/>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汉仪正圆-55W"/>
              <a:cs typeface="+mn-cs"/>
            </a:endParaRPr>
          </a:p>
        </p:txBody>
      </p:sp>
    </p:spTree>
    <p:extLst>
      <p:ext uri="{BB962C8B-B14F-4D97-AF65-F5344CB8AC3E}">
        <p14:creationId xmlns:p14="http://schemas.microsoft.com/office/powerpoint/2010/main" val="1415030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汉仪正圆-55W"/>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汉仪正圆-55W"/>
              <a:cs typeface="+mn-cs"/>
            </a:endParaRPr>
          </a:p>
        </p:txBody>
      </p:sp>
    </p:spTree>
    <p:extLst>
      <p:ext uri="{BB962C8B-B14F-4D97-AF65-F5344CB8AC3E}">
        <p14:creationId xmlns:p14="http://schemas.microsoft.com/office/powerpoint/2010/main" val="1493513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汉仪正圆-55W"/>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汉仪正圆-55W"/>
              <a:cs typeface="+mn-cs"/>
            </a:endParaRPr>
          </a:p>
        </p:txBody>
      </p:sp>
    </p:spTree>
    <p:extLst>
      <p:ext uri="{BB962C8B-B14F-4D97-AF65-F5344CB8AC3E}">
        <p14:creationId xmlns:p14="http://schemas.microsoft.com/office/powerpoint/2010/main" val="2718332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汉仪正圆-55W"/>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汉仪正圆-55W"/>
              <a:cs typeface="+mn-cs"/>
            </a:endParaRPr>
          </a:p>
        </p:txBody>
      </p:sp>
    </p:spTree>
    <p:extLst>
      <p:ext uri="{BB962C8B-B14F-4D97-AF65-F5344CB8AC3E}">
        <p14:creationId xmlns:p14="http://schemas.microsoft.com/office/powerpoint/2010/main" val="2185992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汉仪正圆-55W"/>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汉仪正圆-55W"/>
              <a:cs typeface="+mn-cs"/>
            </a:endParaRPr>
          </a:p>
        </p:txBody>
      </p:sp>
    </p:spTree>
    <p:extLst>
      <p:ext uri="{BB962C8B-B14F-4D97-AF65-F5344CB8AC3E}">
        <p14:creationId xmlns:p14="http://schemas.microsoft.com/office/powerpoint/2010/main" val="1558536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汉仪正圆-55W"/>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汉仪正圆-55W"/>
              <a:cs typeface="+mn-cs"/>
            </a:endParaRPr>
          </a:p>
        </p:txBody>
      </p:sp>
    </p:spTree>
    <p:extLst>
      <p:ext uri="{BB962C8B-B14F-4D97-AF65-F5344CB8AC3E}">
        <p14:creationId xmlns:p14="http://schemas.microsoft.com/office/powerpoint/2010/main" val="221564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汉仪正圆-55W"/>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汉仪正圆-55W"/>
              <a:cs typeface="+mn-cs"/>
            </a:endParaRPr>
          </a:p>
        </p:txBody>
      </p:sp>
    </p:spTree>
    <p:extLst>
      <p:ext uri="{BB962C8B-B14F-4D97-AF65-F5344CB8AC3E}">
        <p14:creationId xmlns:p14="http://schemas.microsoft.com/office/powerpoint/2010/main" val="286937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汉仪正圆-55W"/>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汉仪正圆-55W"/>
              <a:cs typeface="+mn-cs"/>
            </a:endParaRPr>
          </a:p>
        </p:txBody>
      </p:sp>
    </p:spTree>
    <p:extLst>
      <p:ext uri="{BB962C8B-B14F-4D97-AF65-F5344CB8AC3E}">
        <p14:creationId xmlns:p14="http://schemas.microsoft.com/office/powerpoint/2010/main" val="2389415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4290903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汉仪正圆-55W"/>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汉仪正圆-55W"/>
              <a:cs typeface="+mn-cs"/>
            </a:endParaRPr>
          </a:p>
        </p:txBody>
      </p:sp>
    </p:spTree>
    <p:extLst>
      <p:ext uri="{BB962C8B-B14F-4D97-AF65-F5344CB8AC3E}">
        <p14:creationId xmlns:p14="http://schemas.microsoft.com/office/powerpoint/2010/main" val="242335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汉仪正圆-55W"/>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汉仪正圆-55W"/>
              <a:cs typeface="+mn-cs"/>
            </a:endParaRPr>
          </a:p>
        </p:txBody>
      </p:sp>
    </p:spTree>
    <p:extLst>
      <p:ext uri="{BB962C8B-B14F-4D97-AF65-F5344CB8AC3E}">
        <p14:creationId xmlns:p14="http://schemas.microsoft.com/office/powerpoint/2010/main" val="3298829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汉仪正圆-55W"/>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汉仪正圆-55W"/>
              <a:cs typeface="+mn-cs"/>
            </a:endParaRPr>
          </a:p>
        </p:txBody>
      </p:sp>
    </p:spTree>
    <p:extLst>
      <p:ext uri="{BB962C8B-B14F-4D97-AF65-F5344CB8AC3E}">
        <p14:creationId xmlns:p14="http://schemas.microsoft.com/office/powerpoint/2010/main" val="3821496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9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DFC595-A5F1-4426-84F9-020E70FEBB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CAFD1-636C-44AA-90A2-9AC7D809D6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2351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DFC595-A5F1-4426-84F9-020E70FEBB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CAFD1-636C-44AA-90A2-9AC7D809D6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980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DFC595-A5F1-4426-84F9-020E70FEBB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CAFD1-636C-44AA-90A2-9AC7D809D6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6873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DFC595-A5F1-4426-84F9-020E70FEBB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CAFD1-636C-44AA-90A2-9AC7D809D6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553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DFC595-A5F1-4426-84F9-020E70FEBB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CAFD1-636C-44AA-90A2-9AC7D809D6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9516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DFC595-A5F1-4426-84F9-020E70FEBB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CAFD1-636C-44AA-90A2-9AC7D809D6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485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1506375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DFC595-A5F1-4426-84F9-020E70FEBB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CAFD1-636C-44AA-90A2-9AC7D809D6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716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DFC595-A5F1-4426-84F9-020E70FEBB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CAFD1-636C-44AA-90A2-9AC7D809D6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5710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DFC595-A5F1-4426-84F9-020E70FEBB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CAFD1-636C-44AA-90A2-9AC7D809D6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60382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DFC595-A5F1-4426-84F9-020E70FEBB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CAFD1-636C-44AA-90A2-9AC7D809D6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26603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DFC595-A5F1-4426-84F9-020E70FEBB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CAFD1-636C-44AA-90A2-9AC7D809D6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16072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112478" y="78227"/>
            <a:ext cx="11992436" cy="6697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汉仪正圆-55W"/>
              <a:cs typeface="+mn-cs"/>
            </a:endParaRPr>
          </a:p>
        </p:txBody>
      </p:sp>
      <p:sp>
        <p:nvSpPr>
          <p:cNvPr id="4" name="矩形 3"/>
          <p:cNvSpPr/>
          <p:nvPr userDrawn="1"/>
        </p:nvSpPr>
        <p:spPr>
          <a:xfrm>
            <a:off x="285572" y="252549"/>
            <a:ext cx="11679871" cy="6353805"/>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汉仪正圆-55W"/>
              <a:cs typeface="+mn-cs"/>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9"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1" name="TextBox 10">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2" name="TextBox 11">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3" name="TextBox 12"/>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553175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308424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6" name="页脚占位符 5"/>
          <p:cNvSpPr>
            <a:spLocks noGrp="1"/>
          </p:cNvSpPr>
          <p:nvPr>
            <p:ph type="ftr" sz="quarter" idx="11"/>
            <p:custDataLst>
              <p:tags r:id="rId5"/>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7" name="灯片编号占位符 6"/>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2320397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8" name="页脚占位符 7"/>
          <p:cNvSpPr>
            <a:spLocks noGrp="1"/>
          </p:cNvSpPr>
          <p:nvPr>
            <p:ph type="ftr" sz="quarter" idx="11"/>
            <p:custDataLst>
              <p:tags r:id="rId7"/>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9" name="灯片编号占位符 8"/>
          <p:cNvSpPr>
            <a:spLocks noGrp="1"/>
          </p:cNvSpPr>
          <p:nvPr>
            <p:ph type="sldNum" sz="quarter" idx="12"/>
            <p:custDataLst>
              <p:tags r:id="rId8"/>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226702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4" name="页脚占位符 3"/>
          <p:cNvSpPr>
            <a:spLocks noGrp="1"/>
          </p:cNvSpPr>
          <p:nvPr>
            <p:ph type="ftr" sz="quarter" idx="11"/>
            <p:custDataLst>
              <p:tags r:id="rId3"/>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5" name="灯片编号占位符 4"/>
          <p:cNvSpPr>
            <a:spLocks noGrp="1"/>
          </p:cNvSpPr>
          <p:nvPr>
            <p:ph type="sldNum" sz="quarter" idx="12"/>
            <p:custDataLst>
              <p:tags r:id="rId4"/>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2531245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3" name="页脚占位符 2"/>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4" name="灯片编号占位符 3"/>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3157258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5.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tags" Target="../tags/tag3.xml"/><Relationship Id="rId20" Type="http://schemas.openxmlformats.org/officeDocument/2006/relationships/tags" Target="../tags/tag7.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23"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19" Type="http://schemas.openxmlformats.org/officeDocument/2006/relationships/tags" Target="../tags/tag6.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hyperlink" Target="https://www.facebook.com/groups/629898828017053" TargetMode="Externa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image" Target="../media/image2.png"/><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2025/4/12</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5" name="页脚占位符 4"/>
          <p:cNvSpPr>
            <a:spLocks noGrp="1"/>
          </p:cNvSpPr>
          <p:nvPr>
            <p:ph type="ftr" sz="quarter" idx="3"/>
            <p:custDataLst>
              <p:tags r:id="rId1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6" name="灯片编号占位符 5"/>
          <p:cNvSpPr>
            <a:spLocks noGrp="1"/>
          </p:cNvSpPr>
          <p:nvPr>
            <p:ph type="sldNum" sz="quarter" idx="4"/>
            <p:custDataLst>
              <p:tags r:id="rId2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1"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23">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custDataLst>
      <p:tags r:id="rId15"/>
    </p:custDataLst>
    <p:extLst>
      <p:ext uri="{BB962C8B-B14F-4D97-AF65-F5344CB8AC3E}">
        <p14:creationId xmlns:p14="http://schemas.microsoft.com/office/powerpoint/2010/main" val="4115543255"/>
      </p:ext>
    </p:extLst>
  </p:cSld>
  <p:clrMap bg1="lt1" tx1="dk1" bg2="lt2" tx2="dk2" accent1="accent1" accent2="accent2" accent3="accent3" accent4="accent4" accent5="accent5" accent6="accent6" hlink="hlink" folHlink="folHlink"/>
  <p:sldLayoutIdLst>
    <p:sldLayoutId id="2147483661" r:id="rId1"/>
    <p:sldLayoutId id="2147483720" r:id="rId2"/>
    <p:sldLayoutId id="2147483662" r:id="rId3"/>
    <p:sldLayoutId id="2147483705"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2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4362921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718" r:id="rId3"/>
    <p:sldLayoutId id="2147483711" r:id="rId4"/>
    <p:sldLayoutId id="2147483706" r:id="rId5"/>
    <p:sldLayoutId id="2147483704" r:id="rId6"/>
    <p:sldLayoutId id="2147483675" r:id="rId7"/>
    <p:sldLayoutId id="2147483676" r:id="rId8"/>
    <p:sldLayoutId id="2147483722" r:id="rId9"/>
    <p:sldLayoutId id="2147483719" r:id="rId10"/>
    <p:sldLayoutId id="2147483717" r:id="rId11"/>
    <p:sldLayoutId id="2147483716" r:id="rId12"/>
    <p:sldLayoutId id="2147483715" r:id="rId13"/>
    <p:sldLayoutId id="2147483714" r:id="rId14"/>
    <p:sldLayoutId id="2147483713" r:id="rId15"/>
    <p:sldLayoutId id="2147483712" r:id="rId16"/>
    <p:sldLayoutId id="2147483709" r:id="rId17"/>
    <p:sldLayoutId id="2147483708" r:id="rId18"/>
    <p:sldLayoutId id="2147483707" r:id="rId19"/>
    <p:sldLayoutId id="2147483677" r:id="rId2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DFC595-A5F1-4426-84F9-020E70FEBBA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1CCAFD1-636C-44AA-90A2-9AC7D809D6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154380" y="-6948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27714" y="56264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71050635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36.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38.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30.png"/><Relationship Id="rId12"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74.xml"/><Relationship Id="rId6" Type="http://schemas.openxmlformats.org/officeDocument/2006/relationships/image" Target="../media/image14.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5.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1.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30.png"/><Relationship Id="rId12"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75.xml"/><Relationship Id="rId6" Type="http://schemas.openxmlformats.org/officeDocument/2006/relationships/image" Target="../media/image14.png"/><Relationship Id="rId11" Type="http://schemas.openxmlformats.org/officeDocument/2006/relationships/image" Target="../media/image45.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6.png"/><Relationship Id="rId1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jpeg"/><Relationship Id="rId7" Type="http://schemas.openxmlformats.org/officeDocument/2006/relationships/image" Target="../media/image19.png"/><Relationship Id="rId2" Type="http://schemas.openxmlformats.org/officeDocument/2006/relationships/slide" Target="slide5.xml"/><Relationship Id="rId1" Type="http://schemas.openxmlformats.org/officeDocument/2006/relationships/slideLayout" Target="../slideLayouts/slideLayout21.xml"/><Relationship Id="rId6" Type="http://schemas.openxmlformats.org/officeDocument/2006/relationships/slide" Target="slide8.xml"/><Relationship Id="rId5" Type="http://schemas.openxmlformats.org/officeDocument/2006/relationships/slide" Target="slide7.xml"/><Relationship Id="rId4" Type="http://schemas.openxmlformats.org/officeDocument/2006/relationships/slide" Target="slide6.xml"/><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 Target="slide4.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4.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6.png"/><Relationship Id="rId10"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28.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4311" y="263914"/>
            <a:ext cx="6563360" cy="6563360"/>
          </a:xfrm>
          <a:prstGeom prst="rect">
            <a:avLst/>
          </a:prstGeom>
        </p:spPr>
      </p:pic>
      <p:pic>
        <p:nvPicPr>
          <p:cNvPr id="41" name="图片 5" descr="21"/>
          <p:cNvPicPr>
            <a:picLocks noChangeAspect="1"/>
          </p:cNvPicPr>
          <p:nvPr/>
        </p:nvPicPr>
        <p:blipFill>
          <a:blip r:embed="rId3"/>
          <a:stretch>
            <a:fillRect/>
          </a:stretch>
        </p:blipFill>
        <p:spPr>
          <a:xfrm rot="10800000">
            <a:off x="13734" y="779534"/>
            <a:ext cx="5565609" cy="604774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5486" y="-134541"/>
            <a:ext cx="1841977" cy="1841977"/>
          </a:xfrm>
          <a:prstGeom prst="rect">
            <a:avLst/>
          </a:prstGeom>
        </p:spPr>
      </p:pic>
      <p:pic>
        <p:nvPicPr>
          <p:cNvPr id="42" name="Picture 41"/>
          <p:cNvPicPr>
            <a:picLocks noChangeAspect="1"/>
          </p:cNvPicPr>
          <p:nvPr/>
        </p:nvPicPr>
        <p:blipFill>
          <a:blip r:embed="rId5"/>
          <a:stretch>
            <a:fillRect/>
          </a:stretch>
        </p:blipFill>
        <p:spPr>
          <a:xfrm>
            <a:off x="-445340" y="-208120"/>
            <a:ext cx="7657240" cy="7035394"/>
          </a:xfrm>
          <a:prstGeom prst="rect">
            <a:avLst/>
          </a:prstGeom>
        </p:spPr>
      </p:pic>
    </p:spTree>
    <p:extLst>
      <p:ext uri="{BB962C8B-B14F-4D97-AF65-F5344CB8AC3E}">
        <p14:creationId xmlns:p14="http://schemas.microsoft.com/office/powerpoint/2010/main" val="3942677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descr="C:\Users\Am'be'r\Desktop\13.png13"/>
          <p:cNvPicPr>
            <a:picLocks noChangeAspect="1"/>
          </p:cNvPicPr>
          <p:nvPr/>
        </p:nvPicPr>
        <p:blipFill>
          <a:blip r:embed="rId2"/>
          <a:srcRect/>
          <a:stretch>
            <a:fillRect/>
          </a:stretch>
        </p:blipFill>
        <p:spPr>
          <a:xfrm>
            <a:off x="8501380" y="3435985"/>
            <a:ext cx="3125470" cy="2770505"/>
          </a:xfrm>
          <a:prstGeom prst="rect">
            <a:avLst/>
          </a:prstGeom>
        </p:spPr>
      </p:pic>
      <p:sp>
        <p:nvSpPr>
          <p:cNvPr id="5" name="Rectangle 4"/>
          <p:cNvSpPr/>
          <p:nvPr/>
        </p:nvSpPr>
        <p:spPr>
          <a:xfrm>
            <a:off x="792480" y="2146296"/>
            <a:ext cx="8453120" cy="1791260"/>
          </a:xfrm>
          <a:prstGeom prst="rect">
            <a:avLst/>
          </a:prstGeom>
        </p:spPr>
        <p:txBody>
          <a:bodyPr wrap="square">
            <a:spAutoFit/>
          </a:bodyPr>
          <a:lstStyle/>
          <a:p>
            <a:pPr algn="just">
              <a:lnSpc>
                <a:spcPct val="115000"/>
              </a:lnSpc>
            </a:pPr>
            <a:r>
              <a:rPr lang="en-US" sz="3200" dirty="0" smtClean="0">
                <a:solidFill>
                  <a:srgbClr val="008000"/>
                </a:solidFill>
                <a:latin typeface="Cambria" panose="02040503050406030204" pitchFamily="18" charset="0"/>
                <a:ea typeface="Cambria" panose="02040503050406030204" pitchFamily="18" charset="0"/>
              </a:rPr>
              <a:t>     </a:t>
            </a:r>
            <a:r>
              <a:rPr lang="en-US" sz="3200" dirty="0" err="1" smtClean="0">
                <a:solidFill>
                  <a:srgbClr val="008000"/>
                </a:solidFill>
                <a:latin typeface="Cambria" panose="02040503050406030204" pitchFamily="18" charset="0"/>
                <a:ea typeface="Cambria" panose="02040503050406030204" pitchFamily="18" charset="0"/>
              </a:rPr>
              <a:t>Hằng</a:t>
            </a:r>
            <a:r>
              <a:rPr lang="en-US" sz="3200" dirty="0" smtClean="0">
                <a:solidFill>
                  <a:srgbClr val="008000"/>
                </a:solidFill>
                <a:latin typeface="Cambria" panose="02040503050406030204" pitchFamily="18" charset="0"/>
                <a:ea typeface="Cambria" panose="02040503050406030204" pitchFamily="18" charset="0"/>
              </a:rPr>
              <a:t> </a:t>
            </a:r>
            <a:r>
              <a:rPr lang="en-US" sz="3200" dirty="0" err="1">
                <a:solidFill>
                  <a:srgbClr val="008000"/>
                </a:solidFill>
                <a:latin typeface="Cambria" panose="02040503050406030204" pitchFamily="18" charset="0"/>
                <a:ea typeface="Cambria" panose="02040503050406030204" pitchFamily="18" charset="0"/>
              </a:rPr>
              <a:t>ngày</a:t>
            </a:r>
            <a:r>
              <a:rPr lang="en-US" sz="3200" dirty="0">
                <a:solidFill>
                  <a:srgbClr val="008000"/>
                </a:solidFill>
                <a:latin typeface="Cambria" panose="02040503050406030204" pitchFamily="18" charset="0"/>
                <a:ea typeface="Cambria" panose="02040503050406030204" pitchFamily="18" charset="0"/>
              </a:rPr>
              <a:t>,</a:t>
            </a:r>
            <a:r>
              <a:rPr lang="en-US" sz="3200" b="1" dirty="0">
                <a:solidFill>
                  <a:srgbClr val="008000"/>
                </a:solidFill>
                <a:latin typeface="Cambria" panose="02040503050406030204" pitchFamily="18" charset="0"/>
                <a:ea typeface="Cambria" panose="02040503050406030204" pitchFamily="18" charset="0"/>
              </a:rPr>
              <a:t>/</a:t>
            </a:r>
            <a:r>
              <a:rPr lang="en-US" sz="3200" dirty="0">
                <a:solidFill>
                  <a:srgbClr val="008000"/>
                </a:solidFill>
                <a:latin typeface="Cambria" panose="02040503050406030204" pitchFamily="18" charset="0"/>
                <a:ea typeface="Cambria" panose="02040503050406030204" pitchFamily="18" charset="0"/>
              </a:rPr>
              <a:t> </a:t>
            </a:r>
            <a:r>
              <a:rPr lang="en-US" sz="3200" dirty="0" err="1">
                <a:solidFill>
                  <a:srgbClr val="008000"/>
                </a:solidFill>
                <a:latin typeface="Cambria" panose="02040503050406030204" pitchFamily="18" charset="0"/>
                <a:ea typeface="Cambria" panose="02040503050406030204" pitchFamily="18" charset="0"/>
              </a:rPr>
              <a:t>nắng</a:t>
            </a:r>
            <a:r>
              <a:rPr lang="en-US" sz="3200" dirty="0">
                <a:solidFill>
                  <a:srgbClr val="008000"/>
                </a:solidFill>
                <a:latin typeface="Cambria" panose="02040503050406030204" pitchFamily="18" charset="0"/>
                <a:ea typeface="Cambria" panose="02040503050406030204" pitchFamily="18" charset="0"/>
              </a:rPr>
              <a:t> </a:t>
            </a:r>
            <a:r>
              <a:rPr lang="en-US" sz="3200" dirty="0" err="1">
                <a:solidFill>
                  <a:srgbClr val="008000"/>
                </a:solidFill>
                <a:latin typeface="Cambria" panose="02040503050406030204" pitchFamily="18" charset="0"/>
                <a:ea typeface="Cambria" panose="02040503050406030204" pitchFamily="18" charset="0"/>
              </a:rPr>
              <a:t>xuyên</a:t>
            </a:r>
            <a:r>
              <a:rPr lang="en-US" sz="3200" dirty="0">
                <a:solidFill>
                  <a:srgbClr val="008000"/>
                </a:solidFill>
                <a:latin typeface="Cambria" panose="02040503050406030204" pitchFamily="18" charset="0"/>
                <a:ea typeface="Cambria" panose="02040503050406030204" pitchFamily="18" charset="0"/>
              </a:rPr>
              <a:t> qua </a:t>
            </a:r>
            <a:r>
              <a:rPr lang="en-US" sz="3200" dirty="0" err="1">
                <a:solidFill>
                  <a:srgbClr val="008000"/>
                </a:solidFill>
                <a:latin typeface="Cambria" panose="02040503050406030204" pitchFamily="18" charset="0"/>
                <a:ea typeface="Cambria" panose="02040503050406030204" pitchFamily="18" charset="0"/>
              </a:rPr>
              <a:t>những</a:t>
            </a:r>
            <a:r>
              <a:rPr lang="en-US" sz="3200" dirty="0">
                <a:solidFill>
                  <a:srgbClr val="008000"/>
                </a:solidFill>
                <a:latin typeface="Cambria" panose="02040503050406030204" pitchFamily="18" charset="0"/>
                <a:ea typeface="Cambria" panose="02040503050406030204" pitchFamily="18" charset="0"/>
              </a:rPr>
              <a:t> </a:t>
            </a:r>
            <a:r>
              <a:rPr lang="en-US" sz="3200" dirty="0" err="1">
                <a:solidFill>
                  <a:srgbClr val="008000"/>
                </a:solidFill>
                <a:latin typeface="Cambria" panose="02040503050406030204" pitchFamily="18" charset="0"/>
                <a:ea typeface="Cambria" panose="02040503050406030204" pitchFamily="18" charset="0"/>
              </a:rPr>
              <a:t>tán</a:t>
            </a:r>
            <a:r>
              <a:rPr lang="en-US" sz="3200" dirty="0">
                <a:solidFill>
                  <a:srgbClr val="008000"/>
                </a:solidFill>
                <a:latin typeface="Cambria" panose="02040503050406030204" pitchFamily="18" charset="0"/>
                <a:ea typeface="Cambria" panose="02040503050406030204" pitchFamily="18" charset="0"/>
              </a:rPr>
              <a:t> </a:t>
            </a:r>
            <a:r>
              <a:rPr lang="en-US" sz="3200" dirty="0" err="1">
                <a:solidFill>
                  <a:srgbClr val="008000"/>
                </a:solidFill>
                <a:latin typeface="Cambria" panose="02040503050406030204" pitchFamily="18" charset="0"/>
                <a:ea typeface="Cambria" panose="02040503050406030204" pitchFamily="18" charset="0"/>
              </a:rPr>
              <a:t>lá</a:t>
            </a:r>
            <a:r>
              <a:rPr lang="en-US" sz="3200" dirty="0">
                <a:solidFill>
                  <a:srgbClr val="008000"/>
                </a:solidFill>
                <a:latin typeface="Cambria" panose="02040503050406030204" pitchFamily="18" charset="0"/>
                <a:ea typeface="Cambria" panose="02040503050406030204" pitchFamily="18" charset="0"/>
              </a:rPr>
              <a:t> </a:t>
            </a:r>
            <a:r>
              <a:rPr lang="en-US" sz="3200" dirty="0" err="1">
                <a:solidFill>
                  <a:srgbClr val="008000"/>
                </a:solidFill>
                <a:latin typeface="Cambria" panose="02040503050406030204" pitchFamily="18" charset="0"/>
                <a:ea typeface="Cambria" panose="02040503050406030204" pitchFamily="18" charset="0"/>
              </a:rPr>
              <a:t>trong</a:t>
            </a:r>
            <a:r>
              <a:rPr lang="en-US" sz="3200" dirty="0">
                <a:solidFill>
                  <a:srgbClr val="008000"/>
                </a:solidFill>
                <a:latin typeface="Cambria" panose="02040503050406030204" pitchFamily="18" charset="0"/>
                <a:ea typeface="Cambria" panose="02040503050406030204" pitchFamily="18" charset="0"/>
              </a:rPr>
              <a:t> </a:t>
            </a:r>
            <a:r>
              <a:rPr lang="en-US" sz="3200" dirty="0" err="1">
                <a:solidFill>
                  <a:srgbClr val="008000"/>
                </a:solidFill>
                <a:latin typeface="Cambria" panose="02040503050406030204" pitchFamily="18" charset="0"/>
                <a:ea typeface="Cambria" panose="02040503050406030204" pitchFamily="18" charset="0"/>
              </a:rPr>
              <a:t>khu</a:t>
            </a:r>
            <a:r>
              <a:rPr lang="en-US" sz="3200" dirty="0">
                <a:solidFill>
                  <a:srgbClr val="008000"/>
                </a:solidFill>
                <a:latin typeface="Cambria" panose="02040503050406030204" pitchFamily="18" charset="0"/>
                <a:ea typeface="Cambria" panose="02040503050406030204" pitchFamily="18" charset="0"/>
              </a:rPr>
              <a:t> </a:t>
            </a:r>
            <a:r>
              <a:rPr lang="en-US" sz="3200" dirty="0" err="1">
                <a:solidFill>
                  <a:srgbClr val="008000"/>
                </a:solidFill>
                <a:latin typeface="Cambria" panose="02040503050406030204" pitchFamily="18" charset="0"/>
                <a:ea typeface="Cambria" panose="02040503050406030204" pitchFamily="18" charset="0"/>
              </a:rPr>
              <a:t>vườn</a:t>
            </a:r>
            <a:r>
              <a:rPr lang="en-US" sz="3200" dirty="0">
                <a:solidFill>
                  <a:srgbClr val="008000"/>
                </a:solidFill>
                <a:latin typeface="Cambria" panose="02040503050406030204" pitchFamily="18" charset="0"/>
                <a:ea typeface="Cambria" panose="02040503050406030204" pitchFamily="18" charset="0"/>
              </a:rPr>
              <a:t> </a:t>
            </a:r>
            <a:r>
              <a:rPr lang="en-US" sz="3200" dirty="0" err="1">
                <a:solidFill>
                  <a:srgbClr val="008000"/>
                </a:solidFill>
                <a:latin typeface="Cambria" panose="02040503050406030204" pitchFamily="18" charset="0"/>
                <a:ea typeface="Cambria" panose="02040503050406030204" pitchFamily="18" charset="0"/>
              </a:rPr>
              <a:t>trước</a:t>
            </a:r>
            <a:r>
              <a:rPr lang="en-US" sz="3200" dirty="0">
                <a:solidFill>
                  <a:srgbClr val="008000"/>
                </a:solidFill>
                <a:latin typeface="Cambria" panose="02040503050406030204" pitchFamily="18" charset="0"/>
                <a:ea typeface="Cambria" panose="02040503050406030204" pitchFamily="18" charset="0"/>
              </a:rPr>
              <a:t> </a:t>
            </a:r>
            <a:r>
              <a:rPr lang="en-US" sz="3200" dirty="0" err="1">
                <a:solidFill>
                  <a:srgbClr val="008000"/>
                </a:solidFill>
                <a:latin typeface="Cambria" panose="02040503050406030204" pitchFamily="18" charset="0"/>
                <a:ea typeface="Cambria" panose="02040503050406030204" pitchFamily="18" charset="0"/>
              </a:rPr>
              <a:t>nhà</a:t>
            </a:r>
            <a:r>
              <a:rPr lang="en-US" sz="3200" b="1" dirty="0">
                <a:solidFill>
                  <a:srgbClr val="008000"/>
                </a:solidFill>
                <a:latin typeface="Cambria" panose="02040503050406030204" pitchFamily="18" charset="0"/>
                <a:ea typeface="Cambria" panose="02040503050406030204" pitchFamily="18" charset="0"/>
              </a:rPr>
              <a:t>/</a:t>
            </a:r>
            <a:r>
              <a:rPr lang="en-US" sz="3200" dirty="0">
                <a:solidFill>
                  <a:srgbClr val="008000"/>
                </a:solidFill>
                <a:latin typeface="Cambria" panose="02040503050406030204" pitchFamily="18" charset="0"/>
                <a:ea typeface="Cambria" panose="02040503050406030204" pitchFamily="18" charset="0"/>
              </a:rPr>
              <a:t> </a:t>
            </a:r>
            <a:r>
              <a:rPr lang="en-US" sz="3200" dirty="0" err="1">
                <a:solidFill>
                  <a:srgbClr val="008000"/>
                </a:solidFill>
                <a:latin typeface="Cambria" panose="02040503050406030204" pitchFamily="18" charset="0"/>
                <a:ea typeface="Cambria" panose="02040503050406030204" pitchFamily="18" charset="0"/>
              </a:rPr>
              <a:t>tạo</a:t>
            </a:r>
            <a:r>
              <a:rPr lang="en-US" sz="3200" dirty="0">
                <a:solidFill>
                  <a:srgbClr val="008000"/>
                </a:solidFill>
                <a:latin typeface="Cambria" panose="02040503050406030204" pitchFamily="18" charset="0"/>
                <a:ea typeface="Cambria" panose="02040503050406030204" pitchFamily="18" charset="0"/>
              </a:rPr>
              <a:t> </a:t>
            </a:r>
            <a:r>
              <a:rPr lang="en-US" sz="3200" dirty="0" err="1">
                <a:solidFill>
                  <a:srgbClr val="008000"/>
                </a:solidFill>
                <a:latin typeface="Cambria" panose="02040503050406030204" pitchFamily="18" charset="0"/>
                <a:ea typeface="Cambria" panose="02040503050406030204" pitchFamily="18" charset="0"/>
              </a:rPr>
              <a:t>thành</a:t>
            </a:r>
            <a:r>
              <a:rPr lang="en-US" sz="3200" dirty="0">
                <a:solidFill>
                  <a:srgbClr val="008000"/>
                </a:solidFill>
                <a:latin typeface="Cambria" panose="02040503050406030204" pitchFamily="18" charset="0"/>
                <a:ea typeface="Cambria" panose="02040503050406030204" pitchFamily="18" charset="0"/>
              </a:rPr>
              <a:t> </a:t>
            </a:r>
            <a:r>
              <a:rPr lang="en-US" sz="3200" dirty="0" err="1">
                <a:solidFill>
                  <a:srgbClr val="008000"/>
                </a:solidFill>
                <a:latin typeface="Cambria" panose="02040503050406030204" pitchFamily="18" charset="0"/>
                <a:ea typeface="Cambria" panose="02040503050406030204" pitchFamily="18" charset="0"/>
              </a:rPr>
              <a:t>những</a:t>
            </a:r>
            <a:r>
              <a:rPr lang="en-US" sz="3200" dirty="0">
                <a:solidFill>
                  <a:srgbClr val="008000"/>
                </a:solidFill>
                <a:latin typeface="Cambria" panose="02040503050406030204" pitchFamily="18" charset="0"/>
                <a:ea typeface="Cambria" panose="02040503050406030204" pitchFamily="18" charset="0"/>
              </a:rPr>
              <a:t> </a:t>
            </a:r>
            <a:r>
              <a:rPr lang="en-US" sz="3200" dirty="0" err="1">
                <a:solidFill>
                  <a:srgbClr val="008000"/>
                </a:solidFill>
                <a:latin typeface="Cambria" panose="02040503050406030204" pitchFamily="18" charset="0"/>
                <a:ea typeface="Cambria" panose="02040503050406030204" pitchFamily="18" charset="0"/>
              </a:rPr>
              <a:t>vệt</a:t>
            </a:r>
            <a:r>
              <a:rPr lang="en-US" sz="3200" dirty="0">
                <a:solidFill>
                  <a:srgbClr val="008000"/>
                </a:solidFill>
                <a:latin typeface="Cambria" panose="02040503050406030204" pitchFamily="18" charset="0"/>
                <a:ea typeface="Cambria" panose="02040503050406030204" pitchFamily="18" charset="0"/>
              </a:rPr>
              <a:t> </a:t>
            </a:r>
            <a:r>
              <a:rPr lang="en-US" sz="3200" dirty="0" err="1">
                <a:solidFill>
                  <a:srgbClr val="008000"/>
                </a:solidFill>
                <a:latin typeface="Cambria" panose="02040503050406030204" pitchFamily="18" charset="0"/>
                <a:ea typeface="Cambria" panose="02040503050406030204" pitchFamily="18" charset="0"/>
              </a:rPr>
              <a:t>sáng</a:t>
            </a:r>
            <a:r>
              <a:rPr lang="en-US" sz="3200" dirty="0">
                <a:solidFill>
                  <a:srgbClr val="008000"/>
                </a:solidFill>
                <a:latin typeface="Cambria" panose="02040503050406030204" pitchFamily="18" charset="0"/>
                <a:ea typeface="Cambria" panose="02040503050406030204" pitchFamily="18" charset="0"/>
              </a:rPr>
              <a:t> </a:t>
            </a:r>
            <a:r>
              <a:rPr lang="en-US" sz="3200" dirty="0" err="1">
                <a:solidFill>
                  <a:srgbClr val="008000"/>
                </a:solidFill>
                <a:latin typeface="Cambria" panose="02040503050406030204" pitchFamily="18" charset="0"/>
                <a:ea typeface="Cambria" panose="02040503050406030204" pitchFamily="18" charset="0"/>
              </a:rPr>
              <a:t>lóng</a:t>
            </a:r>
            <a:r>
              <a:rPr lang="en-US" sz="3200" dirty="0">
                <a:solidFill>
                  <a:srgbClr val="008000"/>
                </a:solidFill>
                <a:latin typeface="Cambria" panose="02040503050406030204" pitchFamily="18" charset="0"/>
                <a:ea typeface="Cambria" panose="02040503050406030204" pitchFamily="18" charset="0"/>
              </a:rPr>
              <a:t> </a:t>
            </a:r>
            <a:r>
              <a:rPr lang="en-US" sz="3200" dirty="0" err="1">
                <a:solidFill>
                  <a:srgbClr val="008000"/>
                </a:solidFill>
                <a:latin typeface="Cambria" panose="02040503050406030204" pitchFamily="18" charset="0"/>
                <a:ea typeface="Cambria" panose="02040503050406030204" pitchFamily="18" charset="0"/>
              </a:rPr>
              <a:t>lánh</a:t>
            </a:r>
            <a:r>
              <a:rPr lang="en-US" sz="3200" b="1" dirty="0">
                <a:solidFill>
                  <a:srgbClr val="008000"/>
                </a:solidFill>
                <a:latin typeface="Cambria" panose="02040503050406030204" pitchFamily="18" charset="0"/>
                <a:ea typeface="Cambria" panose="02040503050406030204" pitchFamily="18" charset="0"/>
              </a:rPr>
              <a:t>/</a:t>
            </a:r>
            <a:r>
              <a:rPr lang="en-US" sz="3200" dirty="0">
                <a:solidFill>
                  <a:srgbClr val="008000"/>
                </a:solidFill>
                <a:latin typeface="Cambria" panose="02040503050406030204" pitchFamily="18" charset="0"/>
                <a:ea typeface="Cambria" panose="02040503050406030204" pitchFamily="18" charset="0"/>
              </a:rPr>
              <a:t> </a:t>
            </a:r>
            <a:r>
              <a:rPr lang="en-US" sz="3200" dirty="0" err="1">
                <a:solidFill>
                  <a:srgbClr val="008000"/>
                </a:solidFill>
                <a:latin typeface="Cambria" panose="02040503050406030204" pitchFamily="18" charset="0"/>
                <a:ea typeface="Cambria" panose="02040503050406030204" pitchFamily="18" charset="0"/>
              </a:rPr>
              <a:t>rất</a:t>
            </a:r>
            <a:r>
              <a:rPr lang="en-US" sz="3200" dirty="0">
                <a:solidFill>
                  <a:srgbClr val="008000"/>
                </a:solidFill>
                <a:latin typeface="Cambria" panose="02040503050406030204" pitchFamily="18" charset="0"/>
                <a:ea typeface="Cambria" panose="02040503050406030204" pitchFamily="18" charset="0"/>
              </a:rPr>
              <a:t> </a:t>
            </a:r>
            <a:r>
              <a:rPr lang="en-US" sz="3200" dirty="0" err="1">
                <a:solidFill>
                  <a:srgbClr val="008000"/>
                </a:solidFill>
                <a:latin typeface="Cambria" panose="02040503050406030204" pitchFamily="18" charset="0"/>
                <a:ea typeface="Cambria" panose="02040503050406030204" pitchFamily="18" charset="0"/>
              </a:rPr>
              <a:t>đẹp</a:t>
            </a:r>
            <a:r>
              <a:rPr lang="en-US" sz="3200" dirty="0">
                <a:solidFill>
                  <a:srgbClr val="008000"/>
                </a:solidFill>
                <a:latin typeface="Cambria" panose="02040503050406030204" pitchFamily="18" charset="0"/>
                <a:ea typeface="Cambria" panose="02040503050406030204" pitchFamily="18" charset="0"/>
              </a:rPr>
              <a:t>. </a:t>
            </a:r>
            <a:endParaRPr lang="en-US" sz="2800" dirty="0">
              <a:solidFill>
                <a:srgbClr val="008000"/>
              </a:solidFill>
              <a:effectLst/>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3"/>
          <a:stretch>
            <a:fillRect/>
          </a:stretch>
        </p:blipFill>
        <p:spPr>
          <a:xfrm>
            <a:off x="1133476" y="725366"/>
            <a:ext cx="8766808" cy="1322947"/>
          </a:xfrm>
          <a:prstGeom prst="rect">
            <a:avLst/>
          </a:prstGeom>
        </p:spPr>
      </p:pic>
      <p:sp>
        <p:nvSpPr>
          <p:cNvPr id="8" name="Rectangle 7"/>
          <p:cNvSpPr/>
          <p:nvPr/>
        </p:nvSpPr>
        <p:spPr>
          <a:xfrm>
            <a:off x="792480" y="4005697"/>
            <a:ext cx="7792720" cy="1791260"/>
          </a:xfrm>
          <a:prstGeom prst="rect">
            <a:avLst/>
          </a:prstGeom>
        </p:spPr>
        <p:txBody>
          <a:bodyPr wrap="square">
            <a:spAutoFit/>
          </a:bodyPr>
          <a:lstStyle/>
          <a:p>
            <a:pPr lvl="0" algn="just">
              <a:lnSpc>
                <a:spcPct val="115000"/>
              </a:lnSpc>
            </a:pPr>
            <a:r>
              <a:rPr lang="en-US" sz="3200" dirty="0" smtClean="0">
                <a:solidFill>
                  <a:srgbClr val="E5391C"/>
                </a:solidFill>
                <a:latin typeface="Cambria" panose="02040503050406030204" pitchFamily="18" charset="0"/>
                <a:ea typeface="Cambria" panose="02040503050406030204" pitchFamily="18" charset="0"/>
              </a:rPr>
              <a:t>     </a:t>
            </a:r>
            <a:r>
              <a:rPr lang="en-US" sz="3200" dirty="0" err="1" smtClean="0">
                <a:solidFill>
                  <a:srgbClr val="E5391C"/>
                </a:solidFill>
                <a:latin typeface="Cambria" panose="02040503050406030204" pitchFamily="18" charset="0"/>
                <a:ea typeface="Cambria" panose="02040503050406030204" pitchFamily="18" charset="0"/>
              </a:rPr>
              <a:t>Một</a:t>
            </a:r>
            <a:r>
              <a:rPr lang="en-US" sz="3200" dirty="0" smtClean="0">
                <a:solidFill>
                  <a:srgbClr val="E5391C"/>
                </a:solidFill>
                <a:latin typeface="Cambria" panose="02040503050406030204" pitchFamily="18" charset="0"/>
                <a:ea typeface="Cambria" panose="02040503050406030204" pitchFamily="18" charset="0"/>
              </a:rPr>
              <a:t> </a:t>
            </a:r>
            <a:r>
              <a:rPr lang="en-US" sz="3200" dirty="0" err="1">
                <a:solidFill>
                  <a:srgbClr val="E5391C"/>
                </a:solidFill>
                <a:latin typeface="Cambria" panose="02040503050406030204" pitchFamily="18" charset="0"/>
                <a:ea typeface="Cambria" panose="02040503050406030204" pitchFamily="18" charset="0"/>
              </a:rPr>
              <a:t>buổi</a:t>
            </a:r>
            <a:r>
              <a:rPr lang="en-US" sz="3200" dirty="0">
                <a:solidFill>
                  <a:srgbClr val="E5391C"/>
                </a:solidFill>
                <a:latin typeface="Cambria" panose="02040503050406030204" pitchFamily="18" charset="0"/>
                <a:ea typeface="Cambria" panose="02040503050406030204" pitchFamily="18" charset="0"/>
              </a:rPr>
              <a:t> </a:t>
            </a:r>
            <a:r>
              <a:rPr lang="en-US" sz="3200" dirty="0" err="1">
                <a:solidFill>
                  <a:srgbClr val="E5391C"/>
                </a:solidFill>
                <a:latin typeface="Cambria" panose="02040503050406030204" pitchFamily="18" charset="0"/>
                <a:ea typeface="Cambria" panose="02040503050406030204" pitchFamily="18" charset="0"/>
              </a:rPr>
              <a:t>sáng</a:t>
            </a:r>
            <a:r>
              <a:rPr lang="en-US" sz="3200" dirty="0">
                <a:solidFill>
                  <a:srgbClr val="E5391C"/>
                </a:solidFill>
                <a:latin typeface="Cambria" panose="02040503050406030204" pitchFamily="18" charset="0"/>
                <a:ea typeface="Cambria" panose="02040503050406030204" pitchFamily="18" charset="0"/>
              </a:rPr>
              <a:t>,</a:t>
            </a:r>
            <a:r>
              <a:rPr lang="en-US" sz="3200" b="1" dirty="0">
                <a:solidFill>
                  <a:srgbClr val="E5391C"/>
                </a:solidFill>
                <a:latin typeface="Cambria" panose="02040503050406030204" pitchFamily="18" charset="0"/>
                <a:ea typeface="Cambria" panose="02040503050406030204" pitchFamily="18" charset="0"/>
              </a:rPr>
              <a:t>/</a:t>
            </a:r>
            <a:r>
              <a:rPr lang="en-US" sz="3200" dirty="0">
                <a:solidFill>
                  <a:srgbClr val="E5391C"/>
                </a:solidFill>
                <a:latin typeface="Cambria" panose="02040503050406030204" pitchFamily="18" charset="0"/>
                <a:ea typeface="Cambria" panose="02040503050406030204" pitchFamily="18" charset="0"/>
              </a:rPr>
              <a:t> </a:t>
            </a:r>
            <a:r>
              <a:rPr lang="en-US" sz="3200" dirty="0" err="1">
                <a:solidFill>
                  <a:srgbClr val="E5391C"/>
                </a:solidFill>
                <a:latin typeface="Cambria" panose="02040503050406030204" pitchFamily="18" charset="0"/>
                <a:ea typeface="Cambria" panose="02040503050406030204" pitchFamily="18" charset="0"/>
              </a:rPr>
              <a:t>khi</a:t>
            </a:r>
            <a:r>
              <a:rPr lang="en-US" sz="3200" dirty="0">
                <a:solidFill>
                  <a:srgbClr val="E5391C"/>
                </a:solidFill>
                <a:latin typeface="Cambria" panose="02040503050406030204" pitchFamily="18" charset="0"/>
                <a:ea typeface="Cambria" panose="02040503050406030204" pitchFamily="18" charset="0"/>
              </a:rPr>
              <a:t> </a:t>
            </a:r>
            <a:r>
              <a:rPr lang="en-US" sz="3200" dirty="0" err="1">
                <a:solidFill>
                  <a:srgbClr val="E5391C"/>
                </a:solidFill>
                <a:latin typeface="Cambria" panose="02040503050406030204" pitchFamily="18" charset="0"/>
                <a:ea typeface="Cambria" panose="02040503050406030204" pitchFamily="18" charset="0"/>
              </a:rPr>
              <a:t>đang</a:t>
            </a:r>
            <a:r>
              <a:rPr lang="en-US" sz="3200" dirty="0">
                <a:solidFill>
                  <a:srgbClr val="E5391C"/>
                </a:solidFill>
                <a:latin typeface="Cambria" panose="02040503050406030204" pitchFamily="18" charset="0"/>
                <a:ea typeface="Cambria" panose="02040503050406030204" pitchFamily="18" charset="0"/>
              </a:rPr>
              <a:t> </a:t>
            </a:r>
            <a:r>
              <a:rPr lang="en-US" sz="3200" dirty="0" err="1">
                <a:solidFill>
                  <a:srgbClr val="E5391C"/>
                </a:solidFill>
                <a:latin typeface="Cambria" panose="02040503050406030204" pitchFamily="18" charset="0"/>
                <a:ea typeface="Cambria" panose="02040503050406030204" pitchFamily="18" charset="0"/>
              </a:rPr>
              <a:t>dạo</a:t>
            </a:r>
            <a:r>
              <a:rPr lang="en-US" sz="3200" dirty="0">
                <a:solidFill>
                  <a:srgbClr val="E5391C"/>
                </a:solidFill>
                <a:latin typeface="Cambria" panose="02040503050406030204" pitchFamily="18" charset="0"/>
                <a:ea typeface="Cambria" panose="02040503050406030204" pitchFamily="18" charset="0"/>
              </a:rPr>
              <a:t> </a:t>
            </a:r>
            <a:r>
              <a:rPr lang="en-US" sz="3200" dirty="0" err="1">
                <a:solidFill>
                  <a:srgbClr val="E5391C"/>
                </a:solidFill>
                <a:latin typeface="Cambria" panose="02040503050406030204" pitchFamily="18" charset="0"/>
                <a:ea typeface="Cambria" panose="02040503050406030204" pitchFamily="18" charset="0"/>
              </a:rPr>
              <a:t>chơi</a:t>
            </a:r>
            <a:r>
              <a:rPr lang="en-US" sz="3200" dirty="0">
                <a:solidFill>
                  <a:srgbClr val="E5391C"/>
                </a:solidFill>
                <a:latin typeface="Cambria" panose="02040503050406030204" pitchFamily="18" charset="0"/>
                <a:ea typeface="Cambria" panose="02040503050406030204" pitchFamily="18" charset="0"/>
              </a:rPr>
              <a:t> </a:t>
            </a:r>
            <a:r>
              <a:rPr lang="en-US" sz="3200" dirty="0" err="1">
                <a:solidFill>
                  <a:srgbClr val="E5391C"/>
                </a:solidFill>
                <a:latin typeface="Cambria" panose="02040503050406030204" pitchFamily="18" charset="0"/>
                <a:ea typeface="Cambria" panose="02040503050406030204" pitchFamily="18" charset="0"/>
              </a:rPr>
              <a:t>trên</a:t>
            </a:r>
            <a:r>
              <a:rPr lang="en-US" sz="3200" dirty="0">
                <a:solidFill>
                  <a:srgbClr val="E5391C"/>
                </a:solidFill>
                <a:latin typeface="Cambria" panose="02040503050406030204" pitchFamily="18" charset="0"/>
                <a:ea typeface="Cambria" panose="02040503050406030204" pitchFamily="18" charset="0"/>
              </a:rPr>
              <a:t> </a:t>
            </a:r>
            <a:r>
              <a:rPr lang="en-US" sz="3200" dirty="0" err="1">
                <a:solidFill>
                  <a:srgbClr val="E5391C"/>
                </a:solidFill>
                <a:latin typeface="Cambria" panose="02040503050406030204" pitchFamily="18" charset="0"/>
                <a:ea typeface="Cambria" panose="02040503050406030204" pitchFamily="18" charset="0"/>
              </a:rPr>
              <a:t>đồng</a:t>
            </a:r>
            <a:r>
              <a:rPr lang="en-US" sz="3200" dirty="0">
                <a:solidFill>
                  <a:srgbClr val="E5391C"/>
                </a:solidFill>
                <a:latin typeface="Cambria" panose="02040503050406030204" pitchFamily="18" charset="0"/>
                <a:ea typeface="Cambria" panose="02040503050406030204" pitchFamily="18" charset="0"/>
              </a:rPr>
              <a:t> </a:t>
            </a:r>
            <a:r>
              <a:rPr lang="en-US" sz="3200" dirty="0" err="1">
                <a:solidFill>
                  <a:srgbClr val="E5391C"/>
                </a:solidFill>
                <a:latin typeface="Cambria" panose="02040503050406030204" pitchFamily="18" charset="0"/>
                <a:ea typeface="Cambria" panose="02040503050406030204" pitchFamily="18" charset="0"/>
              </a:rPr>
              <a:t>cỏ</a:t>
            </a:r>
            <a:r>
              <a:rPr lang="en-US" sz="3200" dirty="0">
                <a:solidFill>
                  <a:srgbClr val="E5391C"/>
                </a:solidFill>
                <a:latin typeface="Cambria" panose="02040503050406030204" pitchFamily="18" charset="0"/>
                <a:ea typeface="Cambria" panose="02040503050406030204" pitchFamily="18" charset="0"/>
              </a:rPr>
              <a:t>,</a:t>
            </a:r>
            <a:r>
              <a:rPr lang="en-US" sz="3200" b="1" dirty="0">
                <a:solidFill>
                  <a:srgbClr val="E5391C"/>
                </a:solidFill>
                <a:latin typeface="Cambria" panose="02040503050406030204" pitchFamily="18" charset="0"/>
                <a:ea typeface="Cambria" panose="02040503050406030204" pitchFamily="18" charset="0"/>
              </a:rPr>
              <a:t>/</a:t>
            </a:r>
            <a:r>
              <a:rPr lang="en-US" sz="3200" dirty="0">
                <a:solidFill>
                  <a:srgbClr val="E5391C"/>
                </a:solidFill>
                <a:latin typeface="Cambria" panose="02040503050406030204" pitchFamily="18" charset="0"/>
                <a:ea typeface="Cambria" panose="02040503050406030204" pitchFamily="18" charset="0"/>
              </a:rPr>
              <a:t>Na </a:t>
            </a:r>
            <a:r>
              <a:rPr lang="en-US" sz="3200" dirty="0" err="1">
                <a:solidFill>
                  <a:srgbClr val="E5391C"/>
                </a:solidFill>
                <a:latin typeface="Cambria" panose="02040503050406030204" pitchFamily="18" charset="0"/>
                <a:ea typeface="Cambria" panose="02040503050406030204" pitchFamily="18" charset="0"/>
              </a:rPr>
              <a:t>cảm</a:t>
            </a:r>
            <a:r>
              <a:rPr lang="en-US" sz="3200" dirty="0">
                <a:solidFill>
                  <a:srgbClr val="E5391C"/>
                </a:solidFill>
                <a:latin typeface="Cambria" panose="02040503050406030204" pitchFamily="18" charset="0"/>
                <a:ea typeface="Cambria" panose="02040503050406030204" pitchFamily="18" charset="0"/>
              </a:rPr>
              <a:t> </a:t>
            </a:r>
            <a:r>
              <a:rPr lang="en-US" sz="3200" dirty="0" err="1">
                <a:solidFill>
                  <a:srgbClr val="E5391C"/>
                </a:solidFill>
                <a:latin typeface="Cambria" panose="02040503050406030204" pitchFamily="18" charset="0"/>
                <a:ea typeface="Cambria" panose="02040503050406030204" pitchFamily="18" charset="0"/>
              </a:rPr>
              <a:t>thấy</a:t>
            </a:r>
            <a:r>
              <a:rPr lang="en-US" sz="3200" b="1" dirty="0">
                <a:solidFill>
                  <a:srgbClr val="E5391C"/>
                </a:solidFill>
                <a:latin typeface="Cambria" panose="02040503050406030204" pitchFamily="18" charset="0"/>
                <a:ea typeface="Cambria" panose="02040503050406030204" pitchFamily="18" charset="0"/>
              </a:rPr>
              <a:t>/</a:t>
            </a:r>
            <a:r>
              <a:rPr lang="en-US" sz="3200" dirty="0">
                <a:solidFill>
                  <a:srgbClr val="E5391C"/>
                </a:solidFill>
                <a:latin typeface="Cambria" panose="02040503050406030204" pitchFamily="18" charset="0"/>
                <a:ea typeface="Cambria" panose="02040503050406030204" pitchFamily="18" charset="0"/>
              </a:rPr>
              <a:t> </a:t>
            </a:r>
            <a:r>
              <a:rPr lang="en-US" sz="3200" dirty="0" err="1">
                <a:solidFill>
                  <a:srgbClr val="E5391C"/>
                </a:solidFill>
                <a:latin typeface="Cambria" panose="02040503050406030204" pitchFamily="18" charset="0"/>
                <a:ea typeface="Cambria" panose="02040503050406030204" pitchFamily="18" charset="0"/>
              </a:rPr>
              <a:t>nắng</a:t>
            </a:r>
            <a:r>
              <a:rPr lang="en-US" sz="3200" dirty="0">
                <a:solidFill>
                  <a:srgbClr val="E5391C"/>
                </a:solidFill>
                <a:latin typeface="Cambria" panose="02040503050406030204" pitchFamily="18" charset="0"/>
                <a:ea typeface="Cambria" panose="02040503050406030204" pitchFamily="18" charset="0"/>
              </a:rPr>
              <a:t> </a:t>
            </a:r>
            <a:r>
              <a:rPr lang="en-US" sz="3200" dirty="0" err="1" smtClean="0">
                <a:solidFill>
                  <a:srgbClr val="E5391C"/>
                </a:solidFill>
                <a:latin typeface="Cambria" panose="02040503050406030204" pitchFamily="18" charset="0"/>
                <a:ea typeface="Cambria" panose="02040503050406030204" pitchFamily="18" charset="0"/>
              </a:rPr>
              <a:t>sưởi</a:t>
            </a:r>
            <a:r>
              <a:rPr lang="en-US" sz="3200" dirty="0" smtClean="0">
                <a:solidFill>
                  <a:srgbClr val="E5391C"/>
                </a:solidFill>
                <a:latin typeface="Cambria" panose="02040503050406030204" pitchFamily="18" charset="0"/>
                <a:ea typeface="Cambria" panose="02040503050406030204" pitchFamily="18" charset="0"/>
              </a:rPr>
              <a:t> </a:t>
            </a:r>
            <a:r>
              <a:rPr lang="en-US" sz="3200" dirty="0" err="1">
                <a:solidFill>
                  <a:srgbClr val="E5391C"/>
                </a:solidFill>
                <a:latin typeface="Cambria" panose="02040503050406030204" pitchFamily="18" charset="0"/>
                <a:ea typeface="Cambria" panose="02040503050406030204" pitchFamily="18" charset="0"/>
              </a:rPr>
              <a:t>ấm</a:t>
            </a:r>
            <a:r>
              <a:rPr lang="en-US" sz="3200" dirty="0">
                <a:solidFill>
                  <a:srgbClr val="E5391C"/>
                </a:solidFill>
                <a:latin typeface="Cambria" panose="02040503050406030204" pitchFamily="18" charset="0"/>
                <a:ea typeface="Cambria" panose="02040503050406030204" pitchFamily="18" charset="0"/>
              </a:rPr>
              <a:t> </a:t>
            </a:r>
            <a:r>
              <a:rPr lang="en-US" sz="3200" dirty="0" err="1">
                <a:solidFill>
                  <a:srgbClr val="E5391C"/>
                </a:solidFill>
                <a:latin typeface="Cambria" panose="02040503050406030204" pitchFamily="18" charset="0"/>
                <a:ea typeface="Cambria" panose="02040503050406030204" pitchFamily="18" charset="0"/>
              </a:rPr>
              <a:t>mái</a:t>
            </a:r>
            <a:r>
              <a:rPr lang="en-US" sz="3200" dirty="0">
                <a:solidFill>
                  <a:srgbClr val="E5391C"/>
                </a:solidFill>
                <a:latin typeface="Cambria" panose="02040503050406030204" pitchFamily="18" charset="0"/>
                <a:ea typeface="Cambria" panose="02040503050406030204" pitchFamily="18" charset="0"/>
              </a:rPr>
              <a:t> </a:t>
            </a:r>
            <a:r>
              <a:rPr lang="en-US" sz="3200" dirty="0" err="1">
                <a:solidFill>
                  <a:srgbClr val="E5391C"/>
                </a:solidFill>
                <a:latin typeface="Cambria" panose="02040503050406030204" pitchFamily="18" charset="0"/>
                <a:ea typeface="Cambria" panose="02040503050406030204" pitchFamily="18" charset="0"/>
              </a:rPr>
              <a:t>tóc</a:t>
            </a:r>
            <a:r>
              <a:rPr lang="en-US" sz="3200" dirty="0">
                <a:solidFill>
                  <a:srgbClr val="E5391C"/>
                </a:solidFill>
                <a:latin typeface="Cambria" panose="02040503050406030204" pitchFamily="18" charset="0"/>
                <a:ea typeface="Cambria" panose="02040503050406030204" pitchFamily="18" charset="0"/>
              </a:rPr>
              <a:t> </a:t>
            </a:r>
            <a:r>
              <a:rPr lang="en-US" sz="3200" dirty="0" err="1">
                <a:solidFill>
                  <a:srgbClr val="E5391C"/>
                </a:solidFill>
                <a:latin typeface="Cambria" panose="02040503050406030204" pitchFamily="18" charset="0"/>
                <a:ea typeface="Cambria" panose="02040503050406030204" pitchFamily="18" charset="0"/>
              </a:rPr>
              <a:t>mình</a:t>
            </a:r>
            <a:r>
              <a:rPr lang="en-US" sz="3200" b="1" dirty="0">
                <a:solidFill>
                  <a:srgbClr val="E5391C"/>
                </a:solidFill>
                <a:latin typeface="Cambria" panose="02040503050406030204" pitchFamily="18" charset="0"/>
                <a:ea typeface="Cambria" panose="02040503050406030204" pitchFamily="18" charset="0"/>
              </a:rPr>
              <a:t>/ </a:t>
            </a:r>
            <a:r>
              <a:rPr lang="en-US" sz="3200" dirty="0" err="1">
                <a:solidFill>
                  <a:srgbClr val="E5391C"/>
                </a:solidFill>
                <a:latin typeface="Cambria" panose="02040503050406030204" pitchFamily="18" charset="0"/>
                <a:ea typeface="Cambria" panose="02040503050406030204" pitchFamily="18" charset="0"/>
              </a:rPr>
              <a:t>và</a:t>
            </a:r>
            <a:r>
              <a:rPr lang="en-US" sz="3200" dirty="0">
                <a:solidFill>
                  <a:srgbClr val="E5391C"/>
                </a:solidFill>
                <a:latin typeface="Cambria" panose="02040503050406030204" pitchFamily="18" charset="0"/>
                <a:ea typeface="Cambria" panose="02040503050406030204" pitchFamily="18" charset="0"/>
              </a:rPr>
              <a:t> </a:t>
            </a:r>
            <a:r>
              <a:rPr lang="en-US" sz="3200" dirty="0" err="1">
                <a:solidFill>
                  <a:srgbClr val="E5391C"/>
                </a:solidFill>
                <a:latin typeface="Cambria" panose="02040503050406030204" pitchFamily="18" charset="0"/>
                <a:ea typeface="Cambria" panose="02040503050406030204" pitchFamily="18" charset="0"/>
              </a:rPr>
              <a:t>ngảy</a:t>
            </a:r>
            <a:r>
              <a:rPr lang="en-US" sz="3200" dirty="0">
                <a:solidFill>
                  <a:srgbClr val="E5391C"/>
                </a:solidFill>
                <a:latin typeface="Cambria" panose="02040503050406030204" pitchFamily="18" charset="0"/>
                <a:ea typeface="Cambria" panose="02040503050406030204" pitchFamily="18" charset="0"/>
              </a:rPr>
              <a:t> </a:t>
            </a:r>
            <a:r>
              <a:rPr lang="en-US" sz="3200" dirty="0" err="1">
                <a:solidFill>
                  <a:srgbClr val="E5391C"/>
                </a:solidFill>
                <a:latin typeface="Cambria" panose="02040503050406030204" pitchFamily="18" charset="0"/>
                <a:ea typeface="Cambria" panose="02040503050406030204" pitchFamily="18" charset="0"/>
              </a:rPr>
              <a:t>nhót</a:t>
            </a:r>
            <a:r>
              <a:rPr lang="en-US" sz="3200" dirty="0">
                <a:solidFill>
                  <a:srgbClr val="E5391C"/>
                </a:solidFill>
                <a:latin typeface="Cambria" panose="02040503050406030204" pitchFamily="18" charset="0"/>
                <a:ea typeface="Cambria" panose="02040503050406030204" pitchFamily="18" charset="0"/>
              </a:rPr>
              <a:t> </a:t>
            </a:r>
            <a:r>
              <a:rPr lang="en-US" sz="3200" dirty="0" err="1">
                <a:solidFill>
                  <a:srgbClr val="E5391C"/>
                </a:solidFill>
                <a:latin typeface="Cambria" panose="02040503050406030204" pitchFamily="18" charset="0"/>
                <a:ea typeface="Cambria" panose="02040503050406030204" pitchFamily="18" charset="0"/>
              </a:rPr>
              <a:t>trên</a:t>
            </a:r>
            <a:r>
              <a:rPr lang="en-US" sz="3200" dirty="0">
                <a:solidFill>
                  <a:srgbClr val="E5391C"/>
                </a:solidFill>
                <a:latin typeface="Cambria" panose="02040503050406030204" pitchFamily="18" charset="0"/>
                <a:ea typeface="Cambria" panose="02040503050406030204" pitchFamily="18" charset="0"/>
              </a:rPr>
              <a:t> </a:t>
            </a:r>
            <a:r>
              <a:rPr lang="en-US" sz="3200" dirty="0" err="1">
                <a:solidFill>
                  <a:srgbClr val="E5391C"/>
                </a:solidFill>
                <a:latin typeface="Cambria" panose="02040503050406030204" pitchFamily="18" charset="0"/>
                <a:ea typeface="Cambria" panose="02040503050406030204" pitchFamily="18" charset="0"/>
              </a:rPr>
              <a:t>vạt</a:t>
            </a:r>
            <a:r>
              <a:rPr lang="en-US" sz="3200" dirty="0">
                <a:solidFill>
                  <a:srgbClr val="E5391C"/>
                </a:solidFill>
                <a:latin typeface="Cambria" panose="02040503050406030204" pitchFamily="18" charset="0"/>
                <a:ea typeface="Cambria" panose="02040503050406030204" pitchFamily="18" charset="0"/>
              </a:rPr>
              <a:t> </a:t>
            </a:r>
            <a:r>
              <a:rPr lang="en-US" sz="3200" dirty="0" err="1">
                <a:solidFill>
                  <a:srgbClr val="E5391C"/>
                </a:solidFill>
                <a:latin typeface="Cambria" panose="02040503050406030204" pitchFamily="18" charset="0"/>
                <a:ea typeface="Cambria" panose="02040503050406030204" pitchFamily="18" charset="0"/>
              </a:rPr>
              <a:t>áo</a:t>
            </a:r>
            <a:r>
              <a:rPr lang="en-US" sz="3200" dirty="0">
                <a:solidFill>
                  <a:srgbClr val="E5391C"/>
                </a:solidFill>
                <a:latin typeface="Cambria" panose="02040503050406030204" pitchFamily="18" charset="0"/>
                <a:ea typeface="Cambria" panose="02040503050406030204" pitchFamily="18" charset="0"/>
              </a:rPr>
              <a:t>.</a:t>
            </a:r>
            <a:endParaRPr lang="en-US" sz="2800" dirty="0">
              <a:solidFill>
                <a:srgbClr val="E5391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52670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Users\Am'be'r\Desktop\千库网_卡通手绘父母陪着孩子看书亲子妈妈和女儿_元素编号13278104.png千库网_卡通手绘父母陪着孩子看书亲子妈妈和女儿_元素编号13278104"/>
          <p:cNvPicPr>
            <a:picLocks noChangeAspect="1"/>
          </p:cNvPicPr>
          <p:nvPr/>
        </p:nvPicPr>
        <p:blipFill>
          <a:blip r:embed="rId2"/>
          <a:srcRect/>
          <a:stretch>
            <a:fillRect/>
          </a:stretch>
        </p:blipFill>
        <p:spPr>
          <a:xfrm>
            <a:off x="6937284" y="1304743"/>
            <a:ext cx="4209687" cy="4210436"/>
          </a:xfrm>
          <a:prstGeom prst="rect">
            <a:avLst/>
          </a:prstGeom>
        </p:spPr>
      </p:pic>
      <p:pic>
        <p:nvPicPr>
          <p:cNvPr id="7" name="Picture 6"/>
          <p:cNvPicPr>
            <a:picLocks noChangeAspect="1"/>
          </p:cNvPicPr>
          <p:nvPr/>
        </p:nvPicPr>
        <p:blipFill>
          <a:blip r:embed="rId3"/>
          <a:stretch>
            <a:fillRect/>
          </a:stretch>
        </p:blipFill>
        <p:spPr>
          <a:xfrm>
            <a:off x="1101335" y="2532061"/>
            <a:ext cx="6889077" cy="1755800"/>
          </a:xfrm>
          <a:prstGeom prst="rect">
            <a:avLst/>
          </a:prstGeom>
        </p:spPr>
      </p:pic>
    </p:spTree>
    <p:extLst>
      <p:ext uri="{BB962C8B-B14F-4D97-AF65-F5344CB8AC3E}">
        <p14:creationId xmlns:p14="http://schemas.microsoft.com/office/powerpoint/2010/main" val="112555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8" descr="千库网_母子育儿教育培训_元素编号13030835"/>
          <p:cNvPicPr>
            <a:picLocks noChangeAspect="1"/>
          </p:cNvPicPr>
          <p:nvPr/>
        </p:nvPicPr>
        <p:blipFill>
          <a:blip r:embed="rId2"/>
          <a:stretch>
            <a:fillRect/>
          </a:stretch>
        </p:blipFill>
        <p:spPr>
          <a:xfrm>
            <a:off x="629920" y="2646680"/>
            <a:ext cx="2641600" cy="3962400"/>
          </a:xfrm>
          <a:prstGeom prst="rect">
            <a:avLst/>
          </a:prstGeom>
        </p:spPr>
      </p:pic>
      <p:pic>
        <p:nvPicPr>
          <p:cNvPr id="4" name="Picture 3"/>
          <p:cNvPicPr>
            <a:picLocks noChangeAspect="1"/>
          </p:cNvPicPr>
          <p:nvPr/>
        </p:nvPicPr>
        <p:blipFill>
          <a:blip r:embed="rId3"/>
          <a:stretch>
            <a:fillRect/>
          </a:stretch>
        </p:blipFill>
        <p:spPr>
          <a:xfrm>
            <a:off x="1269832" y="811147"/>
            <a:ext cx="8087528" cy="1835533"/>
          </a:xfrm>
          <a:prstGeom prst="rect">
            <a:avLst/>
          </a:prstGeom>
        </p:spPr>
      </p:pic>
      <p:sp>
        <p:nvSpPr>
          <p:cNvPr id="5" name="TextBox 4"/>
          <p:cNvSpPr txBox="1"/>
          <p:nvPr/>
        </p:nvSpPr>
        <p:spPr>
          <a:xfrm>
            <a:off x="2936240" y="2854960"/>
            <a:ext cx="7924800" cy="646331"/>
          </a:xfrm>
          <a:prstGeom prst="rect">
            <a:avLst/>
          </a:prstGeom>
          <a:noFill/>
        </p:spPr>
        <p:txBody>
          <a:bodyPr wrap="square" rtlCol="0">
            <a:spAutoFit/>
          </a:bodyPr>
          <a:lstStyle/>
          <a:p>
            <a:r>
              <a:rPr lang="en-US" sz="3600" dirty="0" err="1" smtClean="0">
                <a:solidFill>
                  <a:srgbClr val="008000"/>
                </a:solidFill>
                <a:latin typeface="Cambria" panose="02040503050406030204" pitchFamily="18" charset="0"/>
                <a:ea typeface="Cambria" panose="02040503050406030204" pitchFamily="18" charset="0"/>
              </a:rPr>
              <a:t>Đoạn</a:t>
            </a:r>
            <a:r>
              <a:rPr lang="en-US" sz="3600" dirty="0" smtClean="0">
                <a:solidFill>
                  <a:srgbClr val="008000"/>
                </a:solidFill>
                <a:latin typeface="Cambria" panose="02040503050406030204" pitchFamily="18" charset="0"/>
                <a:ea typeface="Cambria" panose="02040503050406030204" pitchFamily="18" charset="0"/>
              </a:rPr>
              <a:t> 1: </a:t>
            </a:r>
            <a:r>
              <a:rPr lang="en-US" sz="3600" dirty="0" err="1" smtClean="0">
                <a:solidFill>
                  <a:srgbClr val="008000"/>
                </a:solidFill>
                <a:latin typeface="Cambria" panose="02040503050406030204" pitchFamily="18" charset="0"/>
                <a:ea typeface="Cambria" panose="02040503050406030204" pitchFamily="18" charset="0"/>
              </a:rPr>
              <a:t>Từ</a:t>
            </a:r>
            <a:r>
              <a:rPr lang="en-US" sz="3600" dirty="0" smtClean="0">
                <a:solidFill>
                  <a:srgbClr val="008000"/>
                </a:solidFill>
                <a:latin typeface="Cambria" panose="02040503050406030204" pitchFamily="18" charset="0"/>
                <a:ea typeface="Cambria" panose="02040503050406030204" pitchFamily="18" charset="0"/>
              </a:rPr>
              <a:t> </a:t>
            </a:r>
            <a:r>
              <a:rPr lang="en-US" sz="3600" dirty="0" err="1" smtClean="0">
                <a:solidFill>
                  <a:srgbClr val="008000"/>
                </a:solidFill>
                <a:latin typeface="Cambria" panose="02040503050406030204" pitchFamily="18" charset="0"/>
                <a:ea typeface="Cambria" panose="02040503050406030204" pitchFamily="18" charset="0"/>
              </a:rPr>
              <a:t>đầu</a:t>
            </a:r>
            <a:r>
              <a:rPr lang="en-US" sz="3600" dirty="0" smtClean="0">
                <a:solidFill>
                  <a:srgbClr val="008000"/>
                </a:solidFill>
                <a:latin typeface="Cambria" panose="02040503050406030204" pitchFamily="18" charset="0"/>
                <a:ea typeface="Cambria" panose="02040503050406030204" pitchFamily="18" charset="0"/>
              </a:rPr>
              <a:t> </a:t>
            </a:r>
            <a:r>
              <a:rPr lang="en-US" sz="3600" dirty="0" err="1" smtClean="0">
                <a:solidFill>
                  <a:srgbClr val="008000"/>
                </a:solidFill>
                <a:latin typeface="Cambria" panose="02040503050406030204" pitchFamily="18" charset="0"/>
                <a:ea typeface="Cambria" panose="02040503050406030204" pitchFamily="18" charset="0"/>
              </a:rPr>
              <a:t>đến</a:t>
            </a:r>
            <a:r>
              <a:rPr lang="en-US" sz="3600" dirty="0" smtClean="0">
                <a:solidFill>
                  <a:srgbClr val="008000"/>
                </a:solidFill>
                <a:latin typeface="Cambria" panose="02040503050406030204" pitchFamily="18" charset="0"/>
                <a:ea typeface="Cambria" panose="02040503050406030204" pitchFamily="18" charset="0"/>
              </a:rPr>
              <a:t> </a:t>
            </a:r>
            <a:r>
              <a:rPr lang="en-US" sz="3600" b="1" i="1" dirty="0" err="1" smtClean="0">
                <a:solidFill>
                  <a:srgbClr val="E5391C"/>
                </a:solidFill>
                <a:latin typeface="Cambria" panose="02040503050406030204" pitchFamily="18" charset="0"/>
                <a:ea typeface="Cambria" panose="02040503050406030204" pitchFamily="18" charset="0"/>
              </a:rPr>
              <a:t>đem</a:t>
            </a:r>
            <a:r>
              <a:rPr lang="en-US" sz="3600" b="1" i="1" dirty="0" smtClean="0">
                <a:solidFill>
                  <a:srgbClr val="E5391C"/>
                </a:solidFill>
                <a:latin typeface="Cambria" panose="02040503050406030204" pitchFamily="18" charset="0"/>
                <a:ea typeface="Cambria" panose="02040503050406030204" pitchFamily="18" charset="0"/>
              </a:rPr>
              <a:t> </a:t>
            </a:r>
            <a:r>
              <a:rPr lang="en-US" sz="3600" b="1" i="1" dirty="0" err="1" smtClean="0">
                <a:solidFill>
                  <a:srgbClr val="E5391C"/>
                </a:solidFill>
                <a:latin typeface="Cambria" panose="02040503050406030204" pitchFamily="18" charset="0"/>
                <a:ea typeface="Cambria" panose="02040503050406030204" pitchFamily="18" charset="0"/>
              </a:rPr>
              <a:t>nắng</a:t>
            </a:r>
            <a:r>
              <a:rPr lang="en-US" sz="3600" b="1" i="1" dirty="0" smtClean="0">
                <a:solidFill>
                  <a:srgbClr val="E5391C"/>
                </a:solidFill>
                <a:latin typeface="Cambria" panose="02040503050406030204" pitchFamily="18" charset="0"/>
                <a:ea typeface="Cambria" panose="02040503050406030204" pitchFamily="18" charset="0"/>
              </a:rPr>
              <a:t> </a:t>
            </a:r>
            <a:r>
              <a:rPr lang="en-US" sz="3600" b="1" i="1" dirty="0" err="1" smtClean="0">
                <a:solidFill>
                  <a:srgbClr val="E5391C"/>
                </a:solidFill>
                <a:latin typeface="Cambria" panose="02040503050406030204" pitchFamily="18" charset="0"/>
                <a:ea typeface="Cambria" panose="02040503050406030204" pitchFamily="18" charset="0"/>
              </a:rPr>
              <a:t>cho</a:t>
            </a:r>
            <a:r>
              <a:rPr lang="en-US" sz="3600" b="1" i="1" dirty="0" smtClean="0">
                <a:solidFill>
                  <a:srgbClr val="E5391C"/>
                </a:solidFill>
                <a:latin typeface="Cambria" panose="02040503050406030204" pitchFamily="18" charset="0"/>
                <a:ea typeface="Cambria" panose="02040503050406030204" pitchFamily="18" charset="0"/>
              </a:rPr>
              <a:t> </a:t>
            </a:r>
            <a:r>
              <a:rPr lang="en-US" sz="3600" b="1" i="1" dirty="0" err="1" smtClean="0">
                <a:solidFill>
                  <a:srgbClr val="E5391C"/>
                </a:solidFill>
                <a:latin typeface="Cambria" panose="02040503050406030204" pitchFamily="18" charset="0"/>
                <a:ea typeface="Cambria" panose="02040503050406030204" pitchFamily="18" charset="0"/>
              </a:rPr>
              <a:t>bà</a:t>
            </a:r>
            <a:endParaRPr lang="en-US" sz="3600" b="1" i="1" dirty="0">
              <a:solidFill>
                <a:srgbClr val="E5391C"/>
              </a:solidFill>
              <a:latin typeface="Cambria" panose="02040503050406030204" pitchFamily="18" charset="0"/>
              <a:ea typeface="Cambria" panose="02040503050406030204" pitchFamily="18" charset="0"/>
            </a:endParaRPr>
          </a:p>
        </p:txBody>
      </p:sp>
      <p:sp>
        <p:nvSpPr>
          <p:cNvPr id="6" name="TextBox 5"/>
          <p:cNvSpPr txBox="1"/>
          <p:nvPr/>
        </p:nvSpPr>
        <p:spPr>
          <a:xfrm>
            <a:off x="3647440" y="3704491"/>
            <a:ext cx="7051040" cy="1200329"/>
          </a:xfrm>
          <a:prstGeom prst="rect">
            <a:avLst/>
          </a:prstGeom>
          <a:noFill/>
        </p:spPr>
        <p:txBody>
          <a:bodyPr wrap="square" rtlCol="0">
            <a:spAutoFit/>
          </a:bodyPr>
          <a:lstStyle/>
          <a:p>
            <a:r>
              <a:rPr lang="en-US" sz="3600" dirty="0" err="1" smtClean="0">
                <a:solidFill>
                  <a:srgbClr val="008000"/>
                </a:solidFill>
                <a:latin typeface="Cambria" panose="02040503050406030204" pitchFamily="18" charset="0"/>
                <a:ea typeface="Cambria" panose="02040503050406030204" pitchFamily="18" charset="0"/>
              </a:rPr>
              <a:t>Đoạn</a:t>
            </a:r>
            <a:r>
              <a:rPr lang="en-US" sz="3600" dirty="0" smtClean="0">
                <a:solidFill>
                  <a:srgbClr val="008000"/>
                </a:solidFill>
                <a:latin typeface="Cambria" panose="02040503050406030204" pitchFamily="18" charset="0"/>
                <a:ea typeface="Cambria" panose="02040503050406030204" pitchFamily="18" charset="0"/>
              </a:rPr>
              <a:t> 2: </a:t>
            </a:r>
            <a:r>
              <a:rPr lang="en-US" sz="3600" dirty="0" err="1" smtClean="0">
                <a:solidFill>
                  <a:srgbClr val="008000"/>
                </a:solidFill>
                <a:latin typeface="Cambria" panose="02040503050406030204" pitchFamily="18" charset="0"/>
                <a:ea typeface="Cambria" panose="02040503050406030204" pitchFamily="18" charset="0"/>
              </a:rPr>
              <a:t>Tiếp</a:t>
            </a:r>
            <a:r>
              <a:rPr lang="en-US" sz="3600" dirty="0" smtClean="0">
                <a:solidFill>
                  <a:srgbClr val="008000"/>
                </a:solidFill>
                <a:latin typeface="Cambria" panose="02040503050406030204" pitchFamily="18" charset="0"/>
                <a:ea typeface="Cambria" panose="02040503050406030204" pitchFamily="18" charset="0"/>
              </a:rPr>
              <a:t> </a:t>
            </a:r>
            <a:r>
              <a:rPr lang="en-US" sz="3600" dirty="0" err="1" smtClean="0">
                <a:solidFill>
                  <a:srgbClr val="008000"/>
                </a:solidFill>
                <a:latin typeface="Cambria" panose="02040503050406030204" pitchFamily="18" charset="0"/>
                <a:ea typeface="Cambria" panose="02040503050406030204" pitchFamily="18" charset="0"/>
              </a:rPr>
              <a:t>theo</a:t>
            </a:r>
            <a:r>
              <a:rPr lang="en-US" sz="3600" dirty="0" smtClean="0">
                <a:solidFill>
                  <a:srgbClr val="008000"/>
                </a:solidFill>
                <a:latin typeface="Cambria" panose="02040503050406030204" pitchFamily="18" charset="0"/>
                <a:ea typeface="Cambria" panose="02040503050406030204" pitchFamily="18" charset="0"/>
              </a:rPr>
              <a:t> </a:t>
            </a:r>
            <a:r>
              <a:rPr lang="en-US" sz="3600" dirty="0" err="1" smtClean="0">
                <a:solidFill>
                  <a:srgbClr val="008000"/>
                </a:solidFill>
                <a:latin typeface="Cambria" panose="02040503050406030204" pitchFamily="18" charset="0"/>
                <a:ea typeface="Cambria" panose="02040503050406030204" pitchFamily="18" charset="0"/>
              </a:rPr>
              <a:t>đến</a:t>
            </a:r>
            <a:r>
              <a:rPr lang="en-US" sz="3600" b="1" i="1" dirty="0" smtClean="0">
                <a:solidFill>
                  <a:srgbClr val="E5391C"/>
                </a:solidFill>
                <a:latin typeface="Cambria" panose="02040503050406030204" pitchFamily="18" charset="0"/>
                <a:ea typeface="Cambria" panose="02040503050406030204" pitchFamily="18" charset="0"/>
              </a:rPr>
              <a:t> </a:t>
            </a:r>
            <a:r>
              <a:rPr lang="en-US" sz="3600" b="1" i="1" dirty="0" err="1" smtClean="0">
                <a:solidFill>
                  <a:srgbClr val="E5391C"/>
                </a:solidFill>
                <a:latin typeface="Cambria" panose="02040503050406030204" pitchFamily="18" charset="0"/>
                <a:ea typeface="Cambria" panose="02040503050406030204" pitchFamily="18" charset="0"/>
              </a:rPr>
              <a:t>chẳng</a:t>
            </a:r>
            <a:r>
              <a:rPr lang="en-US" sz="3600" b="1" i="1" dirty="0" smtClean="0">
                <a:solidFill>
                  <a:srgbClr val="E5391C"/>
                </a:solidFill>
                <a:latin typeface="Cambria" panose="02040503050406030204" pitchFamily="18" charset="0"/>
                <a:ea typeface="Cambria" panose="02040503050406030204" pitchFamily="18" charset="0"/>
              </a:rPr>
              <a:t> </a:t>
            </a:r>
            <a:r>
              <a:rPr lang="en-US" sz="3600" b="1" i="1" dirty="0" err="1" smtClean="0">
                <a:solidFill>
                  <a:srgbClr val="E5391C"/>
                </a:solidFill>
                <a:latin typeface="Cambria" panose="02040503050406030204" pitchFamily="18" charset="0"/>
                <a:ea typeface="Cambria" panose="02040503050406030204" pitchFamily="18" charset="0"/>
              </a:rPr>
              <a:t>có</a:t>
            </a:r>
            <a:r>
              <a:rPr lang="en-US" sz="3600" b="1" i="1" dirty="0" smtClean="0">
                <a:solidFill>
                  <a:srgbClr val="E5391C"/>
                </a:solidFill>
                <a:latin typeface="Cambria" panose="02040503050406030204" pitchFamily="18" charset="0"/>
                <a:ea typeface="Cambria" panose="02040503050406030204" pitchFamily="18" charset="0"/>
              </a:rPr>
              <a:t> </a:t>
            </a:r>
            <a:r>
              <a:rPr lang="en-US" sz="3600" b="1" i="1" dirty="0" err="1" smtClean="0">
                <a:solidFill>
                  <a:srgbClr val="E5391C"/>
                </a:solidFill>
                <a:latin typeface="Cambria" panose="02040503050406030204" pitchFamily="18" charset="0"/>
                <a:ea typeface="Cambria" panose="02040503050406030204" pitchFamily="18" charset="0"/>
              </a:rPr>
              <a:t>tia</a:t>
            </a:r>
            <a:r>
              <a:rPr lang="en-US" sz="3600" b="1" i="1" dirty="0" smtClean="0">
                <a:solidFill>
                  <a:srgbClr val="E5391C"/>
                </a:solidFill>
                <a:latin typeface="Cambria" panose="02040503050406030204" pitchFamily="18" charset="0"/>
                <a:ea typeface="Cambria" panose="02040503050406030204" pitchFamily="18" charset="0"/>
              </a:rPr>
              <a:t> </a:t>
            </a:r>
            <a:r>
              <a:rPr lang="en-US" sz="3600" b="1" i="1" dirty="0" err="1" smtClean="0">
                <a:solidFill>
                  <a:srgbClr val="E5391C"/>
                </a:solidFill>
                <a:latin typeface="Cambria" panose="02040503050406030204" pitchFamily="18" charset="0"/>
                <a:ea typeface="Cambria" panose="02040503050406030204" pitchFamily="18" charset="0"/>
              </a:rPr>
              <a:t>nắng</a:t>
            </a:r>
            <a:r>
              <a:rPr lang="en-US" sz="3600" b="1" i="1" dirty="0" smtClean="0">
                <a:solidFill>
                  <a:srgbClr val="E5391C"/>
                </a:solidFill>
                <a:latin typeface="Cambria" panose="02040503050406030204" pitchFamily="18" charset="0"/>
                <a:ea typeface="Cambria" panose="02040503050406030204" pitchFamily="18" charset="0"/>
              </a:rPr>
              <a:t> </a:t>
            </a:r>
            <a:r>
              <a:rPr lang="en-US" sz="3600" b="1" i="1" dirty="0" err="1" smtClean="0">
                <a:solidFill>
                  <a:srgbClr val="E5391C"/>
                </a:solidFill>
                <a:latin typeface="Cambria" panose="02040503050406030204" pitchFamily="18" charset="0"/>
                <a:ea typeface="Cambria" panose="02040503050406030204" pitchFamily="18" charset="0"/>
              </a:rPr>
              <a:t>nào</a:t>
            </a:r>
            <a:r>
              <a:rPr lang="en-US" sz="3600" b="1" i="1" dirty="0" smtClean="0">
                <a:solidFill>
                  <a:srgbClr val="E5391C"/>
                </a:solidFill>
                <a:latin typeface="Cambria" panose="02040503050406030204" pitchFamily="18" charset="0"/>
                <a:ea typeface="Cambria" panose="02040503050406030204" pitchFamily="18" charset="0"/>
              </a:rPr>
              <a:t> ở </a:t>
            </a:r>
            <a:r>
              <a:rPr lang="en-US" sz="3600" b="1" i="1" dirty="0" err="1" smtClean="0">
                <a:solidFill>
                  <a:srgbClr val="E5391C"/>
                </a:solidFill>
                <a:latin typeface="Cambria" panose="02040503050406030204" pitchFamily="18" charset="0"/>
                <a:ea typeface="Cambria" panose="02040503050406030204" pitchFamily="18" charset="0"/>
              </a:rPr>
              <a:t>đó</a:t>
            </a:r>
            <a:r>
              <a:rPr lang="en-US" sz="3600" b="1" i="1" dirty="0" smtClean="0">
                <a:solidFill>
                  <a:srgbClr val="E5391C"/>
                </a:solidFill>
                <a:latin typeface="Cambria" panose="02040503050406030204" pitchFamily="18" charset="0"/>
                <a:ea typeface="Cambria" panose="02040503050406030204" pitchFamily="18" charset="0"/>
              </a:rPr>
              <a:t> </a:t>
            </a:r>
            <a:r>
              <a:rPr lang="en-US" sz="3600" b="1" i="1" dirty="0" err="1" smtClean="0">
                <a:solidFill>
                  <a:srgbClr val="E5391C"/>
                </a:solidFill>
                <a:latin typeface="Cambria" panose="02040503050406030204" pitchFamily="18" charset="0"/>
                <a:ea typeface="Cambria" panose="02040503050406030204" pitchFamily="18" charset="0"/>
              </a:rPr>
              <a:t>cả</a:t>
            </a:r>
            <a:r>
              <a:rPr lang="en-US" sz="3600" b="1" i="1" dirty="0" smtClean="0">
                <a:solidFill>
                  <a:srgbClr val="E5391C"/>
                </a:solidFill>
                <a:latin typeface="Cambria" panose="02040503050406030204" pitchFamily="18" charset="0"/>
                <a:ea typeface="Cambria" panose="02040503050406030204" pitchFamily="18" charset="0"/>
              </a:rPr>
              <a:t>.</a:t>
            </a:r>
            <a:endParaRPr lang="en-US" sz="3600" b="1" i="1" dirty="0">
              <a:solidFill>
                <a:srgbClr val="E5391C"/>
              </a:solidFill>
              <a:latin typeface="Cambria" panose="02040503050406030204" pitchFamily="18" charset="0"/>
              <a:ea typeface="Cambria" panose="02040503050406030204" pitchFamily="18" charset="0"/>
            </a:endParaRPr>
          </a:p>
        </p:txBody>
      </p:sp>
      <p:sp>
        <p:nvSpPr>
          <p:cNvPr id="8" name="TextBox 7"/>
          <p:cNvSpPr txBox="1"/>
          <p:nvPr/>
        </p:nvSpPr>
        <p:spPr>
          <a:xfrm>
            <a:off x="4389120" y="5082620"/>
            <a:ext cx="7051040" cy="646331"/>
          </a:xfrm>
          <a:prstGeom prst="rect">
            <a:avLst/>
          </a:prstGeom>
          <a:noFill/>
        </p:spPr>
        <p:txBody>
          <a:bodyPr wrap="square" rtlCol="0">
            <a:spAutoFit/>
          </a:bodyPr>
          <a:lstStyle/>
          <a:p>
            <a:r>
              <a:rPr lang="en-US" sz="3600" dirty="0" err="1" smtClean="0">
                <a:solidFill>
                  <a:srgbClr val="008000"/>
                </a:solidFill>
                <a:latin typeface="Cambria" panose="02040503050406030204" pitchFamily="18" charset="0"/>
                <a:ea typeface="Cambria" panose="02040503050406030204" pitchFamily="18" charset="0"/>
              </a:rPr>
              <a:t>Đoạn</a:t>
            </a:r>
            <a:r>
              <a:rPr lang="en-US" sz="3600" dirty="0" smtClean="0">
                <a:solidFill>
                  <a:srgbClr val="008000"/>
                </a:solidFill>
                <a:latin typeface="Cambria" panose="02040503050406030204" pitchFamily="18" charset="0"/>
                <a:ea typeface="Cambria" panose="02040503050406030204" pitchFamily="18" charset="0"/>
              </a:rPr>
              <a:t> 3: </a:t>
            </a:r>
            <a:r>
              <a:rPr lang="en-US" sz="3600" dirty="0" err="1" smtClean="0">
                <a:solidFill>
                  <a:srgbClr val="008000"/>
                </a:solidFill>
                <a:latin typeface="Cambria" panose="02040503050406030204" pitchFamily="18" charset="0"/>
                <a:ea typeface="Cambria" panose="02040503050406030204" pitchFamily="18" charset="0"/>
              </a:rPr>
              <a:t>Còn</a:t>
            </a:r>
            <a:r>
              <a:rPr lang="en-US" sz="3600" dirty="0" smtClean="0">
                <a:solidFill>
                  <a:srgbClr val="008000"/>
                </a:solidFill>
                <a:latin typeface="Cambria" panose="02040503050406030204" pitchFamily="18" charset="0"/>
                <a:ea typeface="Cambria" panose="02040503050406030204" pitchFamily="18" charset="0"/>
              </a:rPr>
              <a:t> </a:t>
            </a:r>
            <a:r>
              <a:rPr lang="en-US" sz="3600" dirty="0" err="1" smtClean="0">
                <a:solidFill>
                  <a:srgbClr val="008000"/>
                </a:solidFill>
                <a:latin typeface="Cambria" panose="02040503050406030204" pitchFamily="18" charset="0"/>
                <a:ea typeface="Cambria" panose="02040503050406030204" pitchFamily="18" charset="0"/>
              </a:rPr>
              <a:t>lại</a:t>
            </a:r>
            <a:endParaRPr lang="en-US" sz="3600" b="1" i="1" dirty="0">
              <a:solidFill>
                <a:srgbClr val="E5391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5653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92100" y="4842678"/>
            <a:ext cx="11724640" cy="1458189"/>
          </a:xfrm>
          <a:prstGeom prst="roundRect">
            <a:avLst/>
          </a:prstGeom>
          <a:solidFill>
            <a:srgbClr val="FFCCCC"/>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292100" y="2627798"/>
            <a:ext cx="11724640" cy="2177882"/>
          </a:xfrm>
          <a:prstGeom prst="roundRect">
            <a:avLst/>
          </a:prstGeom>
          <a:solidFill>
            <a:schemeClr val="accent6">
              <a:lumMod val="20000"/>
              <a:lumOff val="80000"/>
            </a:schemeClr>
          </a:solid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254000" y="705891"/>
            <a:ext cx="11724640" cy="1884909"/>
          </a:xfrm>
          <a:prstGeom prst="roundRect">
            <a:avLst/>
          </a:prstGeom>
          <a:solidFill>
            <a:schemeClr val="accent4">
              <a:lumMod val="20000"/>
              <a:lumOff val="8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40360" y="705891"/>
            <a:ext cx="1162812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Bà nội của Na đã già yếu. Bà đi lại rất khó khăn.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Ngôi nhà của Na nằm trên một ngọn đồi. H</a:t>
            </a:r>
            <a:r>
              <a:rPr kumimoji="0" lang="en-US" sz="2400" b="0" i="0" u="none" strike="noStrike" kern="1200" cap="none" spc="0" normalizeH="0" baseline="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ằng</a:t>
            </a:r>
            <a:r>
              <a:rPr kumimoji="0" lang="vi-VN" sz="2400" b="0"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ngày, nắng xuyên qua những tán lá trong khu vườn trước nhà tạo thành những vệt sáng lóng lánh rất đẹp. Nhưng phòng ngủ của tất cả mọi người trong gia đình lại ở phía không có nắng. Bà nội rất thích nắng nhưng nắng không lọt vào phòng bà. Na chưa biết làm cách nào để đem nắng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Một buổi sáng, khi đang dạo chơi trên đồng cỏ, Na cảm thấy nắng sưởi ấm mái tóc mình và nhảy nhót trên vạt áo. Cô bé vui mừng reo lên</a:t>
            </a:r>
            <a:r>
              <a:rPr kumimoji="0" lang="en-US" sz="2400" b="0"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Mình sẽ bắt nắng trên vạt áo mang về cho bà</a:t>
            </a:r>
            <a:r>
              <a:rPr kumimoji="0" lang="en-US" sz="2400" b="0"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Nghĩ vậy, cô bé chạy ùa vào phòng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Bà ơi! Bà nhìn này! Cháu mang ít nắng về cho bà đây! – Cô bé reo lên và xổ vạt áo ra nhưng chẳng có tia nắng nào ở đó cả.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Kìa, nắng long lanh trong ánh mắt cháu và rực lên trên mái tóc của cháu đây này</a:t>
            </a:r>
            <a:r>
              <a:rPr kumimoji="0" lang="en-US" sz="2400" b="0"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a:t>
            </a:r>
            <a:r>
              <a:rPr kumimoji="0" lang="vi-VN" sz="2400" b="0"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 Bà nội trìu mến nhìn cô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Na không hiểu được tại sao nắng lại chiếu từ mắt mình nhưng cô bé rất mừng vì làm cho bà vui. Mỗi sáng, Na dạo chơi trong vườn rồi chạy vào phòng để đem nắng cho bà.</a:t>
            </a:r>
          </a:p>
        </p:txBody>
      </p:sp>
      <p:sp>
        <p:nvSpPr>
          <p:cNvPr id="4" name="Rectangle 3"/>
          <p:cNvSpPr/>
          <p:nvPr/>
        </p:nvSpPr>
        <p:spPr>
          <a:xfrm>
            <a:off x="9470084" y="6259176"/>
            <a:ext cx="2203425"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(Theo Hà Yên)</a:t>
            </a:r>
          </a:p>
        </p:txBody>
      </p:sp>
      <p:grpSp>
        <p:nvGrpSpPr>
          <p:cNvPr id="7" name="Group 6"/>
          <p:cNvGrpSpPr/>
          <p:nvPr/>
        </p:nvGrpSpPr>
        <p:grpSpPr>
          <a:xfrm>
            <a:off x="3939540" y="121116"/>
            <a:ext cx="4312921" cy="584775"/>
            <a:chOff x="3520439" y="121116"/>
            <a:chExt cx="4312921" cy="584775"/>
          </a:xfrm>
        </p:grpSpPr>
        <p:sp>
          <p:nvSpPr>
            <p:cNvPr id="6" name="稻壳优创意 2"/>
            <p:cNvSpPr txBox="1"/>
            <p:nvPr/>
          </p:nvSpPr>
          <p:spPr>
            <a:xfrm>
              <a:off x="3520439" y="158115"/>
              <a:ext cx="4312921" cy="510778"/>
            </a:xfrm>
            <a:prstGeom prst="roundRect">
              <a:avLst/>
            </a:prstGeom>
            <a:solidFill>
              <a:srgbClr val="FF7D01"/>
            </a:solidFill>
          </p:spPr>
          <p:txBody>
            <a:bodyPr wrap="square" lIns="182880" rIns="274320" rtlCol="0">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FFFFFF"/>
                </a:solidFill>
                <a:effectLst/>
                <a:uLnTx/>
                <a:uFillTx/>
                <a:latin typeface="字魂131号-酷乐潮玩体" panose="00000500000000000000" charset="-122"/>
                <a:ea typeface="字魂131号-酷乐潮玩体" panose="00000500000000000000" charset="-122"/>
                <a:cs typeface="+mn-cs"/>
                <a:sym typeface="思源黑体" panose="020B0500000000000000" pitchFamily="34" charset="-122"/>
              </a:endParaRPr>
            </a:p>
          </p:txBody>
        </p:sp>
        <p:sp>
          <p:nvSpPr>
            <p:cNvPr id="5" name="TextBox 4"/>
            <p:cNvSpPr txBox="1"/>
            <p:nvPr/>
          </p:nvSpPr>
          <p:spPr>
            <a:xfrm>
              <a:off x="3774439" y="121116"/>
              <a:ext cx="3804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rPr>
                <a:t>TIA NẮNG BÉ NHỎ</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0" name="TextBox 9"/>
          <p:cNvSpPr txBox="1"/>
          <p:nvPr/>
        </p:nvSpPr>
        <p:spPr>
          <a:xfrm>
            <a:off x="483237" y="46671"/>
            <a:ext cx="2457449" cy="733663"/>
          </a:xfrm>
          <a:prstGeom prst="notchedRightArrow">
            <a:avLst/>
          </a:prstGeom>
          <a:solidFill>
            <a:srgbClr val="FFFF00"/>
          </a:solidFill>
          <a:ln>
            <a:solidFill>
              <a:schemeClr val="accent4">
                <a:lumMod val="75000"/>
              </a:schemeClr>
            </a:solidFill>
          </a:ln>
        </p:spPr>
        <p:txBody>
          <a:bodyPr wrap="square" rtlCol="0">
            <a:spAutoFit/>
          </a:bodyPr>
          <a:lstStyle/>
          <a:p>
            <a:r>
              <a:rPr lang="en-US" b="1" dirty="0" err="1" smtClean="0">
                <a:solidFill>
                  <a:srgbClr val="006600"/>
                </a:solidFill>
              </a:rPr>
              <a:t>Luyện</a:t>
            </a:r>
            <a:r>
              <a:rPr lang="en-US" b="1" dirty="0" smtClean="0">
                <a:solidFill>
                  <a:srgbClr val="006600"/>
                </a:solidFill>
              </a:rPr>
              <a:t> </a:t>
            </a:r>
            <a:r>
              <a:rPr lang="en-US" b="1" dirty="0" err="1" smtClean="0">
                <a:solidFill>
                  <a:srgbClr val="006600"/>
                </a:solidFill>
              </a:rPr>
              <a:t>đọc</a:t>
            </a:r>
            <a:r>
              <a:rPr lang="en-US" b="1" dirty="0" smtClean="0">
                <a:solidFill>
                  <a:srgbClr val="006600"/>
                </a:solidFill>
              </a:rPr>
              <a:t> </a:t>
            </a:r>
            <a:r>
              <a:rPr lang="en-US" b="1" dirty="0" err="1" smtClean="0">
                <a:solidFill>
                  <a:srgbClr val="006600"/>
                </a:solidFill>
              </a:rPr>
              <a:t>nối</a:t>
            </a:r>
            <a:r>
              <a:rPr lang="en-US" b="1" dirty="0" smtClean="0">
                <a:solidFill>
                  <a:srgbClr val="006600"/>
                </a:solidFill>
              </a:rPr>
              <a:t> </a:t>
            </a:r>
            <a:r>
              <a:rPr lang="en-US" b="1" dirty="0" err="1" smtClean="0">
                <a:solidFill>
                  <a:srgbClr val="006600"/>
                </a:solidFill>
              </a:rPr>
              <a:t>tiếp</a:t>
            </a:r>
            <a:endParaRPr lang="en-US" b="1" dirty="0">
              <a:solidFill>
                <a:srgbClr val="006600"/>
              </a:solidFill>
            </a:endParaRPr>
          </a:p>
        </p:txBody>
      </p:sp>
    </p:spTree>
    <p:extLst>
      <p:ext uri="{BB962C8B-B14F-4D97-AF65-F5344CB8AC3E}">
        <p14:creationId xmlns:p14="http://schemas.microsoft.com/office/powerpoint/2010/main" val="66930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repeatCount="indefinite"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图片 6" descr="16"/>
          <p:cNvPicPr>
            <a:picLocks noChangeAspect="1"/>
          </p:cNvPicPr>
          <p:nvPr/>
        </p:nvPicPr>
        <p:blipFill>
          <a:blip r:embed="rId4"/>
          <a:stretch>
            <a:fillRect/>
          </a:stretch>
        </p:blipFill>
        <p:spPr>
          <a:xfrm>
            <a:off x="1618615" y="1244600"/>
            <a:ext cx="9149080" cy="4531995"/>
          </a:xfrm>
          <a:prstGeom prst="rect">
            <a:avLst/>
          </a:prstGeom>
        </p:spPr>
      </p:pic>
      <p:pic>
        <p:nvPicPr>
          <p:cNvPr id="10" name="图片 9" descr="19"/>
          <p:cNvPicPr>
            <a:picLocks noChangeAspect="1"/>
          </p:cNvPicPr>
          <p:nvPr/>
        </p:nvPicPr>
        <p:blipFill>
          <a:blip r:embed="rId5"/>
          <a:stretch>
            <a:fillRect/>
          </a:stretch>
        </p:blipFill>
        <p:spPr>
          <a:xfrm>
            <a:off x="0" y="-94615"/>
            <a:ext cx="2322830" cy="5143500"/>
          </a:xfrm>
          <a:prstGeom prst="rect">
            <a:avLst/>
          </a:prstGeom>
        </p:spPr>
      </p:pic>
      <p:pic>
        <p:nvPicPr>
          <p:cNvPr id="12" name="图片 11" descr="18"/>
          <p:cNvPicPr>
            <a:picLocks noChangeAspect="1"/>
          </p:cNvPicPr>
          <p:nvPr/>
        </p:nvPicPr>
        <p:blipFill>
          <a:blip r:embed="rId6"/>
          <a:stretch>
            <a:fillRect/>
          </a:stretch>
        </p:blipFill>
        <p:spPr>
          <a:xfrm>
            <a:off x="-123825" y="5287645"/>
            <a:ext cx="1545590" cy="1218565"/>
          </a:xfrm>
          <a:prstGeom prst="rect">
            <a:avLst/>
          </a:prstGeom>
        </p:spPr>
      </p:pic>
      <p:pic>
        <p:nvPicPr>
          <p:cNvPr id="15" name="图片 14" descr="20"/>
          <p:cNvPicPr>
            <a:picLocks noChangeAspect="1"/>
          </p:cNvPicPr>
          <p:nvPr/>
        </p:nvPicPr>
        <p:blipFill>
          <a:blip r:embed="rId7"/>
          <a:srcRect l="69989" t="-208" b="84615"/>
          <a:stretch>
            <a:fillRect/>
          </a:stretch>
        </p:blipFill>
        <p:spPr>
          <a:xfrm>
            <a:off x="10494010" y="0"/>
            <a:ext cx="1697990" cy="1568450"/>
          </a:xfrm>
          <a:prstGeom prst="rect">
            <a:avLst/>
          </a:prstGeom>
        </p:spPr>
      </p:pic>
      <p:pic>
        <p:nvPicPr>
          <p:cNvPr id="8" name="图片 7" descr="14"/>
          <p:cNvPicPr>
            <a:picLocks noChangeAspect="1"/>
          </p:cNvPicPr>
          <p:nvPr/>
        </p:nvPicPr>
        <p:blipFill>
          <a:blip r:embed="rId8"/>
          <a:stretch>
            <a:fillRect/>
          </a:stretch>
        </p:blipFill>
        <p:spPr>
          <a:xfrm>
            <a:off x="9672637" y="3422015"/>
            <a:ext cx="2362835" cy="3253740"/>
          </a:xfrm>
          <a:prstGeom prst="rect">
            <a:avLst/>
          </a:prstGeom>
        </p:spPr>
      </p:pic>
      <p:pic>
        <p:nvPicPr>
          <p:cNvPr id="14" name="图片 13" descr="11"/>
          <p:cNvPicPr>
            <a:picLocks noChangeAspect="1"/>
          </p:cNvPicPr>
          <p:nvPr/>
        </p:nvPicPr>
        <p:blipFill>
          <a:blip r:embed="rId9"/>
          <a:stretch>
            <a:fillRect/>
          </a:stretch>
        </p:blipFill>
        <p:spPr>
          <a:xfrm>
            <a:off x="8814435" y="620395"/>
            <a:ext cx="1214120" cy="1214120"/>
          </a:xfrm>
          <a:prstGeom prst="rect">
            <a:avLst/>
          </a:prstGeom>
        </p:spPr>
      </p:pic>
      <p:pic>
        <p:nvPicPr>
          <p:cNvPr id="11" name="图片 10" descr="17"/>
          <p:cNvPicPr>
            <a:picLocks noChangeAspect="1"/>
          </p:cNvPicPr>
          <p:nvPr/>
        </p:nvPicPr>
        <p:blipFill>
          <a:blip r:embed="rId10"/>
          <a:stretch>
            <a:fillRect/>
          </a:stretch>
        </p:blipFill>
        <p:spPr>
          <a:xfrm flipH="1">
            <a:off x="1914049" y="4308475"/>
            <a:ext cx="999490" cy="979170"/>
          </a:xfrm>
          <a:prstGeom prst="rect">
            <a:avLst/>
          </a:prstGeom>
        </p:spPr>
      </p:pic>
      <p:pic>
        <p:nvPicPr>
          <p:cNvPr id="3" name="Picture 2"/>
          <p:cNvPicPr>
            <a:picLocks noChangeAspect="1"/>
          </p:cNvPicPr>
          <p:nvPr/>
        </p:nvPicPr>
        <p:blipFill rotWithShape="1">
          <a:blip r:embed="rId11"/>
          <a:srcRect b="45346"/>
          <a:stretch/>
        </p:blipFill>
        <p:spPr>
          <a:xfrm>
            <a:off x="1743201" y="2207080"/>
            <a:ext cx="8899907" cy="1798863"/>
          </a:xfrm>
          <a:prstGeom prst="rect">
            <a:avLst/>
          </a:prstGeom>
        </p:spPr>
      </p:pic>
    </p:spTree>
    <p:extLst>
      <p:ext uri="{BB962C8B-B14F-4D97-AF65-F5344CB8AC3E}">
        <p14:creationId xmlns:p14="http://schemas.microsoft.com/office/powerpoint/2010/main" val="300598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55"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strVal val="#ppt_w*0.70"/>
                                          </p:val>
                                        </p:tav>
                                        <p:tav tm="100000">
                                          <p:val>
                                            <p:strVal val="#ppt_w"/>
                                          </p:val>
                                        </p:tav>
                                      </p:tavLst>
                                    </p:anim>
                                    <p:anim calcmode="lin" valueType="num">
                                      <p:cBhvr>
                                        <p:cTn id="32" dur="1000" fill="hold"/>
                                        <p:tgtEl>
                                          <p:spTgt spid="3"/>
                                        </p:tgtEl>
                                        <p:attrNameLst>
                                          <p:attrName>ppt_h</p:attrName>
                                        </p:attrNameLst>
                                      </p:cBhvr>
                                      <p:tavLst>
                                        <p:tav tm="0">
                                          <p:val>
                                            <p:strVal val="#ppt_h"/>
                                          </p:val>
                                        </p:tav>
                                        <p:tav tm="100000">
                                          <p:val>
                                            <p:strVal val="#ppt_h"/>
                                          </p:val>
                                        </p:tav>
                                      </p:tavLst>
                                    </p:anim>
                                    <p:animEffect transition="in" filter="fade">
                                      <p:cBhvr>
                                        <p:cTn id="3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097279" y="1465964"/>
            <a:ext cx="9732288" cy="4199256"/>
            <a:chOff x="660400" y="2350778"/>
            <a:chExt cx="9550400" cy="3850565"/>
          </a:xfrm>
        </p:grpSpPr>
        <p:sp>
          <p:nvSpPr>
            <p:cNvPr id="2" name="矩形 1"/>
            <p:cNvSpPr/>
            <p:nvPr/>
          </p:nvSpPr>
          <p:spPr>
            <a:xfrm>
              <a:off x="660400" y="2609148"/>
              <a:ext cx="9550400" cy="3592195"/>
            </a:xfrm>
            <a:prstGeom prst="rect">
              <a:avLst/>
            </a:prstGeom>
            <a:noFill/>
            <a:ln w="28575">
              <a:solidFill>
                <a:srgbClr val="F66B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汉仪正圆-55W" panose="00020600040101010101" pitchFamily="18" charset="-122"/>
                <a:ea typeface="汉仪正圆-55W" panose="00020600040101010101" pitchFamily="18" charset="-122"/>
                <a:cs typeface="+mn-cs"/>
                <a:sym typeface="思源黑体" panose="020B0500000000000000" pitchFamily="34" charset="-122"/>
              </a:endParaRPr>
            </a:p>
          </p:txBody>
        </p:sp>
        <p:sp>
          <p:nvSpPr>
            <p:cNvPr id="4" name="文本框 3"/>
            <p:cNvSpPr txBox="1"/>
            <p:nvPr/>
          </p:nvSpPr>
          <p:spPr>
            <a:xfrm>
              <a:off x="1209745" y="2350778"/>
              <a:ext cx="2755900" cy="523220"/>
            </a:xfrm>
            <a:prstGeom prst="rect">
              <a:avLst/>
            </a:prstGeom>
            <a:solidFill>
              <a:srgbClr val="F66B49"/>
            </a:solidFill>
          </p:spPr>
          <p:txBody>
            <a:bodyPr vert="horz"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smtClean="0">
                  <a:ln>
                    <a:noFill/>
                  </a:ln>
                  <a:solidFill>
                    <a:srgbClr val="FFFFFF"/>
                  </a:solidFill>
                  <a:effectLst/>
                  <a:uLnTx/>
                  <a:uFillTx/>
                  <a:latin typeface="Cambria" panose="02040503050406030204" pitchFamily="18" charset="0"/>
                  <a:ea typeface="Cambria" panose="02040503050406030204" pitchFamily="18" charset="0"/>
                  <a:sym typeface="思源黑体" panose="020B0500000000000000" pitchFamily="34" charset="-122"/>
                </a:rPr>
                <a:t>Câu</a:t>
              </a:r>
              <a:r>
                <a:rPr kumimoji="0" lang="en-US" altLang="zh-CN" sz="2800" b="1" i="0" u="none" strike="noStrike" kern="1200" cap="none" spc="0" normalizeH="0" noProof="0" dirty="0" smtClean="0">
                  <a:ln>
                    <a:noFill/>
                  </a:ln>
                  <a:solidFill>
                    <a:srgbClr val="FFFFFF"/>
                  </a:solidFill>
                  <a:effectLst/>
                  <a:uLnTx/>
                  <a:uFillTx/>
                  <a:latin typeface="Cambria" panose="02040503050406030204" pitchFamily="18" charset="0"/>
                  <a:ea typeface="Cambria" panose="02040503050406030204" pitchFamily="18" charset="0"/>
                  <a:sym typeface="思源黑体" panose="020B0500000000000000" pitchFamily="34" charset="-122"/>
                </a:rPr>
                <a:t> </a:t>
              </a:r>
              <a:r>
                <a:rPr kumimoji="0" lang="en-US" altLang="zh-CN" sz="2800" b="1" i="0" u="none" strike="noStrike" kern="1200" cap="none" spc="0" normalizeH="0" noProof="0" dirty="0" err="1" smtClean="0">
                  <a:ln>
                    <a:noFill/>
                  </a:ln>
                  <a:solidFill>
                    <a:srgbClr val="FFFFFF"/>
                  </a:solidFill>
                  <a:effectLst/>
                  <a:uLnTx/>
                  <a:uFillTx/>
                  <a:latin typeface="Cambria" panose="02040503050406030204" pitchFamily="18" charset="0"/>
                  <a:ea typeface="Cambria" panose="02040503050406030204" pitchFamily="18" charset="0"/>
                  <a:sym typeface="思源黑体" panose="020B0500000000000000" pitchFamily="34" charset="-122"/>
                </a:rPr>
                <a:t>hỏi</a:t>
              </a:r>
              <a:r>
                <a:rPr kumimoji="0" lang="en-US" altLang="zh-CN" sz="2800" b="1" i="0" u="none" strike="noStrike" kern="1200" cap="none" spc="0" normalizeH="0" noProof="0" dirty="0" smtClean="0">
                  <a:ln>
                    <a:noFill/>
                  </a:ln>
                  <a:solidFill>
                    <a:srgbClr val="FFFFFF"/>
                  </a:solidFill>
                  <a:effectLst/>
                  <a:uLnTx/>
                  <a:uFillTx/>
                  <a:latin typeface="字魂131号-酷乐潮玩体" panose="00000500000000000000" charset="-122"/>
                  <a:ea typeface="字魂131号-酷乐潮玩体" panose="00000500000000000000" charset="-122"/>
                  <a:sym typeface="思源黑体" panose="020B0500000000000000" pitchFamily="34" charset="-122"/>
                </a:rPr>
                <a:t>:</a:t>
              </a:r>
              <a:endParaRPr kumimoji="0" lang="zh-CN" altLang="en-US" sz="2800" b="1" i="0" u="none" strike="noStrike" kern="1200" cap="none" spc="0" normalizeH="0" baseline="0" noProof="0" dirty="0">
                <a:ln>
                  <a:noFill/>
                </a:ln>
                <a:solidFill>
                  <a:srgbClr val="FFFFFF"/>
                </a:solidFill>
                <a:effectLst/>
                <a:uLnTx/>
                <a:uFillTx/>
                <a:latin typeface="字魂131号-酷乐潮玩体" panose="00000500000000000000" charset="-122"/>
                <a:ea typeface="字魂131号-酷乐潮玩体" panose="00000500000000000000" charset="-122"/>
                <a:sym typeface="思源黑体" panose="020B0500000000000000" pitchFamily="34" charset="-122"/>
              </a:endParaRPr>
            </a:p>
          </p:txBody>
        </p:sp>
      </p:grpSp>
      <p:pic>
        <p:nvPicPr>
          <p:cNvPr id="7" name="图片 6" descr="C:\Users\Am'be'r\Desktop\13.png13"/>
          <p:cNvPicPr>
            <a:picLocks noChangeAspect="1"/>
          </p:cNvPicPr>
          <p:nvPr/>
        </p:nvPicPr>
        <p:blipFill>
          <a:blip r:embed="rId2"/>
          <a:srcRect/>
          <a:stretch>
            <a:fillRect/>
          </a:stretch>
        </p:blipFill>
        <p:spPr>
          <a:xfrm>
            <a:off x="10158390" y="4864019"/>
            <a:ext cx="1811655" cy="1605915"/>
          </a:xfrm>
          <a:prstGeom prst="rect">
            <a:avLst/>
          </a:prstGeom>
        </p:spPr>
      </p:pic>
      <p:sp>
        <p:nvSpPr>
          <p:cNvPr id="9" name="TextBox 8"/>
          <p:cNvSpPr txBox="1"/>
          <p:nvPr/>
        </p:nvSpPr>
        <p:spPr>
          <a:xfrm>
            <a:off x="1284018" y="743793"/>
            <a:ext cx="9641380" cy="646331"/>
          </a:xfrm>
          <a:prstGeom prst="rect">
            <a:avLst/>
          </a:prstGeom>
          <a:noFill/>
        </p:spPr>
        <p:txBody>
          <a:bodyPr wrap="square" rtlCol="0">
            <a:spAutoFit/>
          </a:bodyPr>
          <a:lstStyle/>
          <a:p>
            <a:pPr algn="ctr"/>
            <a:r>
              <a:rPr lang="en-US" sz="3600" b="1" dirty="0" err="1" smtClean="0">
                <a:solidFill>
                  <a:srgbClr val="008000"/>
                </a:solidFill>
                <a:latin typeface="Cambria" panose="02040503050406030204" pitchFamily="18" charset="0"/>
                <a:ea typeface="Cambria" panose="02040503050406030204" pitchFamily="18" charset="0"/>
              </a:rPr>
              <a:t>Thảo</a:t>
            </a:r>
            <a:r>
              <a:rPr lang="en-US" sz="3600" b="1" dirty="0" smtClean="0">
                <a:solidFill>
                  <a:srgbClr val="008000"/>
                </a:solidFill>
                <a:latin typeface="Cambria" panose="02040503050406030204" pitchFamily="18" charset="0"/>
                <a:ea typeface="Cambria" panose="02040503050406030204" pitchFamily="18" charset="0"/>
              </a:rPr>
              <a:t> </a:t>
            </a:r>
            <a:r>
              <a:rPr lang="en-US" sz="3600" b="1" dirty="0" err="1" smtClean="0">
                <a:solidFill>
                  <a:srgbClr val="008000"/>
                </a:solidFill>
                <a:latin typeface="Cambria" panose="02040503050406030204" pitchFamily="18" charset="0"/>
                <a:ea typeface="Cambria" panose="02040503050406030204" pitchFamily="18" charset="0"/>
              </a:rPr>
              <a:t>luận</a:t>
            </a:r>
            <a:r>
              <a:rPr lang="en-US" sz="3600" b="1" dirty="0" smtClean="0">
                <a:solidFill>
                  <a:srgbClr val="008000"/>
                </a:solidFill>
                <a:latin typeface="Cambria" panose="02040503050406030204" pitchFamily="18" charset="0"/>
                <a:ea typeface="Cambria" panose="02040503050406030204" pitchFamily="18" charset="0"/>
              </a:rPr>
              <a:t> </a:t>
            </a:r>
            <a:r>
              <a:rPr lang="en-US" sz="3600" b="1" dirty="0" err="1" smtClean="0">
                <a:solidFill>
                  <a:srgbClr val="008000"/>
                </a:solidFill>
                <a:latin typeface="Cambria" panose="02040503050406030204" pitchFamily="18" charset="0"/>
                <a:ea typeface="Cambria" panose="02040503050406030204" pitchFamily="18" charset="0"/>
              </a:rPr>
              <a:t>nhóm</a:t>
            </a:r>
            <a:r>
              <a:rPr lang="en-US" sz="3600" b="1" dirty="0" smtClean="0">
                <a:solidFill>
                  <a:srgbClr val="008000"/>
                </a:solidFill>
                <a:latin typeface="Cambria" panose="02040503050406030204" pitchFamily="18" charset="0"/>
                <a:ea typeface="Cambria" panose="02040503050406030204" pitchFamily="18" charset="0"/>
              </a:rPr>
              <a:t> 4 </a:t>
            </a:r>
            <a:r>
              <a:rPr lang="en-US" sz="3600" b="1" dirty="0" err="1" smtClean="0">
                <a:solidFill>
                  <a:srgbClr val="008000"/>
                </a:solidFill>
                <a:latin typeface="Cambria" panose="02040503050406030204" pitchFamily="18" charset="0"/>
                <a:ea typeface="Cambria" panose="02040503050406030204" pitchFamily="18" charset="0"/>
              </a:rPr>
              <a:t>trả</a:t>
            </a:r>
            <a:r>
              <a:rPr lang="en-US" sz="3600" b="1" dirty="0" smtClean="0">
                <a:solidFill>
                  <a:srgbClr val="008000"/>
                </a:solidFill>
                <a:latin typeface="Cambria" panose="02040503050406030204" pitchFamily="18" charset="0"/>
                <a:ea typeface="Cambria" panose="02040503050406030204" pitchFamily="18" charset="0"/>
              </a:rPr>
              <a:t> </a:t>
            </a:r>
            <a:r>
              <a:rPr lang="en-US" sz="3600" b="1" dirty="0" err="1" smtClean="0">
                <a:solidFill>
                  <a:srgbClr val="008000"/>
                </a:solidFill>
                <a:latin typeface="Cambria" panose="02040503050406030204" pitchFamily="18" charset="0"/>
                <a:ea typeface="Cambria" panose="02040503050406030204" pitchFamily="18" charset="0"/>
              </a:rPr>
              <a:t>lời</a:t>
            </a:r>
            <a:r>
              <a:rPr lang="en-US" sz="3600" b="1" dirty="0" smtClean="0">
                <a:solidFill>
                  <a:srgbClr val="008000"/>
                </a:solidFill>
                <a:latin typeface="Cambria" panose="02040503050406030204" pitchFamily="18" charset="0"/>
                <a:ea typeface="Cambria" panose="02040503050406030204" pitchFamily="18" charset="0"/>
              </a:rPr>
              <a:t> </a:t>
            </a:r>
            <a:r>
              <a:rPr lang="en-US" sz="3600" b="1" dirty="0" err="1" smtClean="0">
                <a:solidFill>
                  <a:srgbClr val="008000"/>
                </a:solidFill>
                <a:latin typeface="Cambria" panose="02040503050406030204" pitchFamily="18" charset="0"/>
                <a:ea typeface="Cambria" panose="02040503050406030204" pitchFamily="18" charset="0"/>
              </a:rPr>
              <a:t>các</a:t>
            </a:r>
            <a:r>
              <a:rPr lang="en-US" sz="3600" b="1" dirty="0" smtClean="0">
                <a:solidFill>
                  <a:srgbClr val="008000"/>
                </a:solidFill>
                <a:latin typeface="Cambria" panose="02040503050406030204" pitchFamily="18" charset="0"/>
                <a:ea typeface="Cambria" panose="02040503050406030204" pitchFamily="18" charset="0"/>
              </a:rPr>
              <a:t> </a:t>
            </a:r>
            <a:r>
              <a:rPr lang="en-US" sz="3600" b="1" dirty="0" err="1" smtClean="0">
                <a:solidFill>
                  <a:srgbClr val="008000"/>
                </a:solidFill>
                <a:latin typeface="Cambria" panose="02040503050406030204" pitchFamily="18" charset="0"/>
                <a:ea typeface="Cambria" panose="02040503050406030204" pitchFamily="18" charset="0"/>
              </a:rPr>
              <a:t>câu</a:t>
            </a:r>
            <a:r>
              <a:rPr lang="en-US" sz="3600" b="1" dirty="0" smtClean="0">
                <a:solidFill>
                  <a:srgbClr val="008000"/>
                </a:solidFill>
                <a:latin typeface="Cambria" panose="02040503050406030204" pitchFamily="18" charset="0"/>
                <a:ea typeface="Cambria" panose="02040503050406030204" pitchFamily="18" charset="0"/>
              </a:rPr>
              <a:t> </a:t>
            </a:r>
            <a:r>
              <a:rPr lang="en-US" sz="3600" b="1" dirty="0" err="1" smtClean="0">
                <a:solidFill>
                  <a:srgbClr val="008000"/>
                </a:solidFill>
                <a:latin typeface="Cambria" panose="02040503050406030204" pitchFamily="18" charset="0"/>
                <a:ea typeface="Cambria" panose="02040503050406030204" pitchFamily="18" charset="0"/>
              </a:rPr>
              <a:t>hỏi</a:t>
            </a:r>
            <a:r>
              <a:rPr lang="en-US" sz="3600" b="1" dirty="0" smtClean="0">
                <a:solidFill>
                  <a:srgbClr val="008000"/>
                </a:solidFill>
                <a:latin typeface="Cambria" panose="02040503050406030204" pitchFamily="18" charset="0"/>
                <a:ea typeface="Cambria" panose="02040503050406030204" pitchFamily="18" charset="0"/>
              </a:rPr>
              <a:t> </a:t>
            </a:r>
            <a:r>
              <a:rPr lang="en-US" sz="3600" b="1" dirty="0" err="1" smtClean="0">
                <a:solidFill>
                  <a:srgbClr val="008000"/>
                </a:solidFill>
                <a:latin typeface="Cambria" panose="02040503050406030204" pitchFamily="18" charset="0"/>
                <a:ea typeface="Cambria" panose="02040503050406030204" pitchFamily="18" charset="0"/>
              </a:rPr>
              <a:t>sau</a:t>
            </a:r>
            <a:r>
              <a:rPr lang="en-US" sz="3600" b="1" dirty="0" smtClean="0">
                <a:solidFill>
                  <a:srgbClr val="008000"/>
                </a:solidFill>
                <a:latin typeface="Cambria" panose="02040503050406030204" pitchFamily="18" charset="0"/>
                <a:ea typeface="Cambria" panose="02040503050406030204" pitchFamily="18" charset="0"/>
              </a:rPr>
              <a:t>:</a:t>
            </a:r>
            <a:endParaRPr lang="en-US" sz="3600" b="1" dirty="0">
              <a:solidFill>
                <a:srgbClr val="008000"/>
              </a:solidFill>
              <a:latin typeface="Cambria" panose="02040503050406030204" pitchFamily="18" charset="0"/>
              <a:ea typeface="Cambria" panose="02040503050406030204" pitchFamily="18" charset="0"/>
            </a:endParaRPr>
          </a:p>
        </p:txBody>
      </p:sp>
      <p:sp>
        <p:nvSpPr>
          <p:cNvPr id="16" name="Rectangle 15"/>
          <p:cNvSpPr/>
          <p:nvPr/>
        </p:nvSpPr>
        <p:spPr>
          <a:xfrm>
            <a:off x="1284016" y="2137231"/>
            <a:ext cx="9545551" cy="553998"/>
          </a:xfrm>
          <a:prstGeom prst="rect">
            <a:avLst/>
          </a:prstGeom>
        </p:spPr>
        <p:txBody>
          <a:bodyPr wrap="square">
            <a:spAutoFit/>
          </a:bodyPr>
          <a:lstStyle/>
          <a:p>
            <a:pPr lvl="0"/>
            <a:r>
              <a:rPr lang="nl-NL" sz="3000" dirty="0" smtClean="0">
                <a:solidFill>
                  <a:srgbClr val="FF7D01"/>
                </a:solidFill>
                <a:latin typeface="Cambria" panose="02040503050406030204" pitchFamily="18" charset="0"/>
                <a:ea typeface="Cambria" panose="02040503050406030204" pitchFamily="18" charset="0"/>
              </a:rPr>
              <a:t>Câu 1. Vì </a:t>
            </a:r>
            <a:r>
              <a:rPr lang="nl-NL" sz="3000" dirty="0">
                <a:solidFill>
                  <a:srgbClr val="FF7D01"/>
                </a:solidFill>
                <a:latin typeface="Cambria" panose="02040503050406030204" pitchFamily="18" charset="0"/>
                <a:ea typeface="Cambria" panose="02040503050406030204" pitchFamily="18" charset="0"/>
              </a:rPr>
              <a:t>sao bà nội của Na khó thấy được nắng?</a:t>
            </a:r>
            <a:endParaRPr lang="en-US" sz="3000" dirty="0">
              <a:solidFill>
                <a:srgbClr val="FF7D01"/>
              </a:solidFill>
              <a:latin typeface="Cambria" panose="02040503050406030204" pitchFamily="18" charset="0"/>
              <a:ea typeface="Cambria" panose="02040503050406030204" pitchFamily="18" charset="0"/>
            </a:endParaRPr>
          </a:p>
        </p:txBody>
      </p:sp>
      <p:sp>
        <p:nvSpPr>
          <p:cNvPr id="17" name="Rectangle 16"/>
          <p:cNvSpPr/>
          <p:nvPr/>
        </p:nvSpPr>
        <p:spPr>
          <a:xfrm>
            <a:off x="1284015" y="2719380"/>
            <a:ext cx="9545551" cy="553998"/>
          </a:xfrm>
          <a:prstGeom prst="rect">
            <a:avLst/>
          </a:prstGeom>
        </p:spPr>
        <p:txBody>
          <a:bodyPr wrap="square">
            <a:spAutoFit/>
          </a:bodyPr>
          <a:lstStyle/>
          <a:p>
            <a:pPr lvl="0"/>
            <a:r>
              <a:rPr lang="nl-NL" sz="3000" dirty="0" smtClean="0">
                <a:solidFill>
                  <a:srgbClr val="FF7D01"/>
                </a:solidFill>
                <a:latin typeface="Cambria" panose="02040503050406030204" pitchFamily="18" charset="0"/>
                <a:ea typeface="Cambria" panose="02040503050406030204" pitchFamily="18" charset="0"/>
              </a:rPr>
              <a:t>Câu 2. Na nghĩ ra cách nào để mang nắng cho bà?</a:t>
            </a:r>
            <a:endParaRPr lang="en-US" sz="3000" dirty="0">
              <a:solidFill>
                <a:srgbClr val="FF7D01"/>
              </a:solidFill>
              <a:latin typeface="Cambria" panose="02040503050406030204" pitchFamily="18" charset="0"/>
              <a:ea typeface="Cambria" panose="02040503050406030204" pitchFamily="18" charset="0"/>
            </a:endParaRPr>
          </a:p>
        </p:txBody>
      </p:sp>
      <p:sp>
        <p:nvSpPr>
          <p:cNvPr id="20" name="Rectangle 19"/>
          <p:cNvSpPr/>
          <p:nvPr/>
        </p:nvSpPr>
        <p:spPr>
          <a:xfrm>
            <a:off x="1284015" y="3328794"/>
            <a:ext cx="9545551" cy="553998"/>
          </a:xfrm>
          <a:prstGeom prst="rect">
            <a:avLst/>
          </a:prstGeom>
        </p:spPr>
        <p:txBody>
          <a:bodyPr wrap="square">
            <a:spAutoFit/>
          </a:bodyPr>
          <a:lstStyle/>
          <a:p>
            <a:pPr lvl="0"/>
            <a:r>
              <a:rPr lang="nl-NL" sz="3000" dirty="0" smtClean="0">
                <a:solidFill>
                  <a:srgbClr val="FF7D01"/>
                </a:solidFill>
                <a:latin typeface="Cambria" panose="02040503050406030204" pitchFamily="18" charset="0"/>
                <a:ea typeface="Cambria" panose="02040503050406030204" pitchFamily="18" charset="0"/>
              </a:rPr>
              <a:t>Câu 3. Na có mang được nắng cho bà không? Vì sao?</a:t>
            </a:r>
            <a:endParaRPr lang="en-US" sz="3000" dirty="0">
              <a:solidFill>
                <a:srgbClr val="FF7D01"/>
              </a:solidFill>
              <a:latin typeface="Cambria" panose="02040503050406030204" pitchFamily="18" charset="0"/>
              <a:ea typeface="Cambria" panose="02040503050406030204" pitchFamily="18" charset="0"/>
            </a:endParaRPr>
          </a:p>
        </p:txBody>
      </p:sp>
      <p:sp>
        <p:nvSpPr>
          <p:cNvPr id="21" name="Rectangle 20"/>
          <p:cNvSpPr/>
          <p:nvPr/>
        </p:nvSpPr>
        <p:spPr>
          <a:xfrm>
            <a:off x="1284014" y="3886304"/>
            <a:ext cx="9545551" cy="1015663"/>
          </a:xfrm>
          <a:prstGeom prst="rect">
            <a:avLst/>
          </a:prstGeom>
        </p:spPr>
        <p:txBody>
          <a:bodyPr wrap="square">
            <a:spAutoFit/>
          </a:bodyPr>
          <a:lstStyle/>
          <a:p>
            <a:pPr lvl="0"/>
            <a:r>
              <a:rPr lang="nl-NL" sz="3000" dirty="0" smtClean="0">
                <a:solidFill>
                  <a:srgbClr val="FF7D01"/>
                </a:solidFill>
                <a:latin typeface="Cambria" panose="02040503050406030204" pitchFamily="18" charset="0"/>
                <a:ea typeface="Cambria" panose="02040503050406030204" pitchFamily="18" charset="0"/>
              </a:rPr>
              <a:t>Câu 4. Câu nói của bà cho em biết điều gì? Chọn câu trả lời hoặc nêu ý kiến khác của em.</a:t>
            </a:r>
          </a:p>
        </p:txBody>
      </p:sp>
      <p:sp>
        <p:nvSpPr>
          <p:cNvPr id="22" name="Rectangle 21"/>
          <p:cNvSpPr/>
          <p:nvPr/>
        </p:nvSpPr>
        <p:spPr>
          <a:xfrm>
            <a:off x="1331932" y="4867233"/>
            <a:ext cx="9545551" cy="553998"/>
          </a:xfrm>
          <a:prstGeom prst="rect">
            <a:avLst/>
          </a:prstGeom>
        </p:spPr>
        <p:txBody>
          <a:bodyPr wrap="square">
            <a:spAutoFit/>
          </a:bodyPr>
          <a:lstStyle/>
          <a:p>
            <a:pPr lvl="0"/>
            <a:r>
              <a:rPr lang="nl-NL" sz="3000" dirty="0" smtClean="0">
                <a:solidFill>
                  <a:srgbClr val="FF7D01"/>
                </a:solidFill>
                <a:latin typeface="Cambria" panose="02040503050406030204" pitchFamily="18" charset="0"/>
                <a:ea typeface="Cambria" panose="02040503050406030204" pitchFamily="18" charset="0"/>
              </a:rPr>
              <a:t>Câu 5. Nếu là Na, em sẽ làm gì để giúp bà nhìn thấy nắng?</a:t>
            </a:r>
          </a:p>
        </p:txBody>
      </p:sp>
    </p:spTree>
    <p:extLst>
      <p:ext uri="{BB962C8B-B14F-4D97-AF65-F5344CB8AC3E}">
        <p14:creationId xmlns:p14="http://schemas.microsoft.com/office/powerpoint/2010/main" val="1991296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 presetClass="entr" presetSubtype="12"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12"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12"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0-#ppt_w/2"/>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12"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0-#ppt_w/2"/>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12"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0-#ppt_w/2"/>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7" grpId="0"/>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76960" y="1105015"/>
            <a:ext cx="10533064" cy="4879225"/>
            <a:chOff x="876960" y="1105015"/>
            <a:chExt cx="10533064" cy="4879225"/>
          </a:xfrm>
        </p:grpSpPr>
        <p:grpSp>
          <p:nvGrpSpPr>
            <p:cNvPr id="7" name="Group 6"/>
            <p:cNvGrpSpPr/>
            <p:nvPr/>
          </p:nvGrpSpPr>
          <p:grpSpPr>
            <a:xfrm>
              <a:off x="876960" y="1105015"/>
              <a:ext cx="10533064" cy="4879225"/>
              <a:chOff x="876960" y="1105015"/>
              <a:chExt cx="10533064" cy="4879225"/>
            </a:xfrm>
          </p:grpSpPr>
          <p:grpSp>
            <p:nvGrpSpPr>
              <p:cNvPr id="10" name="Group 9"/>
              <p:cNvGrpSpPr/>
              <p:nvPr/>
            </p:nvGrpSpPr>
            <p:grpSpPr>
              <a:xfrm>
                <a:off x="911304" y="1105015"/>
                <a:ext cx="10498720" cy="4879225"/>
                <a:chOff x="773032" y="1105015"/>
                <a:chExt cx="10498720" cy="4879225"/>
              </a:xfrm>
            </p:grpSpPr>
            <p:grpSp>
              <p:nvGrpSpPr>
                <p:cNvPr id="4" name="稻壳优创意 1"/>
                <p:cNvGrpSpPr/>
                <p:nvPr/>
              </p:nvGrpSpPr>
              <p:grpSpPr bwMode="auto">
                <a:xfrm>
                  <a:off x="773032" y="1129636"/>
                  <a:ext cx="10498720" cy="4854604"/>
                  <a:chOff x="664425" y="2398070"/>
                  <a:chExt cx="8732861" cy="3930264"/>
                </a:xfrm>
                <a:effectLst>
                  <a:outerShdw blurRad="50800" dist="38100" dir="5400000" algn="t" rotWithShape="0">
                    <a:prstClr val="black">
                      <a:alpha val="40000"/>
                    </a:prstClr>
                  </a:outerShdw>
                </a:effectLst>
              </p:grpSpPr>
              <p:sp>
                <p:nvSpPr>
                  <p:cNvPr id="5" name="稻壳优创意 1-1"/>
                  <p:cNvSpPr/>
                  <p:nvPr/>
                </p:nvSpPr>
                <p:spPr>
                  <a:xfrm>
                    <a:off x="664425" y="2895913"/>
                    <a:ext cx="8732861" cy="3432421"/>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220530" y="2398070"/>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grpSp>
            <p:sp>
              <p:nvSpPr>
                <p:cNvPr id="11" name="TextBox 10"/>
                <p:cNvSpPr txBox="1"/>
                <p:nvPr/>
              </p:nvSpPr>
              <p:spPr>
                <a:xfrm>
                  <a:off x="1849981" y="1105015"/>
                  <a:ext cx="1821651" cy="707886"/>
                </a:xfrm>
                <a:prstGeom prst="rect">
                  <a:avLst/>
                </a:prstGeom>
                <a:noFill/>
              </p:spPr>
              <p:txBody>
                <a:bodyPr wrap="square" rtlCol="0">
                  <a:spAutoFit/>
                </a:bodyPr>
                <a:lstStyle/>
                <a:p>
                  <a:r>
                    <a:rPr lang="en-US" sz="4000" b="1" dirty="0" err="1" smtClean="0">
                      <a:solidFill>
                        <a:schemeClr val="bg1"/>
                      </a:solidFill>
                      <a:latin typeface="Cambria" panose="02040503050406030204" pitchFamily="18" charset="0"/>
                      <a:ea typeface="Cambria" panose="02040503050406030204" pitchFamily="18" charset="0"/>
                    </a:rPr>
                    <a:t>Câu</a:t>
                  </a:r>
                  <a:r>
                    <a:rPr lang="en-US" sz="4000" b="1" dirty="0" smtClean="0">
                      <a:solidFill>
                        <a:schemeClr val="bg1"/>
                      </a:solidFill>
                      <a:latin typeface="Cambria" panose="02040503050406030204" pitchFamily="18" charset="0"/>
                      <a:ea typeface="Cambria" panose="02040503050406030204" pitchFamily="18" charset="0"/>
                    </a:rPr>
                    <a:t> 1:</a:t>
                  </a:r>
                  <a:endParaRPr lang="en-US" sz="4000" dirty="0">
                    <a:solidFill>
                      <a:schemeClr val="bg1"/>
                    </a:solidFill>
                    <a:latin typeface="Cambria" panose="02040503050406030204" pitchFamily="18" charset="0"/>
                    <a:ea typeface="Cambria" panose="020405030504060302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3"/>
              <a:srcRect/>
              <a:stretch>
                <a:fillRect/>
              </a:stretch>
            </p:blipFill>
            <p:spPr>
              <a:xfrm>
                <a:off x="876960" y="3482975"/>
                <a:ext cx="2864776" cy="2501265"/>
              </a:xfrm>
              <a:prstGeom prst="rect">
                <a:avLst/>
              </a:prstGeom>
            </p:spPr>
          </p:pic>
        </p:grpSp>
        <p:sp>
          <p:nvSpPr>
            <p:cNvPr id="6" name="Rectangle 5"/>
            <p:cNvSpPr/>
            <p:nvPr/>
          </p:nvSpPr>
          <p:spPr>
            <a:xfrm>
              <a:off x="1579859" y="1922014"/>
              <a:ext cx="9830165" cy="646331"/>
            </a:xfrm>
            <a:prstGeom prst="rect">
              <a:avLst/>
            </a:prstGeom>
          </p:spPr>
          <p:txBody>
            <a:bodyPr wrap="square">
              <a:spAutoFit/>
            </a:bodyPr>
            <a:lstStyle/>
            <a:p>
              <a:pPr lvl="0"/>
              <a:r>
                <a:rPr lang="nl-NL" sz="3600" b="1" dirty="0">
                  <a:solidFill>
                    <a:schemeClr val="accent4">
                      <a:lumMod val="50000"/>
                    </a:schemeClr>
                  </a:solidFill>
                  <a:latin typeface="Cambria" panose="02040503050406030204" pitchFamily="18" charset="0"/>
                  <a:ea typeface="Cambria" panose="02040503050406030204" pitchFamily="18" charset="0"/>
                </a:rPr>
                <a:t>Vì sao bà nội của Na khó thấy được nắng?</a:t>
              </a:r>
              <a:endParaRPr lang="en-US" sz="3600" b="1" dirty="0">
                <a:solidFill>
                  <a:schemeClr val="accent4">
                    <a:lumMod val="50000"/>
                  </a:schemeClr>
                </a:solidFill>
                <a:latin typeface="Cambria" panose="02040503050406030204" pitchFamily="18" charset="0"/>
                <a:ea typeface="Cambria" panose="02040503050406030204" pitchFamily="18" charset="0"/>
              </a:endParaRPr>
            </a:p>
          </p:txBody>
        </p:sp>
      </p:grpSp>
      <p:sp>
        <p:nvSpPr>
          <p:cNvPr id="3" name="TextBox 2"/>
          <p:cNvSpPr txBox="1"/>
          <p:nvPr/>
        </p:nvSpPr>
        <p:spPr>
          <a:xfrm>
            <a:off x="3438144" y="2838531"/>
            <a:ext cx="6275928" cy="584775"/>
          </a:xfrm>
          <a:prstGeom prst="rect">
            <a:avLst/>
          </a:prstGeom>
          <a:noFill/>
        </p:spPr>
        <p:txBody>
          <a:bodyPr wrap="square" rtlCol="0">
            <a:spAutoFit/>
          </a:bodyPr>
          <a:lstStyle/>
          <a:p>
            <a:r>
              <a:rPr lang="en-US" sz="3200" b="1" dirty="0" smtClean="0">
                <a:solidFill>
                  <a:srgbClr val="006600"/>
                </a:solidFill>
                <a:latin typeface="Cambria" panose="02040503050406030204" pitchFamily="18" charset="0"/>
                <a:ea typeface="Cambria" panose="02040503050406030204" pitchFamily="18" charset="0"/>
              </a:rPr>
              <a:t>A. </a:t>
            </a:r>
            <a:r>
              <a:rPr lang="en-US" sz="3200" b="1" dirty="0" err="1" smtClean="0">
                <a:solidFill>
                  <a:srgbClr val="006600"/>
                </a:solidFill>
                <a:latin typeface="Cambria" panose="02040503050406030204" pitchFamily="18" charset="0"/>
                <a:ea typeface="Cambria" panose="02040503050406030204" pitchFamily="18" charset="0"/>
              </a:rPr>
              <a:t>Vì</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mắt</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bà</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không</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nhìn</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thấy</a:t>
            </a:r>
            <a:r>
              <a:rPr lang="en-US" sz="3200" b="1" dirty="0" smtClean="0">
                <a:solidFill>
                  <a:srgbClr val="006600"/>
                </a:solidFill>
                <a:latin typeface="Cambria" panose="02040503050406030204" pitchFamily="18" charset="0"/>
                <a:ea typeface="Cambria" panose="02040503050406030204" pitchFamily="18" charset="0"/>
              </a:rPr>
              <a:t>.</a:t>
            </a:r>
            <a:endParaRPr lang="en-US" sz="3200" b="1" dirty="0">
              <a:solidFill>
                <a:srgbClr val="006600"/>
              </a:solidFill>
              <a:latin typeface="Cambria" panose="02040503050406030204" pitchFamily="18" charset="0"/>
              <a:ea typeface="Cambria" panose="02040503050406030204" pitchFamily="18" charset="0"/>
            </a:endParaRPr>
          </a:p>
        </p:txBody>
      </p:sp>
      <p:sp>
        <p:nvSpPr>
          <p:cNvPr id="12" name="TextBox 11"/>
          <p:cNvSpPr txBox="1"/>
          <p:nvPr/>
        </p:nvSpPr>
        <p:spPr>
          <a:xfrm>
            <a:off x="3438144" y="3572014"/>
            <a:ext cx="7611968" cy="584775"/>
          </a:xfrm>
          <a:prstGeom prst="rect">
            <a:avLst/>
          </a:prstGeom>
          <a:noFill/>
        </p:spPr>
        <p:txBody>
          <a:bodyPr wrap="square" rtlCol="0">
            <a:spAutoFit/>
          </a:bodyPr>
          <a:lstStyle/>
          <a:p>
            <a:r>
              <a:rPr lang="en-US" sz="3200" b="1" dirty="0" smtClean="0">
                <a:solidFill>
                  <a:srgbClr val="006600"/>
                </a:solidFill>
                <a:latin typeface="Cambria" panose="02040503050406030204" pitchFamily="18" charset="0"/>
                <a:ea typeface="Cambria" panose="02040503050406030204" pitchFamily="18" charset="0"/>
              </a:rPr>
              <a:t>B. </a:t>
            </a:r>
            <a:r>
              <a:rPr lang="en-US" sz="3200" b="1" dirty="0" err="1" smtClean="0">
                <a:solidFill>
                  <a:srgbClr val="006600"/>
                </a:solidFill>
                <a:latin typeface="Cambria" panose="02040503050406030204" pitchFamily="18" charset="0"/>
                <a:ea typeface="Cambria" panose="02040503050406030204" pitchFamily="18" charset="0"/>
              </a:rPr>
              <a:t>Vì</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nắng</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không</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lọt</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vào</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phòng</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của</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bà</a:t>
            </a:r>
            <a:r>
              <a:rPr lang="en-US" sz="3200" b="1" dirty="0" smtClean="0">
                <a:solidFill>
                  <a:srgbClr val="006600"/>
                </a:solidFill>
                <a:latin typeface="Cambria" panose="02040503050406030204" pitchFamily="18" charset="0"/>
                <a:ea typeface="Cambria" panose="02040503050406030204" pitchFamily="18" charset="0"/>
              </a:rPr>
              <a:t>.</a:t>
            </a:r>
            <a:endParaRPr lang="en-US" sz="3200" b="1" dirty="0">
              <a:solidFill>
                <a:srgbClr val="006600"/>
              </a:solidFill>
              <a:latin typeface="Cambria" panose="02040503050406030204" pitchFamily="18" charset="0"/>
              <a:ea typeface="Cambria" panose="02040503050406030204" pitchFamily="18" charset="0"/>
            </a:endParaRPr>
          </a:p>
        </p:txBody>
      </p:sp>
      <p:sp>
        <p:nvSpPr>
          <p:cNvPr id="14" name="TextBox 13"/>
          <p:cNvSpPr txBox="1"/>
          <p:nvPr/>
        </p:nvSpPr>
        <p:spPr>
          <a:xfrm>
            <a:off x="3438144" y="4337936"/>
            <a:ext cx="7971880" cy="1077218"/>
          </a:xfrm>
          <a:prstGeom prst="rect">
            <a:avLst/>
          </a:prstGeom>
          <a:noFill/>
        </p:spPr>
        <p:txBody>
          <a:bodyPr wrap="square" rtlCol="0">
            <a:spAutoFit/>
          </a:bodyPr>
          <a:lstStyle/>
          <a:p>
            <a:r>
              <a:rPr lang="en-US" sz="3200" b="1" dirty="0" smtClean="0">
                <a:solidFill>
                  <a:srgbClr val="006600"/>
                </a:solidFill>
                <a:latin typeface="Cambria" panose="02040503050406030204" pitchFamily="18" charset="0"/>
                <a:ea typeface="Cambria" panose="02040503050406030204" pitchFamily="18" charset="0"/>
              </a:rPr>
              <a:t>C. </a:t>
            </a:r>
            <a:r>
              <a:rPr lang="en-US" sz="3200" b="1" dirty="0" err="1" smtClean="0">
                <a:solidFill>
                  <a:srgbClr val="006600"/>
                </a:solidFill>
                <a:latin typeface="Cambria" panose="02040503050406030204" pitchFamily="18" charset="0"/>
                <a:ea typeface="Cambria" panose="02040503050406030204" pitchFamily="18" charset="0"/>
              </a:rPr>
              <a:t>Vì</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bà</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già</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yếu</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đi</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lại</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khó</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khăn</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nên</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không</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đi</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ra</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chỗ</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nắng</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được</a:t>
            </a:r>
            <a:r>
              <a:rPr lang="en-US" sz="3200" b="1" dirty="0" smtClean="0">
                <a:solidFill>
                  <a:srgbClr val="006600"/>
                </a:solidFill>
                <a:latin typeface="Cambria" panose="02040503050406030204" pitchFamily="18" charset="0"/>
                <a:ea typeface="Cambria" panose="02040503050406030204" pitchFamily="18" charset="0"/>
              </a:rPr>
              <a:t>.</a:t>
            </a:r>
            <a:endParaRPr lang="en-US" sz="3200" b="1" dirty="0">
              <a:solidFill>
                <a:srgbClr val="0066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7205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1"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2"/>
                                        </p:tgtEl>
                                      </p:cBhvr>
                                    </p:animEffect>
                                    <p:animScale>
                                      <p:cBhvr>
                                        <p:cTn id="21" dur="250" autoRev="1" fill="hold"/>
                                        <p:tgtEl>
                                          <p:spTgt spid="12"/>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par>
                                <p:cTn id="22" presetID="1" presetClass="emph" presetSubtype="2" fill="hold" nodeType="withEffect">
                                  <p:stCondLst>
                                    <p:cond delay="0"/>
                                  </p:stCondLst>
                                  <p:childTnLst>
                                    <p:animClr clrSpc="rgb" dir="cw">
                                      <p:cBhvr>
                                        <p:cTn id="23" dur="2000" fill="hold"/>
                                        <p:tgtEl>
                                          <p:spTgt spid="12"/>
                                        </p:tgtEl>
                                        <p:attrNameLst>
                                          <p:attrName>fillcolor</p:attrName>
                                        </p:attrNameLst>
                                      </p:cBhvr>
                                      <p:to>
                                        <a:srgbClr val="FFFF00"/>
                                      </p:to>
                                    </p:animClr>
                                    <p:set>
                                      <p:cBhvr>
                                        <p:cTn id="24" dur="2000" fill="hold"/>
                                        <p:tgtEl>
                                          <p:spTgt spid="12"/>
                                        </p:tgtEl>
                                        <p:attrNameLst>
                                          <p:attrName>fill.type</p:attrName>
                                        </p:attrNameLst>
                                      </p:cBhvr>
                                      <p:to>
                                        <p:strVal val="solid"/>
                                      </p:to>
                                    </p:set>
                                    <p:set>
                                      <p:cBhvr>
                                        <p:cTn id="25" dur="2000" fill="hold"/>
                                        <p:tgtEl>
                                          <p:spTgt spid="12"/>
                                        </p:tgtEl>
                                        <p:attrNameLst>
                                          <p:attrName>fill.on</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14"/>
                                        </p:tgtEl>
                                      </p:cBhvr>
                                    </p:animEffect>
                                    <p:animScale>
                                      <p:cBhvr>
                                        <p:cTn id="30" dur="250" autoRev="1" fill="hold"/>
                                        <p:tgtEl>
                                          <p:spTgt spid="14"/>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par>
                                <p:cTn id="31" presetID="1" presetClass="emph" presetSubtype="2" fill="hold" nodeType="withEffect">
                                  <p:stCondLst>
                                    <p:cond delay="0"/>
                                  </p:stCondLst>
                                  <p:childTnLst>
                                    <p:animClr clrSpc="rgb" dir="cw">
                                      <p:cBhvr>
                                        <p:cTn id="32" dur="2000" fill="hold"/>
                                        <p:tgtEl>
                                          <p:spTgt spid="14"/>
                                        </p:tgtEl>
                                        <p:attrNameLst>
                                          <p:attrName>fillcolor</p:attrName>
                                        </p:attrNameLst>
                                      </p:cBhvr>
                                      <p:to>
                                        <a:srgbClr val="FFFF00"/>
                                      </p:to>
                                    </p:animClr>
                                    <p:set>
                                      <p:cBhvr>
                                        <p:cTn id="33" dur="2000" fill="hold"/>
                                        <p:tgtEl>
                                          <p:spTgt spid="14"/>
                                        </p:tgtEl>
                                        <p:attrNameLst>
                                          <p:attrName>fill.type</p:attrName>
                                        </p:attrNameLst>
                                      </p:cBhvr>
                                      <p:to>
                                        <p:strVal val="solid"/>
                                      </p:to>
                                    </p:set>
                                    <p:set>
                                      <p:cBhvr>
                                        <p:cTn id="34"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2" grpId="1"/>
      <p:bldP spid="14" grpId="0"/>
      <p:bldP spid="1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95248" y="1073579"/>
            <a:ext cx="10533064" cy="4854604"/>
            <a:chOff x="876960" y="1129636"/>
            <a:chExt cx="10533064" cy="4854604"/>
          </a:xfrm>
        </p:grpSpPr>
        <p:grpSp>
          <p:nvGrpSpPr>
            <p:cNvPr id="7" name="Group 6"/>
            <p:cNvGrpSpPr/>
            <p:nvPr/>
          </p:nvGrpSpPr>
          <p:grpSpPr>
            <a:xfrm>
              <a:off x="876960" y="1129636"/>
              <a:ext cx="10173152" cy="4854604"/>
              <a:chOff x="876960" y="1129636"/>
              <a:chExt cx="10173152" cy="4854604"/>
            </a:xfrm>
          </p:grpSpPr>
          <p:grpSp>
            <p:nvGrpSpPr>
              <p:cNvPr id="10" name="Group 9"/>
              <p:cNvGrpSpPr/>
              <p:nvPr/>
            </p:nvGrpSpPr>
            <p:grpSpPr>
              <a:xfrm>
                <a:off x="1141888" y="1129636"/>
                <a:ext cx="9908224" cy="4854604"/>
                <a:chOff x="1003616" y="1129636"/>
                <a:chExt cx="9908224" cy="4854604"/>
              </a:xfrm>
            </p:grpSpPr>
            <p:grpSp>
              <p:nvGrpSpPr>
                <p:cNvPr id="4" name="稻壳优创意 1"/>
                <p:cNvGrpSpPr/>
                <p:nvPr/>
              </p:nvGrpSpPr>
              <p:grpSpPr bwMode="auto">
                <a:xfrm>
                  <a:off x="1003616" y="1129636"/>
                  <a:ext cx="9908224" cy="4854604"/>
                  <a:chOff x="856225" y="2398070"/>
                  <a:chExt cx="8241685" cy="3930264"/>
                </a:xfrm>
                <a:effectLst>
                  <a:outerShdw blurRad="50800" dist="38100" dir="5400000" algn="t" rotWithShape="0">
                    <a:prstClr val="black">
                      <a:alpha val="40000"/>
                    </a:prstClr>
                  </a:outerShdw>
                </a:effectLst>
              </p:grpSpPr>
              <p:sp>
                <p:nvSpPr>
                  <p:cNvPr id="5" name="稻壳优创意 1-1"/>
                  <p:cNvSpPr/>
                  <p:nvPr/>
                </p:nvSpPr>
                <p:spPr>
                  <a:xfrm>
                    <a:off x="856225" y="2895913"/>
                    <a:ext cx="8241685" cy="3432421"/>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220530" y="2398070"/>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grpSp>
            <p:sp>
              <p:nvSpPr>
                <p:cNvPr id="11" name="TextBox 10"/>
                <p:cNvSpPr txBox="1"/>
                <p:nvPr/>
              </p:nvSpPr>
              <p:spPr>
                <a:xfrm>
                  <a:off x="1849981" y="1134249"/>
                  <a:ext cx="1821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chemeClr val="bg1"/>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cs typeface="+mn-cs"/>
                    </a:rPr>
                    <a:t> 2:</a:t>
                  </a:r>
                  <a:endPar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3"/>
              <a:srcRect/>
              <a:stretch>
                <a:fillRect/>
              </a:stretch>
            </p:blipFill>
            <p:spPr>
              <a:xfrm>
                <a:off x="876960" y="3482975"/>
                <a:ext cx="2864776" cy="2501265"/>
              </a:xfrm>
              <a:prstGeom prst="rect">
                <a:avLst/>
              </a:prstGeom>
            </p:spPr>
          </p:pic>
        </p:grpSp>
        <p:sp>
          <p:nvSpPr>
            <p:cNvPr id="6" name="Rectangle 5"/>
            <p:cNvSpPr/>
            <p:nvPr/>
          </p:nvSpPr>
          <p:spPr>
            <a:xfrm>
              <a:off x="1579859" y="1922014"/>
              <a:ext cx="9830165" cy="646331"/>
            </a:xfrm>
            <a:prstGeom prst="rect">
              <a:avLst/>
            </a:prstGeom>
          </p:spPr>
          <p:txBody>
            <a:bodyPr wrap="square">
              <a:spAutoFit/>
            </a:bodyPr>
            <a:lstStyle/>
            <a:p>
              <a:pPr lvl="0"/>
              <a:r>
                <a:rPr lang="nl-NL" sz="3600" b="1" dirty="0">
                  <a:solidFill>
                    <a:schemeClr val="accent4">
                      <a:lumMod val="50000"/>
                    </a:schemeClr>
                  </a:solidFill>
                  <a:latin typeface="Cambria" panose="02040503050406030204" pitchFamily="18" charset="0"/>
                  <a:ea typeface="Cambria" panose="02040503050406030204" pitchFamily="18" charset="0"/>
                </a:rPr>
                <a:t>Na nghĩ ra cách nào để mang nắng cho bà?</a:t>
              </a:r>
            </a:p>
          </p:txBody>
        </p:sp>
      </p:grpSp>
      <p:sp>
        <p:nvSpPr>
          <p:cNvPr id="3" name="TextBox 2"/>
          <p:cNvSpPr txBox="1"/>
          <p:nvPr/>
        </p:nvSpPr>
        <p:spPr>
          <a:xfrm>
            <a:off x="3438144" y="4614836"/>
            <a:ext cx="74016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C. </a:t>
            </a:r>
            <a:r>
              <a:rPr lang="en-US" sz="3200" b="1" dirty="0" err="1" smtClean="0">
                <a:solidFill>
                  <a:srgbClr val="006600"/>
                </a:solidFill>
                <a:latin typeface="Cambria" panose="02040503050406030204" pitchFamily="18" charset="0"/>
                <a:ea typeface="Cambria" panose="02040503050406030204" pitchFamily="18" charset="0"/>
              </a:rPr>
              <a:t>Ôm</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nắng</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vào</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lòng</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mang</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về</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cho</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bà</a:t>
            </a:r>
            <a:r>
              <a:rPr lang="en-US" sz="3200" b="1" dirty="0" smtClean="0">
                <a:solidFill>
                  <a:srgbClr val="0066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p:txBody>
      </p:sp>
      <p:sp>
        <p:nvSpPr>
          <p:cNvPr id="12" name="TextBox 11"/>
          <p:cNvSpPr txBox="1"/>
          <p:nvPr/>
        </p:nvSpPr>
        <p:spPr>
          <a:xfrm>
            <a:off x="3438144" y="2890885"/>
            <a:ext cx="76119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A. </a:t>
            </a:r>
            <a:r>
              <a:rPr kumimoji="0" lang="en-US" sz="3200" b="1" i="0" u="none" strike="noStrike" kern="1200" cap="none" spc="0" normalizeH="0" baseline="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Bắt</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nắng</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vạt</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áo</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mang</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về</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bà</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p:txBody>
      </p:sp>
      <p:sp>
        <p:nvSpPr>
          <p:cNvPr id="14" name="TextBox 13"/>
          <p:cNvSpPr txBox="1"/>
          <p:nvPr/>
        </p:nvSpPr>
        <p:spPr>
          <a:xfrm>
            <a:off x="3438144" y="3752860"/>
            <a:ext cx="76119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B. </a:t>
            </a:r>
            <a:r>
              <a:rPr kumimoji="0" lang="en-US" sz="3200" b="1" i="0" u="none" strike="noStrike" kern="1200" cap="none" spc="0" normalizeH="0" baseline="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Gói</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nắng</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vào</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bao</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mang</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về</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bà</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81473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1"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2"/>
                                        </p:tgtEl>
                                      </p:cBhvr>
                                    </p:animEffect>
                                    <p:animScale>
                                      <p:cBhvr>
                                        <p:cTn id="21" dur="250" autoRev="1" fill="hold"/>
                                        <p:tgtEl>
                                          <p:spTgt spid="12"/>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par>
                                <p:cTn id="22" presetID="1" presetClass="emph" presetSubtype="2" fill="hold" nodeType="withEffect">
                                  <p:stCondLst>
                                    <p:cond delay="0"/>
                                  </p:stCondLst>
                                  <p:childTnLst>
                                    <p:animClr clrSpc="rgb" dir="cw">
                                      <p:cBhvr>
                                        <p:cTn id="23" dur="2000" fill="hold"/>
                                        <p:tgtEl>
                                          <p:spTgt spid="12"/>
                                        </p:tgtEl>
                                        <p:attrNameLst>
                                          <p:attrName>fillcolor</p:attrName>
                                        </p:attrNameLst>
                                      </p:cBhvr>
                                      <p:to>
                                        <a:srgbClr val="FFFF00"/>
                                      </p:to>
                                    </p:animClr>
                                    <p:set>
                                      <p:cBhvr>
                                        <p:cTn id="24" dur="2000" fill="hold"/>
                                        <p:tgtEl>
                                          <p:spTgt spid="12"/>
                                        </p:tgtEl>
                                        <p:attrNameLst>
                                          <p:attrName>fill.type</p:attrName>
                                        </p:attrNameLst>
                                      </p:cBhvr>
                                      <p:to>
                                        <p:strVal val="solid"/>
                                      </p:to>
                                    </p:set>
                                    <p:set>
                                      <p:cBhvr>
                                        <p:cTn id="25" dur="20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2" grpId="1"/>
      <p:bldP spid="1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76960" y="1252384"/>
            <a:ext cx="10438080" cy="4731856"/>
            <a:chOff x="876960" y="1252384"/>
            <a:chExt cx="10438080" cy="4731856"/>
          </a:xfrm>
        </p:grpSpPr>
        <p:grpSp>
          <p:nvGrpSpPr>
            <p:cNvPr id="7" name="Group 6"/>
            <p:cNvGrpSpPr/>
            <p:nvPr/>
          </p:nvGrpSpPr>
          <p:grpSpPr>
            <a:xfrm>
              <a:off x="876960" y="1252384"/>
              <a:ext cx="10173152" cy="4731856"/>
              <a:chOff x="876960" y="1252384"/>
              <a:chExt cx="10173152" cy="4731856"/>
            </a:xfrm>
          </p:grpSpPr>
          <p:grpSp>
            <p:nvGrpSpPr>
              <p:cNvPr id="10" name="Group 9"/>
              <p:cNvGrpSpPr/>
              <p:nvPr/>
            </p:nvGrpSpPr>
            <p:grpSpPr>
              <a:xfrm>
                <a:off x="1141888" y="1252384"/>
                <a:ext cx="9908224" cy="4731856"/>
                <a:chOff x="1003616" y="1252384"/>
                <a:chExt cx="9908224" cy="4731856"/>
              </a:xfrm>
            </p:grpSpPr>
            <p:grpSp>
              <p:nvGrpSpPr>
                <p:cNvPr id="4" name="稻壳优创意 1"/>
                <p:cNvGrpSpPr/>
                <p:nvPr/>
              </p:nvGrpSpPr>
              <p:grpSpPr bwMode="auto">
                <a:xfrm>
                  <a:off x="1003616" y="1252384"/>
                  <a:ext cx="9908224" cy="4731856"/>
                  <a:chOff x="856225" y="2497446"/>
                  <a:chExt cx="8241685" cy="3830888"/>
                </a:xfrm>
                <a:effectLst>
                  <a:outerShdw blurRad="50800" dist="38100" dir="5400000" algn="t" rotWithShape="0">
                    <a:prstClr val="black">
                      <a:alpha val="40000"/>
                    </a:prstClr>
                  </a:outerShdw>
                </a:effectLst>
              </p:grpSpPr>
              <p:sp>
                <p:nvSpPr>
                  <p:cNvPr id="5" name="稻壳优创意 1-1"/>
                  <p:cNvSpPr/>
                  <p:nvPr/>
                </p:nvSpPr>
                <p:spPr>
                  <a:xfrm>
                    <a:off x="856225" y="2895913"/>
                    <a:ext cx="8241685" cy="3432421"/>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228136" y="2497446"/>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grpSp>
            <p:sp>
              <p:nvSpPr>
                <p:cNvPr id="11" name="TextBox 10"/>
                <p:cNvSpPr txBox="1"/>
                <p:nvPr/>
              </p:nvSpPr>
              <p:spPr>
                <a:xfrm>
                  <a:off x="1797782" y="1252384"/>
                  <a:ext cx="1821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chemeClr val="bg1"/>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cs typeface="+mn-cs"/>
                    </a:rPr>
                    <a:t> 3:</a:t>
                  </a:r>
                  <a:endPar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876960" y="3482975"/>
                <a:ext cx="2864776" cy="2501265"/>
              </a:xfrm>
              <a:prstGeom prst="rect">
                <a:avLst/>
              </a:prstGeom>
            </p:spPr>
          </p:pic>
        </p:grpSp>
        <p:sp>
          <p:nvSpPr>
            <p:cNvPr id="6" name="Rectangle 5"/>
            <p:cNvSpPr/>
            <p:nvPr/>
          </p:nvSpPr>
          <p:spPr>
            <a:xfrm>
              <a:off x="1484875" y="2255362"/>
              <a:ext cx="9830165" cy="646331"/>
            </a:xfrm>
            <a:prstGeom prst="rect">
              <a:avLst/>
            </a:prstGeom>
          </p:spPr>
          <p:txBody>
            <a:bodyPr wrap="square">
              <a:spAutoFit/>
            </a:bodyPr>
            <a:lstStyle/>
            <a:p>
              <a:pPr lvl="0"/>
              <a:r>
                <a:rPr lang="vi-VN" sz="3600" b="1" dirty="0">
                  <a:solidFill>
                    <a:schemeClr val="accent4">
                      <a:lumMod val="50000"/>
                    </a:schemeClr>
                  </a:solidFill>
                  <a:latin typeface="Cambria" panose="02040503050406030204" pitchFamily="18" charset="0"/>
                  <a:ea typeface="Cambria" panose="02040503050406030204" pitchFamily="18" charset="0"/>
                </a:rPr>
                <a:t>Na có mang được nắng cho bà không? Vì sao?</a:t>
              </a:r>
            </a:p>
          </p:txBody>
        </p:sp>
      </p:grpSp>
      <p:sp>
        <p:nvSpPr>
          <p:cNvPr id="15" name="TextBox 14"/>
          <p:cNvSpPr txBox="1"/>
          <p:nvPr/>
        </p:nvSpPr>
        <p:spPr>
          <a:xfrm>
            <a:off x="3447288" y="3168885"/>
            <a:ext cx="7401656"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Na </a:t>
            </a:r>
            <a:r>
              <a:rPr kumimoji="0" lang="en-US" sz="3200" b="1" i="0" u="none" strike="noStrike" kern="1200" cap="none" spc="0" normalizeH="0" baseline="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không</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mang</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nắng</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bà</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nắng</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thứ</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không</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thể</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bắt</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Nắng</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chỉ</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chiếu</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vào</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vạt</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áo</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Na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chứ</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không</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ở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đó</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mãi</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endParaRPr kumimoji="0" lang="en-US" sz="32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65763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76960" y="1129636"/>
            <a:ext cx="10173152" cy="4854604"/>
            <a:chOff x="876960" y="1129636"/>
            <a:chExt cx="10173152" cy="4854604"/>
          </a:xfrm>
        </p:grpSpPr>
        <p:grpSp>
          <p:nvGrpSpPr>
            <p:cNvPr id="7" name="Group 6"/>
            <p:cNvGrpSpPr/>
            <p:nvPr/>
          </p:nvGrpSpPr>
          <p:grpSpPr>
            <a:xfrm>
              <a:off x="876960" y="1129636"/>
              <a:ext cx="10173152" cy="4854604"/>
              <a:chOff x="876960" y="1129636"/>
              <a:chExt cx="10173152" cy="4854604"/>
            </a:xfrm>
          </p:grpSpPr>
          <p:grpSp>
            <p:nvGrpSpPr>
              <p:cNvPr id="10" name="Group 9"/>
              <p:cNvGrpSpPr/>
              <p:nvPr/>
            </p:nvGrpSpPr>
            <p:grpSpPr>
              <a:xfrm>
                <a:off x="1141888" y="1129636"/>
                <a:ext cx="9908224" cy="4847400"/>
                <a:chOff x="1003616" y="1129636"/>
                <a:chExt cx="9908224" cy="4847400"/>
              </a:xfrm>
            </p:grpSpPr>
            <p:grpSp>
              <p:nvGrpSpPr>
                <p:cNvPr id="4" name="稻壳优创意 1"/>
                <p:cNvGrpSpPr/>
                <p:nvPr/>
              </p:nvGrpSpPr>
              <p:grpSpPr bwMode="auto">
                <a:xfrm>
                  <a:off x="1003616" y="1129636"/>
                  <a:ext cx="9908224" cy="4847400"/>
                  <a:chOff x="856225" y="2398070"/>
                  <a:chExt cx="8241685" cy="3924432"/>
                </a:xfrm>
                <a:effectLst>
                  <a:outerShdw blurRad="50800" dist="38100" dir="5400000" algn="t" rotWithShape="0">
                    <a:prstClr val="black">
                      <a:alpha val="40000"/>
                    </a:prstClr>
                  </a:outerShdw>
                </a:effectLst>
              </p:grpSpPr>
              <p:sp>
                <p:nvSpPr>
                  <p:cNvPr id="5" name="稻壳优创意 1-1"/>
                  <p:cNvSpPr/>
                  <p:nvPr/>
                </p:nvSpPr>
                <p:spPr>
                  <a:xfrm>
                    <a:off x="856225" y="2890081"/>
                    <a:ext cx="8241685" cy="3432421"/>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220530" y="2398070"/>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grpSp>
            <p:sp>
              <p:nvSpPr>
                <p:cNvPr id="11" name="TextBox 10"/>
                <p:cNvSpPr txBox="1"/>
                <p:nvPr/>
              </p:nvSpPr>
              <p:spPr>
                <a:xfrm>
                  <a:off x="1859125" y="1142465"/>
                  <a:ext cx="1821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chemeClr val="bg1"/>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cs typeface="+mn-cs"/>
                    </a:rPr>
                    <a:t> 4:</a:t>
                  </a:r>
                  <a:endPar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876960" y="3482975"/>
                <a:ext cx="2864776" cy="2501265"/>
              </a:xfrm>
              <a:prstGeom prst="rect">
                <a:avLst/>
              </a:prstGeom>
            </p:spPr>
          </p:pic>
        </p:grpSp>
        <p:sp>
          <p:nvSpPr>
            <p:cNvPr id="6" name="Rectangle 5"/>
            <p:cNvSpPr/>
            <p:nvPr/>
          </p:nvSpPr>
          <p:spPr>
            <a:xfrm>
              <a:off x="1219947" y="1876119"/>
              <a:ext cx="9830165" cy="1200329"/>
            </a:xfrm>
            <a:prstGeom prst="rect">
              <a:avLst/>
            </a:prstGeom>
          </p:spPr>
          <p:txBody>
            <a:bodyPr wrap="square">
              <a:spAutoFit/>
            </a:bodyPr>
            <a:lstStyle/>
            <a:p>
              <a:pPr lvl="0" algn="ctr"/>
              <a:r>
                <a:rPr lang="nl-NL" sz="3600" b="1" dirty="0">
                  <a:solidFill>
                    <a:schemeClr val="accent4">
                      <a:lumMod val="50000"/>
                    </a:schemeClr>
                  </a:solidFill>
                  <a:latin typeface="Cambria" panose="02040503050406030204" pitchFamily="18" charset="0"/>
                  <a:ea typeface="Cambria" panose="02040503050406030204" pitchFamily="18" charset="0"/>
                </a:rPr>
                <a:t>Câu nói của bà cho em biết điều gì? </a:t>
              </a:r>
              <a:endParaRPr lang="nl-NL" sz="3600" b="1" dirty="0" smtClean="0">
                <a:solidFill>
                  <a:schemeClr val="accent4">
                    <a:lumMod val="50000"/>
                  </a:schemeClr>
                </a:solidFill>
                <a:latin typeface="Cambria" panose="02040503050406030204" pitchFamily="18" charset="0"/>
                <a:ea typeface="Cambria" panose="02040503050406030204" pitchFamily="18" charset="0"/>
              </a:endParaRPr>
            </a:p>
            <a:p>
              <a:pPr lvl="0" algn="ctr"/>
              <a:r>
                <a:rPr lang="nl-NL" sz="3600" b="1" dirty="0" smtClean="0">
                  <a:solidFill>
                    <a:schemeClr val="accent4">
                      <a:lumMod val="50000"/>
                    </a:schemeClr>
                  </a:solidFill>
                  <a:latin typeface="Cambria" panose="02040503050406030204" pitchFamily="18" charset="0"/>
                  <a:ea typeface="Cambria" panose="02040503050406030204" pitchFamily="18" charset="0"/>
                </a:rPr>
                <a:t>Chọn </a:t>
              </a:r>
              <a:r>
                <a:rPr lang="nl-NL" sz="3600" b="1" dirty="0">
                  <a:solidFill>
                    <a:schemeClr val="accent4">
                      <a:lumMod val="50000"/>
                    </a:schemeClr>
                  </a:solidFill>
                  <a:latin typeface="Cambria" panose="02040503050406030204" pitchFamily="18" charset="0"/>
                  <a:ea typeface="Cambria" panose="02040503050406030204" pitchFamily="18" charset="0"/>
                </a:rPr>
                <a:t>câu trả lời hoặc nêu ý kiến khác của em.</a:t>
              </a:r>
            </a:p>
          </p:txBody>
        </p:sp>
      </p:grpSp>
      <p:sp>
        <p:nvSpPr>
          <p:cNvPr id="3" name="TextBox 2"/>
          <p:cNvSpPr txBox="1"/>
          <p:nvPr/>
        </p:nvSpPr>
        <p:spPr>
          <a:xfrm>
            <a:off x="3438144" y="3299975"/>
            <a:ext cx="62759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a. </a:t>
            </a:r>
            <a:r>
              <a:rPr kumimoji="0" lang="en-US" sz="3200" b="1" i="0" u="none" strike="noStrike" kern="1200" cap="none" spc="0" normalizeH="0" baseline="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Bà</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hiểu</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tình</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cảm</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Na.</a:t>
            </a:r>
            <a:endParaRPr kumimoji="0" lang="en-US" sz="32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p:txBody>
      </p:sp>
      <p:sp>
        <p:nvSpPr>
          <p:cNvPr id="12" name="TextBox 11"/>
          <p:cNvSpPr txBox="1"/>
          <p:nvPr/>
        </p:nvSpPr>
        <p:spPr>
          <a:xfrm>
            <a:off x="3438144" y="3976420"/>
            <a:ext cx="76119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b. </a:t>
            </a:r>
            <a:r>
              <a:rPr kumimoji="0" lang="en-US" sz="3200" b="1" i="0" u="none" strike="noStrike" kern="1200" cap="none" spc="0" normalizeH="0" baseline="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Bà</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không</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muốn</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Na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buồn</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p:txBody>
      </p:sp>
      <p:sp>
        <p:nvSpPr>
          <p:cNvPr id="14" name="TextBox 13"/>
          <p:cNvSpPr txBox="1"/>
          <p:nvPr/>
        </p:nvSpPr>
        <p:spPr>
          <a:xfrm>
            <a:off x="3438144" y="4648983"/>
            <a:ext cx="76119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6600"/>
                </a:solidFill>
                <a:effectLst/>
                <a:uLnTx/>
                <a:uFillTx/>
                <a:latin typeface="Cambria" panose="02040503050406030204" pitchFamily="18" charset="0"/>
                <a:ea typeface="Cambria" panose="02040503050406030204" pitchFamily="18" charset="0"/>
                <a:cs typeface="+mn-cs"/>
              </a:rPr>
              <a:t>c. </a:t>
            </a:r>
            <a:r>
              <a:rPr kumimoji="0" lang="en-US" sz="3200" b="1" i="0" u="none" strike="noStrike" kern="1200" cap="none" spc="0" normalizeH="0" baseline="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Bà</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rất</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yêu</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lang="en-US" sz="3200" b="1" dirty="0" smtClean="0">
                <a:solidFill>
                  <a:srgbClr val="006600"/>
                </a:solidFill>
                <a:latin typeface="Cambria" panose="02040503050406030204" pitchFamily="18" charset="0"/>
                <a:ea typeface="Cambria" panose="02040503050406030204" pitchFamily="18" charset="0"/>
              </a:rPr>
              <a:t>Na.</a:t>
            </a:r>
            <a:endPar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52997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1"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1"/>
      <p:bldP spid="1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descr="C:\Users\Am'be'r\Desktop\千库网_儿童阅读图书想象力宇宙星球_元素编号13396706.png千库网_儿童阅读图书想象力宇宙星球_元素编号13396706"/>
          <p:cNvPicPr>
            <a:picLocks noChangeAspect="1"/>
          </p:cNvPicPr>
          <p:nvPr/>
        </p:nvPicPr>
        <p:blipFill>
          <a:blip r:embed="rId2"/>
          <a:srcRect b="16458"/>
          <a:stretch>
            <a:fillRect/>
          </a:stretch>
        </p:blipFill>
        <p:spPr>
          <a:xfrm>
            <a:off x="7415530" y="1689100"/>
            <a:ext cx="4410710" cy="3685540"/>
          </a:xfrm>
          <a:prstGeom prst="rect">
            <a:avLst/>
          </a:prstGeom>
        </p:spPr>
      </p:pic>
      <p:sp>
        <p:nvSpPr>
          <p:cNvPr id="2" name="Rectangle 1"/>
          <p:cNvSpPr/>
          <p:nvPr/>
        </p:nvSpPr>
        <p:spPr>
          <a:xfrm>
            <a:off x="712652" y="2195918"/>
            <a:ext cx="7374708" cy="3596369"/>
          </a:xfrm>
          <a:prstGeom prst="rect">
            <a:avLst/>
          </a:prstGeom>
        </p:spPr>
        <p:txBody>
          <a:bodyPr wrap="square">
            <a:spAutoFit/>
          </a:bodyPr>
          <a:lstStyle/>
          <a:p>
            <a:pPr indent="360045" algn="just">
              <a:lnSpc>
                <a:spcPct val="115000"/>
              </a:lnSpc>
            </a:pP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toàn</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chuyện</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Tia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nắng</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bé</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nhỏ</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Bước</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xúc</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chuyện</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giọng</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nghỉ</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hơi</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chỗ</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spc="75" dirty="0">
              <a:latin typeface="Calibri" panose="020F0502020204030204" pitchFamily="34" charset="0"/>
              <a:ea typeface="Times New Roman" panose="02020603050405020304" pitchFamily="18" charset="0"/>
              <a:cs typeface="Times New Roman" panose="02020603050405020304" pitchFamily="18" charset="0"/>
            </a:endParaRPr>
          </a:p>
          <a:p>
            <a:pPr indent="270510" algn="just">
              <a:lnSpc>
                <a:spcPct val="115000"/>
              </a:lnSpc>
            </a:pP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xảy</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chuyện</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gắn</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cụ</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suy</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nghĩ</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xúc</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dựa</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smtClean="0">
                <a:latin typeface="Times New Roman" panose="02020603050405020304" pitchFamily="18" charset="0"/>
                <a:ea typeface="Times New Roman" panose="02020603050405020304" pitchFamily="18" charset="0"/>
                <a:cs typeface="Times New Roman" panose="02020603050405020304" pitchFamily="18" charset="0"/>
              </a:rPr>
              <a:t>động</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nói</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giả</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muốn</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nói</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chuyện</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ta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đình</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thì</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ta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vui</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hạnh</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phúc</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spc="75" dirty="0">
              <a:latin typeface="Calibri" panose="020F0502020204030204" pitchFamily="34" charset="0"/>
              <a:ea typeface="Times New Roman" panose="02020603050405020304" pitchFamily="18" charset="0"/>
              <a:cs typeface="Times New Roman" panose="02020603050405020304" pitchFamily="18" charset="0"/>
            </a:endParaRPr>
          </a:p>
          <a:p>
            <a:pPr indent="270510" algn="just">
              <a:lnSpc>
                <a:spcPct val="115000"/>
              </a:lnSpc>
            </a:pP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Dựa</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tranh</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minh </a:t>
            </a:r>
            <a:r>
              <a:rPr lang="en-US" i="1" spc="75" dirty="0" err="1" smtClean="0">
                <a:latin typeface="Times New Roman" panose="02020603050405020304" pitchFamily="18" charset="0"/>
                <a:ea typeface="Times New Roman" panose="02020603050405020304" pitchFamily="18" charset="0"/>
                <a:cs typeface="Times New Roman" panose="02020603050405020304" pitchFamily="18" charset="0"/>
              </a:rPr>
              <a:t>họa</a:t>
            </a:r>
            <a:r>
              <a:rPr lang="en-US" i="1" spc="75"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smtClean="0">
                <a:latin typeface="Times New Roman" panose="02020603050405020304" pitchFamily="18" charset="0"/>
                <a:ea typeface="Times New Roman" panose="02020603050405020304" pitchFamily="18" charset="0"/>
                <a:cs typeface="Times New Roman" panose="02020603050405020304" pitchFamily="18" charset="0"/>
              </a:rPr>
              <a:t>kể</a:t>
            </a:r>
            <a:r>
              <a:rPr lang="en-US" i="1" spc="75"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smtClean="0">
                <a:latin typeface="Times New Roman" panose="02020603050405020304" pitchFamily="18" charset="0"/>
                <a:ea typeface="Times New Roman" panose="02020603050405020304" pitchFamily="18" charset="0"/>
                <a:cs typeface="Times New Roman" panose="02020603050405020304" pitchFamily="18" charset="0"/>
              </a:rPr>
              <a:t>lại</a:t>
            </a:r>
            <a:r>
              <a:rPr lang="en-US" i="1" spc="75"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smtClean="0">
                <a:latin typeface="Times New Roman" panose="02020603050405020304" pitchFamily="18" charset="0"/>
                <a:ea typeface="Times New Roman" panose="02020603050405020304" pitchFamily="18" charset="0"/>
                <a:cs typeface="Times New Roman" panose="02020603050405020304" pitchFamily="18" charset="0"/>
              </a:rPr>
              <a:t>được</a:t>
            </a:r>
            <a:r>
              <a:rPr lang="en-US" i="1" spc="75"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chuyện</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Tia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nắng</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bé</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 </a:t>
            </a:r>
            <a:r>
              <a:rPr lang="en-US" i="1" spc="75" dirty="0" err="1">
                <a:latin typeface="Times New Roman" panose="02020603050405020304" pitchFamily="18" charset="0"/>
                <a:ea typeface="Times New Roman" panose="02020603050405020304" pitchFamily="18" charset="0"/>
                <a:cs typeface="Times New Roman" panose="02020603050405020304" pitchFamily="18" charset="0"/>
              </a:rPr>
              <a:t>nhỏ</a:t>
            </a:r>
            <a:r>
              <a:rPr lang="en-US" i="1" spc="75"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400" spc="75" dirty="0">
              <a:latin typeface="Calibri" panose="020F0502020204030204" pitchFamily="34" charset="0"/>
              <a:ea typeface="Times New Roman" panose="02020603050405020304" pitchFamily="18" charset="0"/>
              <a:cs typeface="Times New Roman" panose="02020603050405020304" pitchFamily="18" charset="0"/>
            </a:endParaRPr>
          </a:p>
          <a:p>
            <a:pPr indent="270510" algn="just">
              <a:lnSpc>
                <a:spcPct val="115000"/>
              </a:lnSpc>
            </a:pPr>
            <a:r>
              <a:rPr lang="nl-NL" i="1" dirty="0">
                <a:latin typeface="Times New Roman" panose="02020603050405020304" pitchFamily="18" charset="0"/>
                <a:ea typeface="Times New Roman" panose="02020603050405020304" pitchFamily="18" charset="0"/>
              </a:rPr>
              <a:t>- Phát triển năng lực ngôn ngữ.</a:t>
            </a:r>
            <a:endParaRPr lang="en-US" sz="1600" i="1"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941202" y="889694"/>
            <a:ext cx="8614395" cy="1201016"/>
          </a:xfrm>
          <a:prstGeom prst="rect">
            <a:avLst/>
          </a:prstGeom>
        </p:spPr>
      </p:pic>
    </p:spTree>
    <p:extLst>
      <p:ext uri="{BB962C8B-B14F-4D97-AF65-F5344CB8AC3E}">
        <p14:creationId xmlns:p14="http://schemas.microsoft.com/office/powerpoint/2010/main" val="2933554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86968" y="1188376"/>
            <a:ext cx="10667501" cy="4731856"/>
            <a:chOff x="804672" y="1252384"/>
            <a:chExt cx="10667501" cy="4731856"/>
          </a:xfrm>
        </p:grpSpPr>
        <p:grpSp>
          <p:nvGrpSpPr>
            <p:cNvPr id="7" name="Group 6"/>
            <p:cNvGrpSpPr/>
            <p:nvPr/>
          </p:nvGrpSpPr>
          <p:grpSpPr>
            <a:xfrm>
              <a:off x="804672" y="1252384"/>
              <a:ext cx="10597896" cy="4731856"/>
              <a:chOff x="804672" y="1252384"/>
              <a:chExt cx="10597896" cy="4731856"/>
            </a:xfrm>
          </p:grpSpPr>
          <p:grpSp>
            <p:nvGrpSpPr>
              <p:cNvPr id="10" name="Group 9"/>
              <p:cNvGrpSpPr/>
              <p:nvPr/>
            </p:nvGrpSpPr>
            <p:grpSpPr>
              <a:xfrm>
                <a:off x="804672" y="1252384"/>
                <a:ext cx="10597896" cy="4731856"/>
                <a:chOff x="666400" y="1252384"/>
                <a:chExt cx="10597896" cy="4731856"/>
              </a:xfrm>
            </p:grpSpPr>
            <p:grpSp>
              <p:nvGrpSpPr>
                <p:cNvPr id="4" name="稻壳优创意 1"/>
                <p:cNvGrpSpPr/>
                <p:nvPr/>
              </p:nvGrpSpPr>
              <p:grpSpPr bwMode="auto">
                <a:xfrm>
                  <a:off x="666400" y="1252384"/>
                  <a:ext cx="10597896" cy="4731856"/>
                  <a:chOff x="575728" y="2497446"/>
                  <a:chExt cx="8815356" cy="3830888"/>
                </a:xfrm>
                <a:effectLst>
                  <a:outerShdw blurRad="50800" dist="38100" dir="5400000" algn="t" rotWithShape="0">
                    <a:prstClr val="black">
                      <a:alpha val="40000"/>
                    </a:prstClr>
                  </a:outerShdw>
                </a:effectLst>
              </p:grpSpPr>
              <p:sp>
                <p:nvSpPr>
                  <p:cNvPr id="5" name="稻壳优创意 1-1"/>
                  <p:cNvSpPr/>
                  <p:nvPr/>
                </p:nvSpPr>
                <p:spPr>
                  <a:xfrm>
                    <a:off x="575728" y="2895913"/>
                    <a:ext cx="8815356" cy="3432421"/>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228136" y="2497446"/>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grpSp>
            <p:sp>
              <p:nvSpPr>
                <p:cNvPr id="11" name="TextBox 10"/>
                <p:cNvSpPr txBox="1"/>
                <p:nvPr/>
              </p:nvSpPr>
              <p:spPr>
                <a:xfrm>
                  <a:off x="1797782" y="1252384"/>
                  <a:ext cx="1821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chemeClr val="bg1"/>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cs typeface="+mn-cs"/>
                    </a:rPr>
                    <a:t> 5:</a:t>
                  </a:r>
                  <a:endPar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3"/>
              <a:srcRect/>
              <a:stretch>
                <a:fillRect/>
              </a:stretch>
            </p:blipFill>
            <p:spPr>
              <a:xfrm>
                <a:off x="876960" y="3482975"/>
                <a:ext cx="2864776" cy="2501265"/>
              </a:xfrm>
              <a:prstGeom prst="rect">
                <a:avLst/>
              </a:prstGeom>
            </p:spPr>
          </p:pic>
        </p:grpSp>
        <p:sp>
          <p:nvSpPr>
            <p:cNvPr id="6" name="Rectangle 5"/>
            <p:cNvSpPr/>
            <p:nvPr/>
          </p:nvSpPr>
          <p:spPr>
            <a:xfrm>
              <a:off x="804672" y="2138512"/>
              <a:ext cx="10667501" cy="646331"/>
            </a:xfrm>
            <a:prstGeom prst="rect">
              <a:avLst/>
            </a:prstGeom>
          </p:spPr>
          <p:txBody>
            <a:bodyPr wrap="square">
              <a:spAutoFit/>
            </a:bodyPr>
            <a:lstStyle/>
            <a:p>
              <a:pPr lvl="0"/>
              <a:r>
                <a:rPr lang="vi-VN" sz="3600" b="1" dirty="0">
                  <a:solidFill>
                    <a:schemeClr val="accent4">
                      <a:lumMod val="50000"/>
                    </a:schemeClr>
                  </a:solidFill>
                  <a:latin typeface="Cambria" panose="02040503050406030204" pitchFamily="18" charset="0"/>
                  <a:ea typeface="Cambria" panose="02040503050406030204" pitchFamily="18" charset="0"/>
                </a:rPr>
                <a:t>Nếu là Na, em sẽ làm gì để giúp bà nhìn thấy nắng?</a:t>
              </a:r>
            </a:p>
          </p:txBody>
        </p:sp>
      </p:grpSp>
      <p:sp>
        <p:nvSpPr>
          <p:cNvPr id="15" name="TextBox 14"/>
          <p:cNvSpPr txBox="1"/>
          <p:nvPr/>
        </p:nvSpPr>
        <p:spPr>
          <a:xfrm>
            <a:off x="3474720" y="3114782"/>
            <a:ext cx="7401656" cy="206210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1" i="0" u="none" strike="noStrike" kern="1200" cap="none" spc="0" normalizeH="0" baseline="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Vẽ</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bức</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tranh</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nắng</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tặng</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bà</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1" i="0" u="none" strike="noStrike" kern="1200" cap="none" spc="0" normalizeH="0" baseline="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Chụp</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mộ</a:t>
            </a:r>
            <a:r>
              <a:rPr lang="en-US" sz="3200" b="1" dirty="0" smtClean="0">
                <a:solidFill>
                  <a:srgbClr val="006600"/>
                </a:solidFill>
                <a:latin typeface="Cambria" panose="02040503050406030204" pitchFamily="18" charset="0"/>
                <a:ea typeface="Cambria" panose="02040503050406030204" pitchFamily="18" charset="0"/>
              </a:rPr>
              <a:t>t </a:t>
            </a:r>
            <a:r>
              <a:rPr lang="en-US" sz="3200" b="1" dirty="0" err="1" smtClean="0">
                <a:solidFill>
                  <a:srgbClr val="006600"/>
                </a:solidFill>
                <a:latin typeface="Cambria" panose="02040503050406030204" pitchFamily="18" charset="0"/>
                <a:ea typeface="Cambria" panose="02040503050406030204" pitchFamily="18" charset="0"/>
              </a:rPr>
              <a:t>bức</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ảnh</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có</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nắng</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tặng</a:t>
            </a:r>
            <a:r>
              <a:rPr lang="en-US" sz="3200" b="1" dirty="0" smtClean="0">
                <a:solidFill>
                  <a:srgbClr val="006600"/>
                </a:solidFill>
                <a:latin typeface="Cambria" panose="02040503050406030204" pitchFamily="18" charset="0"/>
                <a:ea typeface="Cambria" panose="02040503050406030204" pitchFamily="18" charset="0"/>
              </a:rPr>
              <a:t> </a:t>
            </a:r>
            <a:r>
              <a:rPr lang="en-US" sz="3200" b="1" dirty="0" err="1" smtClean="0">
                <a:solidFill>
                  <a:srgbClr val="006600"/>
                </a:solidFill>
                <a:latin typeface="Cambria" panose="02040503050406030204" pitchFamily="18" charset="0"/>
                <a:ea typeface="Cambria" panose="02040503050406030204" pitchFamily="18" charset="0"/>
              </a:rPr>
              <a:t>bà</a:t>
            </a:r>
            <a:r>
              <a:rPr lang="en-US" sz="3200" b="1" dirty="0" smtClean="0">
                <a:solidFill>
                  <a:srgbClr val="006600"/>
                </a:solidFill>
                <a:latin typeface="Cambria" panose="02040503050406030204" pitchFamily="18" charset="0"/>
                <a:ea typeface="Cambria" panose="020405030504060302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1" i="0" u="none" strike="noStrike" kern="1200" cap="none" spc="0" normalizeH="0" baseline="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Nhờ</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bố</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hoặc</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thân</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đưa</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bà</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ra</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ngoài</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ngắm</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smtClean="0">
                <a:ln>
                  <a:noFill/>
                </a:ln>
                <a:solidFill>
                  <a:srgbClr val="006600"/>
                </a:solidFill>
                <a:effectLst/>
                <a:uLnTx/>
                <a:uFillTx/>
                <a:latin typeface="Cambria" panose="02040503050406030204" pitchFamily="18" charset="0"/>
                <a:ea typeface="Cambria" panose="02040503050406030204" pitchFamily="18" charset="0"/>
                <a:cs typeface="+mn-cs"/>
              </a:rPr>
              <a:t>nắng</a:t>
            </a:r>
            <a:r>
              <a:rPr kumimoji="0" lang="en-US" sz="3200" b="1" i="0" u="none" strike="noStrike" kern="1200" cap="none" spc="0" normalizeH="0" noProof="0" dirty="0" smtClean="0">
                <a:ln>
                  <a:noFill/>
                </a:ln>
                <a:solidFill>
                  <a:srgbClr val="0066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18879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down)">
                                      <p:cBhvr>
                                        <p:cTn id="17" dur="500"/>
                                        <p:tgtEl>
                                          <p:spTgt spid="15">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wipe(down)">
                                      <p:cBhvr>
                                        <p:cTn id="22" dur="500"/>
                                        <p:tgtEl>
                                          <p:spTgt spid="15">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图片 6" descr="16"/>
          <p:cNvPicPr>
            <a:picLocks noChangeAspect="1"/>
          </p:cNvPicPr>
          <p:nvPr/>
        </p:nvPicPr>
        <p:blipFill>
          <a:blip r:embed="rId4"/>
          <a:stretch>
            <a:fillRect/>
          </a:stretch>
        </p:blipFill>
        <p:spPr>
          <a:xfrm>
            <a:off x="1618615" y="1244600"/>
            <a:ext cx="9149080" cy="4531995"/>
          </a:xfrm>
          <a:prstGeom prst="rect">
            <a:avLst/>
          </a:prstGeom>
        </p:spPr>
      </p:pic>
      <p:pic>
        <p:nvPicPr>
          <p:cNvPr id="10" name="图片 9" descr="19"/>
          <p:cNvPicPr>
            <a:picLocks noChangeAspect="1"/>
          </p:cNvPicPr>
          <p:nvPr/>
        </p:nvPicPr>
        <p:blipFill>
          <a:blip r:embed="rId5"/>
          <a:stretch>
            <a:fillRect/>
          </a:stretch>
        </p:blipFill>
        <p:spPr>
          <a:xfrm>
            <a:off x="0" y="-94615"/>
            <a:ext cx="2322830" cy="5143500"/>
          </a:xfrm>
          <a:prstGeom prst="rect">
            <a:avLst/>
          </a:prstGeom>
        </p:spPr>
      </p:pic>
      <p:pic>
        <p:nvPicPr>
          <p:cNvPr id="12" name="图片 11" descr="18"/>
          <p:cNvPicPr>
            <a:picLocks noChangeAspect="1"/>
          </p:cNvPicPr>
          <p:nvPr/>
        </p:nvPicPr>
        <p:blipFill>
          <a:blip r:embed="rId6"/>
          <a:stretch>
            <a:fillRect/>
          </a:stretch>
        </p:blipFill>
        <p:spPr>
          <a:xfrm>
            <a:off x="-123825" y="5287645"/>
            <a:ext cx="1545590" cy="1218565"/>
          </a:xfrm>
          <a:prstGeom prst="rect">
            <a:avLst/>
          </a:prstGeom>
        </p:spPr>
      </p:pic>
      <p:pic>
        <p:nvPicPr>
          <p:cNvPr id="15" name="图片 14" descr="20"/>
          <p:cNvPicPr>
            <a:picLocks noChangeAspect="1"/>
          </p:cNvPicPr>
          <p:nvPr/>
        </p:nvPicPr>
        <p:blipFill>
          <a:blip r:embed="rId7"/>
          <a:srcRect l="69989" t="-208" b="84615"/>
          <a:stretch>
            <a:fillRect/>
          </a:stretch>
        </p:blipFill>
        <p:spPr>
          <a:xfrm>
            <a:off x="10494010" y="0"/>
            <a:ext cx="1697990" cy="1568450"/>
          </a:xfrm>
          <a:prstGeom prst="rect">
            <a:avLst/>
          </a:prstGeom>
        </p:spPr>
      </p:pic>
      <p:pic>
        <p:nvPicPr>
          <p:cNvPr id="8" name="图片 7" descr="14"/>
          <p:cNvPicPr>
            <a:picLocks noChangeAspect="1"/>
          </p:cNvPicPr>
          <p:nvPr/>
        </p:nvPicPr>
        <p:blipFill>
          <a:blip r:embed="rId8"/>
          <a:stretch>
            <a:fillRect/>
          </a:stretch>
        </p:blipFill>
        <p:spPr>
          <a:xfrm>
            <a:off x="9421495" y="3510597"/>
            <a:ext cx="2362835" cy="3253740"/>
          </a:xfrm>
          <a:prstGeom prst="rect">
            <a:avLst/>
          </a:prstGeom>
        </p:spPr>
      </p:pic>
      <p:pic>
        <p:nvPicPr>
          <p:cNvPr id="14" name="图片 13" descr="11"/>
          <p:cNvPicPr>
            <a:picLocks noChangeAspect="1"/>
          </p:cNvPicPr>
          <p:nvPr/>
        </p:nvPicPr>
        <p:blipFill>
          <a:blip r:embed="rId9"/>
          <a:stretch>
            <a:fillRect/>
          </a:stretch>
        </p:blipFill>
        <p:spPr>
          <a:xfrm>
            <a:off x="8814435" y="620395"/>
            <a:ext cx="1214120" cy="1214120"/>
          </a:xfrm>
          <a:prstGeom prst="rect">
            <a:avLst/>
          </a:prstGeom>
        </p:spPr>
      </p:pic>
      <p:pic>
        <p:nvPicPr>
          <p:cNvPr id="11" name="图片 10" descr="17"/>
          <p:cNvPicPr>
            <a:picLocks noChangeAspect="1"/>
          </p:cNvPicPr>
          <p:nvPr/>
        </p:nvPicPr>
        <p:blipFill>
          <a:blip r:embed="rId10"/>
          <a:stretch>
            <a:fillRect/>
          </a:stretch>
        </p:blipFill>
        <p:spPr>
          <a:xfrm flipH="1">
            <a:off x="1911350" y="3967988"/>
            <a:ext cx="999490" cy="979170"/>
          </a:xfrm>
          <a:prstGeom prst="rect">
            <a:avLst/>
          </a:prstGeom>
        </p:spPr>
      </p:pic>
      <p:pic>
        <p:nvPicPr>
          <p:cNvPr id="3" name="Picture 2"/>
          <p:cNvPicPr>
            <a:picLocks noChangeAspect="1"/>
          </p:cNvPicPr>
          <p:nvPr/>
        </p:nvPicPr>
        <p:blipFill>
          <a:blip r:embed="rId11"/>
          <a:stretch>
            <a:fillRect/>
          </a:stretch>
        </p:blipFill>
        <p:spPr>
          <a:xfrm>
            <a:off x="2059532" y="2439773"/>
            <a:ext cx="8267246" cy="1467914"/>
          </a:xfrm>
          <a:prstGeom prst="rect">
            <a:avLst/>
          </a:prstGeom>
        </p:spPr>
      </p:pic>
    </p:spTree>
    <p:extLst>
      <p:ext uri="{BB962C8B-B14F-4D97-AF65-F5344CB8AC3E}">
        <p14:creationId xmlns:p14="http://schemas.microsoft.com/office/powerpoint/2010/main" val="1861638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52"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Scale>
                                      <p:cBhvr>
                                        <p:cTn id="31"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3"/>
                                        </p:tgtEl>
                                        <p:attrNameLst>
                                          <p:attrName>ppt_x</p:attrName>
                                          <p:attrName>ppt_y</p:attrName>
                                        </p:attrNameLst>
                                      </p:cBhvr>
                                    </p:animMotion>
                                    <p:animEffect transition="in" filter="fade">
                                      <p:cBhvr>
                                        <p:cTn id="3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稻壳优创意 1"/>
          <p:cNvSpPr txBox="1"/>
          <p:nvPr/>
        </p:nvSpPr>
        <p:spPr>
          <a:xfrm>
            <a:off x="0" y="6750278"/>
            <a:ext cx="360000" cy="1077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a:ln>
                  <a:noFill/>
                </a:ln>
                <a:noFill/>
                <a:effectLst/>
                <a:uLnTx/>
                <a:uFillTx/>
                <a:ea typeface="汉仪正圆-55W"/>
                <a:cs typeface="+mn-cs"/>
              </a:rPr>
              <a:t>docerID:4610637</a:t>
            </a:r>
          </a:p>
        </p:txBody>
      </p:sp>
      <p:sp>
        <p:nvSpPr>
          <p:cNvPr id="4" name="稻壳优创意 2"/>
          <p:cNvSpPr txBox="1"/>
          <p:nvPr/>
        </p:nvSpPr>
        <p:spPr>
          <a:xfrm>
            <a:off x="2936787" y="1915668"/>
            <a:ext cx="6348153" cy="769441"/>
          </a:xfrm>
          <a:prstGeom prst="rect">
            <a:avLst/>
          </a:prstGeom>
          <a:solidFill>
            <a:srgbClr val="F9BA6A"/>
          </a:solid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smtClean="0">
                <a:ln>
                  <a:noFill/>
                </a:ln>
                <a:solidFill>
                  <a:srgbClr val="FFFFFF"/>
                </a:solidFill>
                <a:effectLst/>
                <a:uLnTx/>
                <a:uFillTx/>
                <a:latin typeface="字魂131号-酷乐潮玩体" panose="00000500000000000000" charset="-122"/>
                <a:ea typeface="字魂131号-酷乐潮玩体" panose="00000500000000000000" charset="-122"/>
                <a:cs typeface="+mn-cs"/>
                <a:sym typeface="思源黑体" panose="020B0500000000000000" pitchFamily="34" charset="-122"/>
              </a:rPr>
              <a:t>Luyện</a:t>
            </a:r>
            <a:r>
              <a:rPr kumimoji="0" lang="en-US" altLang="zh-CN" sz="4400" b="1" i="0" u="none" strike="noStrike" kern="1200" cap="none" spc="0" normalizeH="0" noProof="0" dirty="0" smtClean="0">
                <a:ln>
                  <a:noFill/>
                </a:ln>
                <a:solidFill>
                  <a:srgbClr val="FFFFFF"/>
                </a:solidFill>
                <a:effectLst/>
                <a:uLnTx/>
                <a:uFillTx/>
                <a:latin typeface="字魂131号-酷乐潮玩体" panose="00000500000000000000" charset="-122"/>
                <a:ea typeface="字魂131号-酷乐潮玩体" panose="00000500000000000000" charset="-122"/>
                <a:cs typeface="+mn-cs"/>
                <a:sym typeface="思源黑体" panose="020B0500000000000000" pitchFamily="34" charset="-122"/>
              </a:rPr>
              <a:t> </a:t>
            </a:r>
            <a:r>
              <a:rPr kumimoji="0" lang="en-US" altLang="zh-CN" sz="4400" b="1" i="0" u="none" strike="noStrike" kern="1200" cap="none" spc="0" normalizeH="0" noProof="0" dirty="0" err="1" smtClean="0">
                <a:ln>
                  <a:noFill/>
                </a:ln>
                <a:solidFill>
                  <a:srgbClr val="FFFFFF"/>
                </a:solidFill>
                <a:effectLst/>
                <a:uLnTx/>
                <a:uFillTx/>
                <a:latin typeface="字魂131号-酷乐潮玩体" panose="00000500000000000000" charset="-122"/>
                <a:ea typeface="字魂131号-酷乐潮玩体" panose="00000500000000000000" charset="-122"/>
                <a:cs typeface="+mn-cs"/>
                <a:sym typeface="思源黑体" panose="020B0500000000000000" pitchFamily="34" charset="-122"/>
              </a:rPr>
              <a:t>đọc</a:t>
            </a:r>
            <a:r>
              <a:rPr kumimoji="0" lang="en-US" altLang="zh-CN" sz="4400" b="1" i="0" u="none" strike="noStrike" kern="1200" cap="none" spc="0" normalizeH="0" noProof="0" dirty="0" smtClean="0">
                <a:ln>
                  <a:noFill/>
                </a:ln>
                <a:solidFill>
                  <a:srgbClr val="FFFFFF"/>
                </a:solidFill>
                <a:effectLst/>
                <a:uLnTx/>
                <a:uFillTx/>
                <a:latin typeface="字魂131号-酷乐潮玩体" panose="00000500000000000000" charset="-122"/>
                <a:ea typeface="字魂131号-酷乐潮玩体" panose="00000500000000000000" charset="-122"/>
                <a:cs typeface="+mn-cs"/>
                <a:sym typeface="思源黑体" panose="020B0500000000000000" pitchFamily="34" charset="-122"/>
              </a:rPr>
              <a:t> </a:t>
            </a:r>
            <a:r>
              <a:rPr kumimoji="0" lang="en-US" altLang="zh-CN" sz="4400" b="1" i="0" u="none" strike="noStrike" kern="1200" cap="none" spc="0" normalizeH="0" noProof="0" dirty="0" err="1" smtClean="0">
                <a:ln>
                  <a:noFill/>
                </a:ln>
                <a:solidFill>
                  <a:srgbClr val="FFFFFF"/>
                </a:solidFill>
                <a:effectLst/>
                <a:uLnTx/>
                <a:uFillTx/>
                <a:latin typeface="字魂131号-酷乐潮玩体" panose="00000500000000000000" charset="-122"/>
                <a:ea typeface="字魂131号-酷乐潮玩体" panose="00000500000000000000" charset="-122"/>
                <a:cs typeface="+mn-cs"/>
                <a:sym typeface="思源黑体" panose="020B0500000000000000" pitchFamily="34" charset="-122"/>
              </a:rPr>
              <a:t>nhóm</a:t>
            </a:r>
            <a:endParaRPr kumimoji="0" lang="zh-CN" altLang="en-US" sz="4400" b="1" i="0" u="none" strike="noStrike" kern="1200" cap="none" spc="0" normalizeH="0" baseline="0" noProof="0" dirty="0">
              <a:ln>
                <a:noFill/>
              </a:ln>
              <a:solidFill>
                <a:srgbClr val="FFFFFF"/>
              </a:solidFill>
              <a:effectLst/>
              <a:uLnTx/>
              <a:uFillTx/>
              <a:latin typeface="字魂131号-酷乐潮玩体" panose="00000500000000000000" charset="-122"/>
              <a:ea typeface="字魂131号-酷乐潮玩体" panose="00000500000000000000" charset="-122"/>
              <a:cs typeface="+mn-cs"/>
              <a:sym typeface="思源黑体" panose="020B0500000000000000" pitchFamily="34" charset="-122"/>
            </a:endParaRPr>
          </a:p>
        </p:txBody>
      </p:sp>
      <p:sp>
        <p:nvSpPr>
          <p:cNvPr id="6" name="稻壳优创意 4"/>
          <p:cNvSpPr txBox="1"/>
          <p:nvPr/>
        </p:nvSpPr>
        <p:spPr>
          <a:xfrm>
            <a:off x="2936788" y="3190875"/>
            <a:ext cx="6348152" cy="769441"/>
          </a:xfrm>
          <a:prstGeom prst="rect">
            <a:avLst/>
          </a:prstGeom>
          <a:solidFill>
            <a:srgbClr val="F66B49"/>
          </a:solid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smtClean="0">
                <a:ln>
                  <a:noFill/>
                </a:ln>
                <a:solidFill>
                  <a:srgbClr val="FFFFFF"/>
                </a:solidFill>
                <a:effectLst/>
                <a:uLnTx/>
                <a:uFillTx/>
                <a:latin typeface="字魂131号-酷乐潮玩体" panose="00000500000000000000" charset="-122"/>
                <a:ea typeface="字魂131号-酷乐潮玩体" panose="00000500000000000000" charset="-122"/>
                <a:cs typeface="+mn-cs"/>
                <a:sym typeface="思源黑体" panose="020B0500000000000000" pitchFamily="34" charset="-122"/>
              </a:rPr>
              <a:t>Thi</a:t>
            </a:r>
            <a:r>
              <a:rPr kumimoji="0" lang="en-US" altLang="zh-CN" sz="4400" b="1" i="0" u="none" strike="noStrike" kern="1200" cap="none" spc="0" normalizeH="0" baseline="0" noProof="0" dirty="0" smtClean="0">
                <a:ln>
                  <a:noFill/>
                </a:ln>
                <a:solidFill>
                  <a:srgbClr val="FFFFFF"/>
                </a:solidFill>
                <a:effectLst/>
                <a:uLnTx/>
                <a:uFillTx/>
                <a:latin typeface="字魂131号-酷乐潮玩体" panose="00000500000000000000" charset="-122"/>
                <a:ea typeface="字魂131号-酷乐潮玩体" panose="00000500000000000000" charset="-122"/>
                <a:cs typeface="+mn-cs"/>
                <a:sym typeface="思源黑体" panose="020B0500000000000000" pitchFamily="34" charset="-122"/>
              </a:rPr>
              <a:t> </a:t>
            </a:r>
            <a:r>
              <a:rPr kumimoji="0" lang="en-US" altLang="zh-CN" sz="4400" b="1" i="0" u="none" strike="noStrike" kern="1200" cap="none" spc="0" normalizeH="0" baseline="0" noProof="0" dirty="0" err="1" smtClean="0">
                <a:ln>
                  <a:noFill/>
                </a:ln>
                <a:solidFill>
                  <a:srgbClr val="FFFFFF"/>
                </a:solidFill>
                <a:effectLst/>
                <a:uLnTx/>
                <a:uFillTx/>
                <a:latin typeface="字魂131号-酷乐潮玩体" panose="00000500000000000000" charset="-122"/>
                <a:ea typeface="字魂131号-酷乐潮玩体" panose="00000500000000000000" charset="-122"/>
                <a:cs typeface="+mn-cs"/>
                <a:sym typeface="思源黑体" panose="020B0500000000000000" pitchFamily="34" charset="-122"/>
              </a:rPr>
              <a:t>đọc</a:t>
            </a:r>
            <a:endParaRPr kumimoji="0" lang="zh-CN" altLang="en-US" sz="4400" b="1" i="0" u="none" strike="noStrike" kern="1200" cap="none" spc="0" normalizeH="0" baseline="0" noProof="0" dirty="0">
              <a:ln>
                <a:noFill/>
              </a:ln>
              <a:solidFill>
                <a:srgbClr val="FFFFFF"/>
              </a:solidFill>
              <a:effectLst/>
              <a:uLnTx/>
              <a:uFillTx/>
              <a:latin typeface="字魂131号-酷乐潮玩体" panose="00000500000000000000" charset="-122"/>
              <a:ea typeface="字魂131号-酷乐潮玩体" panose="00000500000000000000" charset="-122"/>
              <a:cs typeface="+mn-cs"/>
              <a:sym typeface="思源黑体" panose="020B0500000000000000" pitchFamily="34" charset="-122"/>
            </a:endParaRPr>
          </a:p>
        </p:txBody>
      </p:sp>
      <p:sp>
        <p:nvSpPr>
          <p:cNvPr id="11" name="稻壳优创意 2"/>
          <p:cNvSpPr txBox="1"/>
          <p:nvPr/>
        </p:nvSpPr>
        <p:spPr>
          <a:xfrm>
            <a:off x="2936787" y="2268728"/>
            <a:ext cx="6348153" cy="769441"/>
          </a:xfrm>
          <a:prstGeom prst="rect">
            <a:avLst/>
          </a:prstGeom>
          <a:solidFill>
            <a:srgbClr val="F9BA6A"/>
          </a:solid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lang="en-US" altLang="zh-CN" sz="4400" b="1" dirty="0" err="1" smtClean="0">
                <a:solidFill>
                  <a:srgbClr val="FFFFFF"/>
                </a:solidFill>
                <a:latin typeface="字魂131号-酷乐潮玩体" panose="00000500000000000000" charset="-122"/>
                <a:ea typeface="字魂131号-酷乐潮玩体" panose="00000500000000000000" charset="-122"/>
                <a:sym typeface="思源黑体" panose="020B0500000000000000" pitchFamily="34" charset="-122"/>
              </a:rPr>
              <a:t>Đồng</a:t>
            </a:r>
            <a:r>
              <a:rPr lang="en-US" altLang="zh-CN" sz="4400" b="1" dirty="0" smtClean="0">
                <a:solidFill>
                  <a:srgbClr val="FFFFFF"/>
                </a:solidFill>
                <a:latin typeface="字魂131号-酷乐潮玩体" panose="00000500000000000000" charset="-122"/>
                <a:ea typeface="字魂131号-酷乐潮玩体" panose="00000500000000000000" charset="-122"/>
                <a:sym typeface="思源黑体" panose="020B0500000000000000" pitchFamily="34" charset="-122"/>
              </a:rPr>
              <a:t> </a:t>
            </a:r>
            <a:r>
              <a:rPr lang="en-US" altLang="zh-CN" sz="4400" b="1" dirty="0" err="1" smtClean="0">
                <a:solidFill>
                  <a:srgbClr val="FFFFFF"/>
                </a:solidFill>
                <a:latin typeface="字魂131号-酷乐潮玩体" panose="00000500000000000000" charset="-122"/>
                <a:ea typeface="字魂131号-酷乐潮玩体" panose="00000500000000000000" charset="-122"/>
                <a:sym typeface="思源黑体" panose="020B0500000000000000" pitchFamily="34" charset="-122"/>
              </a:rPr>
              <a:t>thanh</a:t>
            </a:r>
            <a:r>
              <a:rPr lang="en-US" altLang="zh-CN" sz="4400" b="1" dirty="0" smtClean="0">
                <a:solidFill>
                  <a:srgbClr val="FFFFFF"/>
                </a:solidFill>
                <a:latin typeface="字魂131号-酷乐潮玩体" panose="00000500000000000000" charset="-122"/>
                <a:ea typeface="字魂131号-酷乐潮玩体" panose="00000500000000000000" charset="-122"/>
                <a:sym typeface="思源黑体" panose="020B0500000000000000" pitchFamily="34" charset="-122"/>
              </a:rPr>
              <a:t> </a:t>
            </a:r>
            <a:r>
              <a:rPr lang="en-US" altLang="zh-CN" sz="4400" b="1" dirty="0" err="1" smtClean="0">
                <a:solidFill>
                  <a:srgbClr val="FFFFFF"/>
                </a:solidFill>
                <a:latin typeface="字魂131号-酷乐潮玩体" panose="00000500000000000000" charset="-122"/>
                <a:ea typeface="字魂131号-酷乐潮玩体" panose="00000500000000000000" charset="-122"/>
                <a:sym typeface="思源黑体" panose="020B0500000000000000" pitchFamily="34" charset="-122"/>
              </a:rPr>
              <a:t>đoạn</a:t>
            </a:r>
            <a:r>
              <a:rPr lang="en-US" altLang="zh-CN" sz="4400" b="1" dirty="0" smtClean="0">
                <a:solidFill>
                  <a:srgbClr val="FFFFFF"/>
                </a:solidFill>
                <a:latin typeface="字魂131号-酷乐潮玩体" panose="00000500000000000000" charset="-122"/>
                <a:ea typeface="字魂131号-酷乐潮玩体" panose="00000500000000000000" charset="-122"/>
                <a:sym typeface="思源黑体" panose="020B0500000000000000" pitchFamily="34" charset="-122"/>
              </a:rPr>
              <a:t> 3</a:t>
            </a:r>
            <a:endParaRPr kumimoji="0" lang="zh-CN" altLang="en-US" sz="4400" b="1" i="0" u="none" strike="noStrike" kern="1200" cap="none" spc="0" normalizeH="0" baseline="0" noProof="0" dirty="0">
              <a:ln>
                <a:noFill/>
              </a:ln>
              <a:solidFill>
                <a:srgbClr val="FFFFFF"/>
              </a:solidFill>
              <a:effectLst/>
              <a:uLnTx/>
              <a:uFillTx/>
              <a:latin typeface="字魂131号-酷乐潮玩体" panose="00000500000000000000" charset="-122"/>
              <a:ea typeface="字魂131号-酷乐潮玩体" panose="00000500000000000000" charset="-122"/>
              <a:sym typeface="思源黑体" panose="020B0500000000000000" pitchFamily="34" charset="-122"/>
            </a:endParaRPr>
          </a:p>
        </p:txBody>
      </p:sp>
      <p:pic>
        <p:nvPicPr>
          <p:cNvPr id="12" name="Picture 11"/>
          <p:cNvPicPr>
            <a:picLocks noChangeAspect="1"/>
          </p:cNvPicPr>
          <p:nvPr/>
        </p:nvPicPr>
        <p:blipFill>
          <a:blip r:embed="rId2"/>
          <a:stretch>
            <a:fillRect/>
          </a:stretch>
        </p:blipFill>
        <p:spPr>
          <a:xfrm>
            <a:off x="3707056" y="807463"/>
            <a:ext cx="4807612" cy="853629"/>
          </a:xfrm>
          <a:prstGeom prst="rect">
            <a:avLst/>
          </a:prstGeom>
        </p:spPr>
      </p:pic>
      <p:sp>
        <p:nvSpPr>
          <p:cNvPr id="14" name="稻壳优创意 4"/>
          <p:cNvSpPr txBox="1"/>
          <p:nvPr/>
        </p:nvSpPr>
        <p:spPr>
          <a:xfrm>
            <a:off x="624461" y="3190875"/>
            <a:ext cx="10972799" cy="2708434"/>
          </a:xfrm>
          <a:prstGeom prst="rect">
            <a:avLst/>
          </a:prstGeom>
          <a:solidFill>
            <a:srgbClr val="FFB0B0"/>
          </a:solidFill>
        </p:spPr>
        <p:txBody>
          <a:bodyPr wrap="square" rtlCol="0">
            <a:spAutoFit/>
          </a:bodyPr>
          <a:lstStyle/>
          <a:p>
            <a:pPr lvl="0" algn="just">
              <a:defRPr/>
            </a:pPr>
            <a:r>
              <a:rPr lang="en-US" sz="3400" dirty="0">
                <a:solidFill>
                  <a:srgbClr val="E5391C"/>
                </a:solidFill>
                <a:latin typeface="Cambria" panose="02040503050406030204" pitchFamily="18" charset="0"/>
                <a:ea typeface="Cambria" panose="02040503050406030204" pitchFamily="18" charset="0"/>
              </a:rPr>
              <a:t> </a:t>
            </a:r>
            <a:r>
              <a:rPr lang="en-US" sz="3400" dirty="0" smtClean="0">
                <a:solidFill>
                  <a:srgbClr val="E5391C"/>
                </a:solidFill>
                <a:latin typeface="Cambria" panose="02040503050406030204" pitchFamily="18" charset="0"/>
                <a:ea typeface="Cambria" panose="02040503050406030204" pitchFamily="18" charset="0"/>
              </a:rPr>
              <a:t>    </a:t>
            </a:r>
            <a:r>
              <a:rPr lang="vi-VN" sz="3400" dirty="0" smtClean="0">
                <a:solidFill>
                  <a:srgbClr val="E5391C"/>
                </a:solidFill>
                <a:latin typeface="Cambria" panose="02040503050406030204" pitchFamily="18" charset="0"/>
                <a:ea typeface="Cambria" panose="02040503050406030204" pitchFamily="18" charset="0"/>
              </a:rPr>
              <a:t>- </a:t>
            </a:r>
            <a:r>
              <a:rPr lang="vi-VN" sz="3400" dirty="0">
                <a:solidFill>
                  <a:srgbClr val="E5391C"/>
                </a:solidFill>
                <a:latin typeface="Cambria" panose="02040503050406030204" pitchFamily="18" charset="0"/>
                <a:ea typeface="Cambria" panose="02040503050406030204" pitchFamily="18" charset="0"/>
              </a:rPr>
              <a:t>Kìa, nắng long lanh trong ánh mắt cháu và rực lên trên mái tóc của cháu đây này</a:t>
            </a:r>
            <a:r>
              <a:rPr lang="en-US" sz="3400" dirty="0">
                <a:solidFill>
                  <a:srgbClr val="E5391C"/>
                </a:solidFill>
                <a:latin typeface="Cambria" panose="02040503050406030204" pitchFamily="18" charset="0"/>
                <a:ea typeface="Cambria" panose="02040503050406030204" pitchFamily="18" charset="0"/>
              </a:rPr>
              <a:t>.</a:t>
            </a:r>
            <a:r>
              <a:rPr lang="vi-VN" sz="3400" dirty="0">
                <a:solidFill>
                  <a:srgbClr val="E5391C"/>
                </a:solidFill>
                <a:latin typeface="Cambria" panose="02040503050406030204" pitchFamily="18" charset="0"/>
                <a:ea typeface="Cambria" panose="02040503050406030204" pitchFamily="18" charset="0"/>
              </a:rPr>
              <a:t> – Bà nội trìu mến nhìn cô bé.</a:t>
            </a:r>
          </a:p>
          <a:p>
            <a:pPr lvl="0" algn="just">
              <a:defRPr/>
            </a:pPr>
            <a:r>
              <a:rPr lang="en-US" sz="3400" dirty="0">
                <a:solidFill>
                  <a:srgbClr val="E5391C"/>
                </a:solidFill>
                <a:latin typeface="Cambria" panose="02040503050406030204" pitchFamily="18" charset="0"/>
                <a:ea typeface="Cambria" panose="02040503050406030204" pitchFamily="18" charset="0"/>
              </a:rPr>
              <a:t>      </a:t>
            </a:r>
            <a:r>
              <a:rPr lang="vi-VN" sz="3400" dirty="0">
                <a:solidFill>
                  <a:srgbClr val="E5391C"/>
                </a:solidFill>
                <a:latin typeface="Cambria" panose="02040503050406030204" pitchFamily="18" charset="0"/>
                <a:ea typeface="Cambria" panose="02040503050406030204" pitchFamily="18" charset="0"/>
              </a:rPr>
              <a:t>Na không hiểu được tại sao nắng lại chiếu từ mắt mình nhưng cô bé rất mừng vì làm cho bà vui. Mỗi sáng, Na dạo chơi trong vườn rồi chạy vào phòng để đem nắng cho bà.</a:t>
            </a:r>
          </a:p>
        </p:txBody>
      </p:sp>
      <p:pic>
        <p:nvPicPr>
          <p:cNvPr id="15"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286414" y="-558174"/>
            <a:ext cx="3594817" cy="3596343"/>
          </a:xfrm>
          <a:prstGeom prst="rect">
            <a:avLst/>
          </a:prstGeom>
        </p:spPr>
      </p:pic>
    </p:spTree>
    <p:extLst>
      <p:ext uri="{BB962C8B-B14F-4D97-AF65-F5344CB8AC3E}">
        <p14:creationId xmlns:p14="http://schemas.microsoft.com/office/powerpoint/2010/main" val="155838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grpId="2" nodeType="clickEffect">
                                  <p:stCondLst>
                                    <p:cond delay="0"/>
                                  </p:stCondLst>
                                  <p:childTnLst>
                                    <p:animEffect transition="out" filter="barn(inVertical)">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par>
                                <p:cTn id="15" presetID="53" presetClass="entr" presetSubtype="16" fill="hold" grpId="1"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2" nodeType="clickEffect">
                                  <p:stCondLst>
                                    <p:cond delay="0"/>
                                  </p:stCondLst>
                                  <p:childTnLst>
                                    <p:animEffect transition="out" filter="barn(inVertical)">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53" presetClass="entr" presetSubtype="16" fill="hold" grpId="1"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1"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bldLvl="0" animBg="1"/>
      <p:bldP spid="4" grpId="2" animBg="1"/>
      <p:bldP spid="6" grpId="0" animBg="1"/>
      <p:bldP spid="6" grpId="1" bldLvl="0" animBg="1"/>
      <p:bldP spid="6" grpId="2" animBg="1"/>
      <p:bldP spid="11" grpId="0" animBg="1"/>
      <p:bldP spid="11" grpId="1" bldLvl="0" animBg="1"/>
      <p:bldP spid="14" grpId="0" animBg="1"/>
      <p:bldP spid="14" grpId="1"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4"/>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5"/>
          <a:stretch>
            <a:fillRect/>
          </a:stretch>
        </p:blipFill>
        <p:spPr>
          <a:xfrm>
            <a:off x="803974" y="928428"/>
            <a:ext cx="10120884" cy="4694809"/>
          </a:xfrm>
          <a:prstGeom prst="rect">
            <a:avLst/>
          </a:prstGeom>
        </p:spPr>
      </p:pic>
      <p:pic>
        <p:nvPicPr>
          <p:cNvPr id="8" name="图片 7" descr="14"/>
          <p:cNvPicPr>
            <a:picLocks noChangeAspect="1"/>
          </p:cNvPicPr>
          <p:nvPr/>
        </p:nvPicPr>
        <p:blipFill>
          <a:blip r:embed="rId6"/>
          <a:stretch>
            <a:fillRect/>
          </a:stretch>
        </p:blipFill>
        <p:spPr>
          <a:xfrm>
            <a:off x="6622415" y="3511105"/>
            <a:ext cx="2362835" cy="3253740"/>
          </a:xfrm>
          <a:prstGeom prst="rect">
            <a:avLst/>
          </a:prstGeom>
        </p:spPr>
      </p:pic>
      <p:pic>
        <p:nvPicPr>
          <p:cNvPr id="9" name="图片 8" descr="13"/>
          <p:cNvPicPr>
            <a:picLocks noChangeAspect="1"/>
          </p:cNvPicPr>
          <p:nvPr/>
        </p:nvPicPr>
        <p:blipFill>
          <a:blip r:embed="rId7"/>
          <a:stretch>
            <a:fillRect/>
          </a:stretch>
        </p:blipFill>
        <p:spPr>
          <a:xfrm>
            <a:off x="8449310" y="3478720"/>
            <a:ext cx="3742690" cy="3318510"/>
          </a:xfrm>
          <a:prstGeom prst="rect">
            <a:avLst/>
          </a:prstGeom>
        </p:spPr>
      </p:pic>
      <p:pic>
        <p:nvPicPr>
          <p:cNvPr id="10" name="图片 9" descr="19"/>
          <p:cNvPicPr>
            <a:picLocks noChangeAspect="1"/>
          </p:cNvPicPr>
          <p:nvPr/>
        </p:nvPicPr>
        <p:blipFill>
          <a:blip r:embed="rId8"/>
          <a:stretch>
            <a:fillRect/>
          </a:stretch>
        </p:blipFill>
        <p:spPr>
          <a:xfrm>
            <a:off x="0" y="-94615"/>
            <a:ext cx="2000250" cy="4429125"/>
          </a:xfrm>
          <a:prstGeom prst="rect">
            <a:avLst/>
          </a:prstGeom>
        </p:spPr>
      </p:pic>
      <p:pic>
        <p:nvPicPr>
          <p:cNvPr id="11" name="图片 10" descr="17"/>
          <p:cNvPicPr>
            <a:picLocks noChangeAspect="1"/>
          </p:cNvPicPr>
          <p:nvPr/>
        </p:nvPicPr>
        <p:blipFill>
          <a:blip r:embed="rId9"/>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10"/>
          <a:stretch>
            <a:fillRect/>
          </a:stretch>
        </p:blipFill>
        <p:spPr>
          <a:xfrm>
            <a:off x="-123825" y="5287645"/>
            <a:ext cx="1545590" cy="1218565"/>
          </a:xfrm>
          <a:prstGeom prst="rect">
            <a:avLst/>
          </a:prstGeom>
        </p:spPr>
      </p:pic>
      <p:pic>
        <p:nvPicPr>
          <p:cNvPr id="14" name="图片 13" descr="11"/>
          <p:cNvPicPr>
            <a:picLocks noChangeAspect="1"/>
          </p:cNvPicPr>
          <p:nvPr/>
        </p:nvPicPr>
        <p:blipFill>
          <a:blip r:embed="rId11"/>
          <a:stretch>
            <a:fillRect/>
          </a:stretch>
        </p:blipFill>
        <p:spPr>
          <a:xfrm>
            <a:off x="9743917" y="72895"/>
            <a:ext cx="2629535" cy="2629535"/>
          </a:xfrm>
          <a:prstGeom prst="rect">
            <a:avLst/>
          </a:prstGeom>
        </p:spPr>
      </p:pic>
      <p:pic>
        <p:nvPicPr>
          <p:cNvPr id="5" name="Picture 4"/>
          <p:cNvPicPr>
            <a:picLocks noChangeAspect="1"/>
          </p:cNvPicPr>
          <p:nvPr/>
        </p:nvPicPr>
        <p:blipFill rotWithShape="1">
          <a:blip r:embed="rId12"/>
          <a:srcRect b="49497"/>
          <a:stretch/>
        </p:blipFill>
        <p:spPr>
          <a:xfrm>
            <a:off x="1608482" y="1974675"/>
            <a:ext cx="8859366" cy="1648680"/>
          </a:xfrm>
          <a:prstGeom prst="rect">
            <a:avLst/>
          </a:prstGeom>
        </p:spPr>
      </p:pic>
    </p:spTree>
    <p:custDataLst>
      <p:tags r:id="rId1"/>
    </p:custDataLst>
    <p:extLst>
      <p:ext uri="{BB962C8B-B14F-4D97-AF65-F5344CB8AC3E}">
        <p14:creationId xmlns:p14="http://schemas.microsoft.com/office/powerpoint/2010/main" val="4113121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25"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50" dur="1000" fill="hold"/>
                                        <p:tgtEl>
                                          <p:spTgt spid="5"/>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73359" y="4182453"/>
            <a:ext cx="3491837" cy="2144677"/>
          </a:xfrm>
          <a:prstGeom prst="rect">
            <a:avLst/>
          </a:prstGeom>
        </p:spPr>
      </p:pic>
      <p:sp>
        <p:nvSpPr>
          <p:cNvPr id="10" name="Rectangle 9"/>
          <p:cNvSpPr/>
          <p:nvPr/>
        </p:nvSpPr>
        <p:spPr>
          <a:xfrm>
            <a:off x="472723" y="330754"/>
            <a:ext cx="6059829" cy="584775"/>
          </a:xfrm>
          <a:prstGeom prst="rect">
            <a:avLst/>
          </a:prstGeom>
        </p:spPr>
        <p:txBody>
          <a:bodyPr wrap="square">
            <a:spAutoFit/>
          </a:bodyPr>
          <a:lstStyle/>
          <a:p>
            <a:r>
              <a:rPr lang="nl-NL" sz="3200" b="1" dirty="0" smtClean="0">
                <a:solidFill>
                  <a:srgbClr val="FF7D01"/>
                </a:solidFill>
                <a:latin typeface="Cambria" panose="02040503050406030204" pitchFamily="18" charset="0"/>
                <a:ea typeface="Cambria" panose="02040503050406030204" pitchFamily="18" charset="0"/>
              </a:rPr>
              <a:t>Câu 1. Nêu nội dung từng tranh.</a:t>
            </a:r>
            <a:endParaRPr lang="en-US" sz="3200" b="1" dirty="0">
              <a:solidFill>
                <a:srgbClr val="FF7D01"/>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281010" y="1509520"/>
            <a:ext cx="3390560" cy="2108233"/>
          </a:xfrm>
          <a:prstGeom prst="rect">
            <a:avLst/>
          </a:prstGeom>
        </p:spPr>
      </p:pic>
      <p:pic>
        <p:nvPicPr>
          <p:cNvPr id="3" name="Picture 2"/>
          <p:cNvPicPr>
            <a:picLocks noChangeAspect="1"/>
          </p:cNvPicPr>
          <p:nvPr/>
        </p:nvPicPr>
        <p:blipFill>
          <a:blip r:embed="rId4"/>
          <a:stretch>
            <a:fillRect/>
          </a:stretch>
        </p:blipFill>
        <p:spPr>
          <a:xfrm>
            <a:off x="7163016" y="1371911"/>
            <a:ext cx="3331719" cy="2084943"/>
          </a:xfrm>
          <a:prstGeom prst="rect">
            <a:avLst/>
          </a:prstGeom>
        </p:spPr>
      </p:pic>
      <p:sp>
        <p:nvSpPr>
          <p:cNvPr id="14" name="TextBox 13"/>
          <p:cNvSpPr txBox="1"/>
          <p:nvPr/>
        </p:nvSpPr>
        <p:spPr>
          <a:xfrm>
            <a:off x="1523592" y="3622730"/>
            <a:ext cx="3041604" cy="523220"/>
          </a:xfrm>
          <a:prstGeom prst="rect">
            <a:avLst/>
          </a:prstGeom>
          <a:noFill/>
        </p:spPr>
        <p:txBody>
          <a:bodyPr wrap="square" rtlCol="0">
            <a:spAutoFit/>
          </a:bodyPr>
          <a:lstStyle/>
          <a:p>
            <a:r>
              <a:rPr lang="en-US" sz="2800" dirty="0" err="1" smtClean="0">
                <a:solidFill>
                  <a:srgbClr val="E5391C"/>
                </a:solidFill>
                <a:latin typeface="Cambria" panose="02040503050406030204" pitchFamily="18" charset="0"/>
                <a:ea typeface="Cambria" panose="02040503050406030204" pitchFamily="18" charset="0"/>
              </a:rPr>
              <a:t>Bà</a:t>
            </a:r>
            <a:r>
              <a:rPr lang="en-US" sz="2800" dirty="0" smtClean="0">
                <a:solidFill>
                  <a:srgbClr val="E5391C"/>
                </a:solidFill>
                <a:latin typeface="Cambria" panose="02040503050406030204" pitchFamily="18" charset="0"/>
                <a:ea typeface="Cambria" panose="02040503050406030204" pitchFamily="18" charset="0"/>
              </a:rPr>
              <a:t> </a:t>
            </a:r>
            <a:r>
              <a:rPr lang="en-US" sz="2800" dirty="0" err="1" smtClean="0">
                <a:solidFill>
                  <a:srgbClr val="E5391C"/>
                </a:solidFill>
                <a:latin typeface="Cambria" panose="02040503050406030204" pitchFamily="18" charset="0"/>
                <a:ea typeface="Cambria" panose="02040503050406030204" pitchFamily="18" charset="0"/>
              </a:rPr>
              <a:t>nội</a:t>
            </a:r>
            <a:r>
              <a:rPr lang="en-US" sz="2800" dirty="0" smtClean="0">
                <a:solidFill>
                  <a:srgbClr val="E5391C"/>
                </a:solidFill>
                <a:latin typeface="Cambria" panose="02040503050406030204" pitchFamily="18" charset="0"/>
                <a:ea typeface="Cambria" panose="02040503050406030204" pitchFamily="18" charset="0"/>
              </a:rPr>
              <a:t> </a:t>
            </a:r>
            <a:r>
              <a:rPr lang="en-US" sz="2800" dirty="0" err="1" smtClean="0">
                <a:solidFill>
                  <a:srgbClr val="E5391C"/>
                </a:solidFill>
                <a:latin typeface="Cambria" panose="02040503050406030204" pitchFamily="18" charset="0"/>
                <a:ea typeface="Cambria" panose="02040503050406030204" pitchFamily="18" charset="0"/>
              </a:rPr>
              <a:t>của</a:t>
            </a:r>
            <a:r>
              <a:rPr lang="en-US" sz="2800" dirty="0" smtClean="0">
                <a:solidFill>
                  <a:srgbClr val="E5391C"/>
                </a:solidFill>
                <a:latin typeface="Cambria" panose="02040503050406030204" pitchFamily="18" charset="0"/>
                <a:ea typeface="Cambria" panose="02040503050406030204" pitchFamily="18" charset="0"/>
              </a:rPr>
              <a:t> Na (…)</a:t>
            </a:r>
          </a:p>
        </p:txBody>
      </p:sp>
      <p:sp>
        <p:nvSpPr>
          <p:cNvPr id="15" name="TextBox 14"/>
          <p:cNvSpPr txBox="1"/>
          <p:nvPr/>
        </p:nvSpPr>
        <p:spPr>
          <a:xfrm>
            <a:off x="7538943" y="3456854"/>
            <a:ext cx="3635517" cy="523220"/>
          </a:xfrm>
          <a:prstGeom prst="rect">
            <a:avLst/>
          </a:prstGeom>
          <a:noFill/>
        </p:spPr>
        <p:txBody>
          <a:bodyPr wrap="square" rtlCol="0">
            <a:spAutoFit/>
          </a:bodyPr>
          <a:lstStyle/>
          <a:p>
            <a:r>
              <a:rPr lang="en-US" sz="2800" dirty="0" err="1" smtClean="0">
                <a:solidFill>
                  <a:srgbClr val="E5391C"/>
                </a:solidFill>
                <a:latin typeface="Cambria" panose="02040503050406030204" pitchFamily="18" charset="0"/>
                <a:ea typeface="Cambria" panose="02040503050406030204" pitchFamily="18" charset="0"/>
              </a:rPr>
              <a:t>Một</a:t>
            </a:r>
            <a:r>
              <a:rPr lang="en-US" sz="2800" dirty="0" smtClean="0">
                <a:solidFill>
                  <a:srgbClr val="E5391C"/>
                </a:solidFill>
                <a:latin typeface="Cambria" panose="02040503050406030204" pitchFamily="18" charset="0"/>
                <a:ea typeface="Cambria" panose="02040503050406030204" pitchFamily="18" charset="0"/>
              </a:rPr>
              <a:t> </a:t>
            </a:r>
            <a:r>
              <a:rPr lang="en-US" sz="2800" dirty="0" err="1" smtClean="0">
                <a:solidFill>
                  <a:srgbClr val="E5391C"/>
                </a:solidFill>
                <a:latin typeface="Cambria" panose="02040503050406030204" pitchFamily="18" charset="0"/>
                <a:ea typeface="Cambria" panose="02040503050406030204" pitchFamily="18" charset="0"/>
              </a:rPr>
              <a:t>buổi</a:t>
            </a:r>
            <a:r>
              <a:rPr lang="en-US" sz="2800" dirty="0" smtClean="0">
                <a:solidFill>
                  <a:srgbClr val="E5391C"/>
                </a:solidFill>
                <a:latin typeface="Cambria" panose="02040503050406030204" pitchFamily="18" charset="0"/>
                <a:ea typeface="Cambria" panose="02040503050406030204" pitchFamily="18" charset="0"/>
              </a:rPr>
              <a:t> </a:t>
            </a:r>
            <a:r>
              <a:rPr lang="en-US" sz="2800" dirty="0" err="1" smtClean="0">
                <a:solidFill>
                  <a:srgbClr val="E5391C"/>
                </a:solidFill>
                <a:latin typeface="Cambria" panose="02040503050406030204" pitchFamily="18" charset="0"/>
                <a:ea typeface="Cambria" panose="02040503050406030204" pitchFamily="18" charset="0"/>
              </a:rPr>
              <a:t>sáng</a:t>
            </a:r>
            <a:r>
              <a:rPr lang="en-US" sz="2800" dirty="0" smtClean="0">
                <a:solidFill>
                  <a:srgbClr val="E5391C"/>
                </a:solidFill>
                <a:latin typeface="Cambria" panose="02040503050406030204" pitchFamily="18" charset="0"/>
                <a:ea typeface="Cambria" panose="02040503050406030204" pitchFamily="18" charset="0"/>
              </a:rPr>
              <a:t> (…)</a:t>
            </a:r>
          </a:p>
        </p:txBody>
      </p:sp>
      <p:sp>
        <p:nvSpPr>
          <p:cNvPr id="16" name="TextBox 15"/>
          <p:cNvSpPr txBox="1"/>
          <p:nvPr/>
        </p:nvSpPr>
        <p:spPr>
          <a:xfrm>
            <a:off x="1361025" y="6136098"/>
            <a:ext cx="3103399" cy="523220"/>
          </a:xfrm>
          <a:prstGeom prst="rect">
            <a:avLst/>
          </a:prstGeom>
          <a:noFill/>
        </p:spPr>
        <p:txBody>
          <a:bodyPr wrap="square" rtlCol="0">
            <a:spAutoFit/>
          </a:bodyPr>
          <a:lstStyle/>
          <a:p>
            <a:pPr algn="ctr"/>
            <a:r>
              <a:rPr lang="en-US" sz="2800" dirty="0" smtClean="0">
                <a:solidFill>
                  <a:srgbClr val="E5391C"/>
                </a:solidFill>
                <a:latin typeface="Cambria" panose="02040503050406030204" pitchFamily="18" charset="0"/>
                <a:ea typeface="Cambria" panose="02040503050406030204" pitchFamily="18" charset="0"/>
              </a:rPr>
              <a:t>Na </a:t>
            </a:r>
            <a:r>
              <a:rPr lang="en-US" sz="2800" dirty="0" err="1" smtClean="0">
                <a:solidFill>
                  <a:srgbClr val="E5391C"/>
                </a:solidFill>
                <a:latin typeface="Cambria" panose="02040503050406030204" pitchFamily="18" charset="0"/>
                <a:ea typeface="Cambria" panose="02040503050406030204" pitchFamily="18" charset="0"/>
              </a:rPr>
              <a:t>chạy</a:t>
            </a:r>
            <a:r>
              <a:rPr lang="en-US" sz="2800" dirty="0" smtClean="0">
                <a:solidFill>
                  <a:srgbClr val="E5391C"/>
                </a:solidFill>
                <a:latin typeface="Cambria" panose="02040503050406030204" pitchFamily="18" charset="0"/>
                <a:ea typeface="Cambria" panose="02040503050406030204" pitchFamily="18" charset="0"/>
              </a:rPr>
              <a:t> </a:t>
            </a:r>
            <a:r>
              <a:rPr lang="en-US" sz="2800" dirty="0" err="1" smtClean="0">
                <a:solidFill>
                  <a:srgbClr val="E5391C"/>
                </a:solidFill>
                <a:latin typeface="Cambria" panose="02040503050406030204" pitchFamily="18" charset="0"/>
                <a:ea typeface="Cambria" panose="02040503050406030204" pitchFamily="18" charset="0"/>
              </a:rPr>
              <a:t>ùa</a:t>
            </a:r>
            <a:r>
              <a:rPr lang="en-US" sz="2800" dirty="0" smtClean="0">
                <a:solidFill>
                  <a:srgbClr val="E5391C"/>
                </a:solidFill>
                <a:latin typeface="Cambria" panose="02040503050406030204" pitchFamily="18" charset="0"/>
                <a:ea typeface="Cambria" panose="02040503050406030204" pitchFamily="18" charset="0"/>
              </a:rPr>
              <a:t> </a:t>
            </a:r>
            <a:r>
              <a:rPr lang="en-US" sz="2800" dirty="0" err="1" smtClean="0">
                <a:solidFill>
                  <a:srgbClr val="E5391C"/>
                </a:solidFill>
                <a:latin typeface="Cambria" panose="02040503050406030204" pitchFamily="18" charset="0"/>
                <a:ea typeface="Cambria" panose="02040503050406030204" pitchFamily="18" charset="0"/>
              </a:rPr>
              <a:t>vào</a:t>
            </a:r>
            <a:r>
              <a:rPr lang="en-US" sz="2800" dirty="0" smtClean="0">
                <a:solidFill>
                  <a:srgbClr val="E5391C"/>
                </a:solidFill>
                <a:latin typeface="Cambria" panose="02040503050406030204" pitchFamily="18" charset="0"/>
                <a:ea typeface="Cambria" panose="02040503050406030204" pitchFamily="18" charset="0"/>
              </a:rPr>
              <a:t> (…)</a:t>
            </a:r>
          </a:p>
        </p:txBody>
      </p:sp>
      <p:pic>
        <p:nvPicPr>
          <p:cNvPr id="5" name="Picture 4"/>
          <p:cNvPicPr>
            <a:picLocks noChangeAspect="1"/>
          </p:cNvPicPr>
          <p:nvPr/>
        </p:nvPicPr>
        <p:blipFill>
          <a:blip r:embed="rId5"/>
          <a:stretch>
            <a:fillRect/>
          </a:stretch>
        </p:blipFill>
        <p:spPr>
          <a:xfrm>
            <a:off x="7331797" y="3980074"/>
            <a:ext cx="3342702" cy="2192984"/>
          </a:xfrm>
          <a:prstGeom prst="rect">
            <a:avLst/>
          </a:prstGeom>
        </p:spPr>
      </p:pic>
      <p:grpSp>
        <p:nvGrpSpPr>
          <p:cNvPr id="11" name="Group 10"/>
          <p:cNvGrpSpPr/>
          <p:nvPr/>
        </p:nvGrpSpPr>
        <p:grpSpPr>
          <a:xfrm>
            <a:off x="3939540" y="884767"/>
            <a:ext cx="4312921" cy="584775"/>
            <a:chOff x="3520439" y="136921"/>
            <a:chExt cx="4312921" cy="584775"/>
          </a:xfrm>
        </p:grpSpPr>
        <p:sp>
          <p:nvSpPr>
            <p:cNvPr id="12" name="稻壳优创意 2"/>
            <p:cNvSpPr txBox="1"/>
            <p:nvPr/>
          </p:nvSpPr>
          <p:spPr>
            <a:xfrm>
              <a:off x="3520439" y="158115"/>
              <a:ext cx="4312921" cy="510778"/>
            </a:xfrm>
            <a:prstGeom prst="roundRect">
              <a:avLst/>
            </a:prstGeom>
            <a:solidFill>
              <a:srgbClr val="FF7D01"/>
            </a:solidFill>
          </p:spPr>
          <p:txBody>
            <a:bodyPr wrap="square" lIns="182880" rIns="274320" rtlCol="0">
              <a:spAutoFit/>
            </a:bodyPr>
            <a:lstStyle/>
            <a:p>
              <a:pPr algn="ctr" defTabSz="1219200">
                <a:defRPr/>
              </a:pPr>
              <a:endParaRPr lang="zh-CN" altLang="en-US" sz="2400" b="1" dirty="0">
                <a:solidFill>
                  <a:srgbClr val="FFFFFF"/>
                </a:solidFill>
                <a:latin typeface="字魂131号-酷乐潮玩体" panose="00000500000000000000" charset="-122"/>
                <a:ea typeface="字魂131号-酷乐潮玩体" panose="00000500000000000000" charset="-122"/>
                <a:sym typeface="思源黑体" panose="020B0500000000000000" pitchFamily="34" charset="-122"/>
              </a:endParaRPr>
            </a:p>
          </p:txBody>
        </p:sp>
        <p:sp>
          <p:nvSpPr>
            <p:cNvPr id="13" name="TextBox 12"/>
            <p:cNvSpPr txBox="1"/>
            <p:nvPr/>
          </p:nvSpPr>
          <p:spPr>
            <a:xfrm>
              <a:off x="3774439" y="136921"/>
              <a:ext cx="3804920" cy="584775"/>
            </a:xfrm>
            <a:prstGeom prst="rect">
              <a:avLst/>
            </a:prstGeom>
            <a:noFill/>
          </p:spPr>
          <p:txBody>
            <a:bodyPr wrap="square" rtlCol="0">
              <a:spAutoFit/>
            </a:bodyPr>
            <a:lstStyle/>
            <a:p>
              <a:pPr algn="ctr">
                <a:defRPr/>
              </a:pPr>
              <a:r>
                <a:rPr lang="en-US" sz="3200" b="1" dirty="0" smtClean="0">
                  <a:solidFill>
                    <a:prstClr val="white"/>
                  </a:solidFill>
                  <a:latin typeface="Cambria" panose="02040503050406030204" pitchFamily="18" charset="0"/>
                  <a:ea typeface="Cambria" panose="02040503050406030204" pitchFamily="18" charset="0"/>
                </a:rPr>
                <a:t>TIA NẮNG BÉ NHỎ</a:t>
              </a:r>
              <a:endParaRPr lang="en-US" sz="3200" b="1" dirty="0">
                <a:solidFill>
                  <a:prstClr val="white"/>
                </a:solidFill>
                <a:latin typeface="Cambria" panose="02040503050406030204" pitchFamily="18" charset="0"/>
                <a:ea typeface="Cambria" panose="02040503050406030204" pitchFamily="18" charset="0"/>
              </a:endParaRPr>
            </a:p>
          </p:txBody>
        </p:sp>
      </p:grpSp>
      <p:sp>
        <p:nvSpPr>
          <p:cNvPr id="17" name="TextBox 16"/>
          <p:cNvSpPr txBox="1"/>
          <p:nvPr/>
        </p:nvSpPr>
        <p:spPr>
          <a:xfrm>
            <a:off x="7835900" y="6024298"/>
            <a:ext cx="3041604" cy="523220"/>
          </a:xfrm>
          <a:prstGeom prst="rect">
            <a:avLst/>
          </a:prstGeom>
          <a:noFill/>
        </p:spPr>
        <p:txBody>
          <a:bodyPr wrap="square" rtlCol="0">
            <a:spAutoFit/>
          </a:bodyPr>
          <a:lstStyle/>
          <a:p>
            <a:r>
              <a:rPr lang="en-US" sz="2800" dirty="0" err="1" smtClean="0">
                <a:solidFill>
                  <a:srgbClr val="E5391C"/>
                </a:solidFill>
                <a:latin typeface="Cambria" panose="02040503050406030204" pitchFamily="18" charset="0"/>
                <a:ea typeface="Cambria" panose="02040503050406030204" pitchFamily="18" charset="0"/>
              </a:rPr>
              <a:t>Mỗi</a:t>
            </a:r>
            <a:r>
              <a:rPr lang="en-US" sz="2800" dirty="0" smtClean="0">
                <a:solidFill>
                  <a:srgbClr val="E5391C"/>
                </a:solidFill>
                <a:latin typeface="Cambria" panose="02040503050406030204" pitchFamily="18" charset="0"/>
                <a:ea typeface="Cambria" panose="02040503050406030204" pitchFamily="18" charset="0"/>
              </a:rPr>
              <a:t> </a:t>
            </a:r>
            <a:r>
              <a:rPr lang="en-US" sz="2800" dirty="0" err="1" smtClean="0">
                <a:solidFill>
                  <a:srgbClr val="E5391C"/>
                </a:solidFill>
                <a:latin typeface="Cambria" panose="02040503050406030204" pitchFamily="18" charset="0"/>
                <a:ea typeface="Cambria" panose="02040503050406030204" pitchFamily="18" charset="0"/>
              </a:rPr>
              <a:t>sáng</a:t>
            </a:r>
            <a:r>
              <a:rPr lang="en-US" sz="2800" dirty="0" smtClean="0">
                <a:solidFill>
                  <a:srgbClr val="E5391C"/>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757457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6"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1000"/>
                                        <p:tgtEl>
                                          <p:spTgt spid="2"/>
                                        </p:tgtEl>
                                      </p:cBhvr>
                                    </p:animEffect>
                                  </p:childTnLst>
                                </p:cTn>
                              </p:par>
                              <p:par>
                                <p:cTn id="21" presetID="47"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par>
                                <p:cTn id="26" presetID="6" presetClass="entr" presetSubtype="16"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1000"/>
                                        <p:tgtEl>
                                          <p:spTgt spid="3"/>
                                        </p:tgtEl>
                                      </p:cBhvr>
                                    </p:animEffect>
                                  </p:childTnLst>
                                </p:cTn>
                              </p:par>
                              <p:par>
                                <p:cTn id="29" presetID="47"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6" presetClass="entr" presetSubtype="16"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circle(in)">
                                      <p:cBhvr>
                                        <p:cTn id="36" dur="1000"/>
                                        <p:tgtEl>
                                          <p:spTgt spid="4"/>
                                        </p:tgtEl>
                                      </p:cBhvr>
                                    </p:animEffect>
                                  </p:childTnLst>
                                </p:cTn>
                              </p:par>
                              <p:par>
                                <p:cTn id="37" presetID="47"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par>
                                <p:cTn id="42" presetID="6" presetClass="entr" presetSubtype="16"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ircle(in)">
                                      <p:cBhvr>
                                        <p:cTn id="4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P spid="12"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1546" y="801756"/>
            <a:ext cx="6059829" cy="584775"/>
          </a:xfrm>
          <a:prstGeom prst="rect">
            <a:avLst/>
          </a:prstGeom>
        </p:spPr>
        <p:txBody>
          <a:bodyPr wrap="square">
            <a:spAutoFit/>
          </a:bodyPr>
          <a:lstStyle/>
          <a:p>
            <a:r>
              <a:rPr lang="nl-NL" sz="3200" b="1" dirty="0" smtClean="0">
                <a:solidFill>
                  <a:srgbClr val="FF7D01"/>
                </a:solidFill>
                <a:latin typeface="Cambria" panose="02040503050406030204" pitchFamily="18" charset="0"/>
                <a:ea typeface="Cambria" panose="02040503050406030204" pitchFamily="18" charset="0"/>
              </a:rPr>
              <a:t>Câu 2. Kể lại câu chuyện.</a:t>
            </a:r>
            <a:endParaRPr lang="en-US" sz="3200" b="1" dirty="0">
              <a:solidFill>
                <a:srgbClr val="FF7D01"/>
              </a:solidFill>
              <a:latin typeface="Cambria" panose="02040503050406030204" pitchFamily="18" charset="0"/>
              <a:ea typeface="Cambria" panose="02040503050406030204" pitchFamily="18" charset="0"/>
            </a:endParaRPr>
          </a:p>
        </p:txBody>
      </p:sp>
      <p:sp>
        <p:nvSpPr>
          <p:cNvPr id="22" name="Rectangle 21"/>
          <p:cNvSpPr/>
          <p:nvPr/>
        </p:nvSpPr>
        <p:spPr>
          <a:xfrm>
            <a:off x="771546" y="5719196"/>
            <a:ext cx="6059829" cy="584775"/>
          </a:xfrm>
          <a:prstGeom prst="rect">
            <a:avLst/>
          </a:prstGeom>
        </p:spPr>
        <p:txBody>
          <a:bodyPr wrap="square">
            <a:spAutoFit/>
          </a:bodyPr>
          <a:lstStyle/>
          <a:p>
            <a:r>
              <a:rPr lang="nl-NL" sz="3200" b="1" dirty="0" smtClean="0">
                <a:solidFill>
                  <a:srgbClr val="FF7D01"/>
                </a:solidFill>
                <a:latin typeface="Cambria" panose="02040503050406030204" pitchFamily="18" charset="0"/>
                <a:ea typeface="Cambria" panose="02040503050406030204" pitchFamily="18" charset="0"/>
              </a:rPr>
              <a:t>Câu 3. Em nghĩ gì về cô bé Na?</a:t>
            </a:r>
            <a:endParaRPr lang="en-US" sz="3200" b="1" dirty="0">
              <a:solidFill>
                <a:srgbClr val="FF7D01"/>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stretch>
            <a:fillRect/>
          </a:stretch>
        </p:blipFill>
        <p:spPr>
          <a:xfrm>
            <a:off x="1207859" y="3456854"/>
            <a:ext cx="2870366" cy="1762971"/>
          </a:xfrm>
          <a:prstGeom prst="rect">
            <a:avLst/>
          </a:prstGeom>
        </p:spPr>
      </p:pic>
      <p:pic>
        <p:nvPicPr>
          <p:cNvPr id="5" name="Picture 4"/>
          <p:cNvPicPr>
            <a:picLocks noChangeAspect="1"/>
          </p:cNvPicPr>
          <p:nvPr/>
        </p:nvPicPr>
        <p:blipFill>
          <a:blip r:embed="rId3"/>
          <a:stretch>
            <a:fillRect/>
          </a:stretch>
        </p:blipFill>
        <p:spPr>
          <a:xfrm>
            <a:off x="1281009" y="1509521"/>
            <a:ext cx="2797215" cy="1619894"/>
          </a:xfrm>
          <a:prstGeom prst="rect">
            <a:avLst/>
          </a:prstGeom>
        </p:spPr>
      </p:pic>
      <p:pic>
        <p:nvPicPr>
          <p:cNvPr id="6" name="Picture 5"/>
          <p:cNvPicPr>
            <a:picLocks noChangeAspect="1"/>
          </p:cNvPicPr>
          <p:nvPr/>
        </p:nvPicPr>
        <p:blipFill>
          <a:blip r:embed="rId4"/>
          <a:stretch>
            <a:fillRect/>
          </a:stretch>
        </p:blipFill>
        <p:spPr>
          <a:xfrm>
            <a:off x="6678385" y="1386532"/>
            <a:ext cx="2840520" cy="1777558"/>
          </a:xfrm>
          <a:prstGeom prst="rect">
            <a:avLst/>
          </a:prstGeom>
        </p:spPr>
      </p:pic>
      <p:pic>
        <p:nvPicPr>
          <p:cNvPr id="7" name="Picture 6"/>
          <p:cNvPicPr>
            <a:picLocks noChangeAspect="1"/>
          </p:cNvPicPr>
          <p:nvPr/>
        </p:nvPicPr>
        <p:blipFill>
          <a:blip r:embed="rId5"/>
          <a:stretch>
            <a:fillRect/>
          </a:stretch>
        </p:blipFill>
        <p:spPr>
          <a:xfrm>
            <a:off x="6678385" y="3345151"/>
            <a:ext cx="2857511" cy="1874674"/>
          </a:xfrm>
          <a:prstGeom prst="rect">
            <a:avLst/>
          </a:prstGeom>
        </p:spPr>
      </p:pic>
    </p:spTree>
    <p:extLst>
      <p:ext uri="{BB962C8B-B14F-4D97-AF65-F5344CB8AC3E}">
        <p14:creationId xmlns:p14="http://schemas.microsoft.com/office/powerpoint/2010/main" val="4126932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1000"/>
                                        <p:tgtEl>
                                          <p:spTgt spid="5"/>
                                        </p:tgtEl>
                                      </p:cBhvr>
                                    </p:animEffect>
                                  </p:childTnLst>
                                </p:cTn>
                              </p:par>
                              <p:par>
                                <p:cTn id="12" presetID="6" presetClass="entr" presetSubtype="16"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10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4"/>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5"/>
          <a:stretch>
            <a:fillRect/>
          </a:stretch>
        </p:blipFill>
        <p:spPr>
          <a:xfrm>
            <a:off x="906780" y="1610995"/>
            <a:ext cx="6497955" cy="3806190"/>
          </a:xfrm>
          <a:prstGeom prst="rect">
            <a:avLst/>
          </a:prstGeom>
        </p:spPr>
      </p:pic>
      <p:pic>
        <p:nvPicPr>
          <p:cNvPr id="8" name="图片 7" descr="14"/>
          <p:cNvPicPr>
            <a:picLocks noChangeAspect="1"/>
          </p:cNvPicPr>
          <p:nvPr/>
        </p:nvPicPr>
        <p:blipFill>
          <a:blip r:embed="rId6"/>
          <a:stretch>
            <a:fillRect/>
          </a:stretch>
        </p:blipFill>
        <p:spPr>
          <a:xfrm>
            <a:off x="6668135" y="3252470"/>
            <a:ext cx="2362835" cy="3253740"/>
          </a:xfrm>
          <a:prstGeom prst="rect">
            <a:avLst/>
          </a:prstGeom>
        </p:spPr>
      </p:pic>
      <p:pic>
        <p:nvPicPr>
          <p:cNvPr id="9" name="图片 8" descr="13"/>
          <p:cNvPicPr>
            <a:picLocks noChangeAspect="1"/>
          </p:cNvPicPr>
          <p:nvPr/>
        </p:nvPicPr>
        <p:blipFill>
          <a:blip r:embed="rId7"/>
          <a:stretch>
            <a:fillRect/>
          </a:stretch>
        </p:blipFill>
        <p:spPr>
          <a:xfrm>
            <a:off x="8449945" y="3120390"/>
            <a:ext cx="3742690" cy="3318510"/>
          </a:xfrm>
          <a:prstGeom prst="rect">
            <a:avLst/>
          </a:prstGeom>
        </p:spPr>
      </p:pic>
      <p:pic>
        <p:nvPicPr>
          <p:cNvPr id="10" name="图片 9" descr="19"/>
          <p:cNvPicPr>
            <a:picLocks noChangeAspect="1"/>
          </p:cNvPicPr>
          <p:nvPr/>
        </p:nvPicPr>
        <p:blipFill>
          <a:blip r:embed="rId8"/>
          <a:stretch>
            <a:fillRect/>
          </a:stretch>
        </p:blipFill>
        <p:spPr>
          <a:xfrm>
            <a:off x="0" y="-94615"/>
            <a:ext cx="2000250" cy="4429125"/>
          </a:xfrm>
          <a:prstGeom prst="rect">
            <a:avLst/>
          </a:prstGeom>
        </p:spPr>
      </p:pic>
      <p:pic>
        <p:nvPicPr>
          <p:cNvPr id="11" name="图片 10" descr="17"/>
          <p:cNvPicPr>
            <a:picLocks noChangeAspect="1"/>
          </p:cNvPicPr>
          <p:nvPr/>
        </p:nvPicPr>
        <p:blipFill>
          <a:blip r:embed="rId9"/>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10"/>
          <a:stretch>
            <a:fillRect/>
          </a:stretch>
        </p:blipFill>
        <p:spPr>
          <a:xfrm>
            <a:off x="-123825" y="5287645"/>
            <a:ext cx="1545590" cy="1218565"/>
          </a:xfrm>
          <a:prstGeom prst="rect">
            <a:avLst/>
          </a:prstGeom>
        </p:spPr>
      </p:pic>
      <p:pic>
        <p:nvPicPr>
          <p:cNvPr id="13" name="图片 12" descr="12"/>
          <p:cNvPicPr>
            <a:picLocks noChangeAspect="1"/>
          </p:cNvPicPr>
          <p:nvPr/>
        </p:nvPicPr>
        <p:blipFill>
          <a:blip r:embed="rId11"/>
          <a:stretch>
            <a:fillRect/>
          </a:stretch>
        </p:blipFill>
        <p:spPr>
          <a:xfrm>
            <a:off x="7404735" y="850265"/>
            <a:ext cx="3515360" cy="3133090"/>
          </a:xfrm>
          <a:prstGeom prst="rect">
            <a:avLst/>
          </a:prstGeom>
        </p:spPr>
      </p:pic>
      <p:pic>
        <p:nvPicPr>
          <p:cNvPr id="14" name="图片 13" descr="11"/>
          <p:cNvPicPr>
            <a:picLocks noChangeAspect="1"/>
          </p:cNvPicPr>
          <p:nvPr/>
        </p:nvPicPr>
        <p:blipFill>
          <a:blip r:embed="rId12"/>
          <a:stretch>
            <a:fillRect/>
          </a:stretch>
        </p:blipFill>
        <p:spPr>
          <a:xfrm>
            <a:off x="8318500" y="555625"/>
            <a:ext cx="1214120" cy="1214120"/>
          </a:xfrm>
          <a:prstGeom prst="rect">
            <a:avLst/>
          </a:prstGeom>
        </p:spPr>
      </p:pic>
      <p:pic>
        <p:nvPicPr>
          <p:cNvPr id="15" name="图片 14" descr="20"/>
          <p:cNvPicPr>
            <a:picLocks noChangeAspect="1"/>
          </p:cNvPicPr>
          <p:nvPr/>
        </p:nvPicPr>
        <p:blipFill>
          <a:blip r:embed="rId13"/>
          <a:srcRect l="69989" t="-208" b="84615"/>
          <a:stretch>
            <a:fillRect/>
          </a:stretch>
        </p:blipFill>
        <p:spPr>
          <a:xfrm>
            <a:off x="10494010" y="0"/>
            <a:ext cx="1697990" cy="1568450"/>
          </a:xfrm>
          <a:prstGeom prst="rect">
            <a:avLst/>
          </a:prstGeom>
        </p:spPr>
      </p:pic>
      <p:pic>
        <p:nvPicPr>
          <p:cNvPr id="3" name="Picture 2"/>
          <p:cNvPicPr>
            <a:picLocks noChangeAspect="1"/>
          </p:cNvPicPr>
          <p:nvPr/>
        </p:nvPicPr>
        <p:blipFill>
          <a:blip r:embed="rId14"/>
          <a:stretch>
            <a:fillRect/>
          </a:stretch>
        </p:blipFill>
        <p:spPr>
          <a:xfrm>
            <a:off x="790473" y="2806288"/>
            <a:ext cx="6730567" cy="1822862"/>
          </a:xfrm>
          <a:prstGeom prst="rect">
            <a:avLst/>
          </a:prstGeom>
        </p:spPr>
      </p:pic>
    </p:spTree>
    <p:custDataLst>
      <p:tags r:id="rId1"/>
    </p:custDataLst>
    <p:extLst>
      <p:ext uri="{BB962C8B-B14F-4D97-AF65-F5344CB8AC3E}">
        <p14:creationId xmlns:p14="http://schemas.microsoft.com/office/powerpoint/2010/main" val="4098518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图片 6" descr="16"/>
          <p:cNvPicPr>
            <a:picLocks noChangeAspect="1"/>
          </p:cNvPicPr>
          <p:nvPr/>
        </p:nvPicPr>
        <p:blipFill>
          <a:blip r:embed="rId4"/>
          <a:stretch>
            <a:fillRect/>
          </a:stretch>
        </p:blipFill>
        <p:spPr>
          <a:xfrm>
            <a:off x="1618615" y="1244600"/>
            <a:ext cx="9149080" cy="4531995"/>
          </a:xfrm>
          <a:prstGeom prst="rect">
            <a:avLst/>
          </a:prstGeom>
        </p:spPr>
      </p:pic>
      <p:pic>
        <p:nvPicPr>
          <p:cNvPr id="10" name="图片 9" descr="19"/>
          <p:cNvPicPr>
            <a:picLocks noChangeAspect="1"/>
          </p:cNvPicPr>
          <p:nvPr/>
        </p:nvPicPr>
        <p:blipFill>
          <a:blip r:embed="rId5"/>
          <a:stretch>
            <a:fillRect/>
          </a:stretch>
        </p:blipFill>
        <p:spPr>
          <a:xfrm>
            <a:off x="0" y="-94615"/>
            <a:ext cx="2322830" cy="5143500"/>
          </a:xfrm>
          <a:prstGeom prst="rect">
            <a:avLst/>
          </a:prstGeom>
        </p:spPr>
      </p:pic>
      <p:pic>
        <p:nvPicPr>
          <p:cNvPr id="12" name="图片 11" descr="18"/>
          <p:cNvPicPr>
            <a:picLocks noChangeAspect="1"/>
          </p:cNvPicPr>
          <p:nvPr/>
        </p:nvPicPr>
        <p:blipFill>
          <a:blip r:embed="rId6"/>
          <a:stretch>
            <a:fillRect/>
          </a:stretch>
        </p:blipFill>
        <p:spPr>
          <a:xfrm>
            <a:off x="-123825" y="5287645"/>
            <a:ext cx="1545590" cy="1218565"/>
          </a:xfrm>
          <a:prstGeom prst="rect">
            <a:avLst/>
          </a:prstGeom>
        </p:spPr>
      </p:pic>
      <p:pic>
        <p:nvPicPr>
          <p:cNvPr id="15" name="图片 14" descr="20"/>
          <p:cNvPicPr>
            <a:picLocks noChangeAspect="1"/>
          </p:cNvPicPr>
          <p:nvPr/>
        </p:nvPicPr>
        <p:blipFill>
          <a:blip r:embed="rId7"/>
          <a:srcRect l="69989" t="-208" b="84615"/>
          <a:stretch>
            <a:fillRect/>
          </a:stretch>
        </p:blipFill>
        <p:spPr>
          <a:xfrm>
            <a:off x="10494010" y="0"/>
            <a:ext cx="1697990" cy="1568450"/>
          </a:xfrm>
          <a:prstGeom prst="rect">
            <a:avLst/>
          </a:prstGeom>
        </p:spPr>
      </p:pic>
      <p:pic>
        <p:nvPicPr>
          <p:cNvPr id="8" name="图片 7" descr="14"/>
          <p:cNvPicPr>
            <a:picLocks noChangeAspect="1"/>
          </p:cNvPicPr>
          <p:nvPr/>
        </p:nvPicPr>
        <p:blipFill>
          <a:blip r:embed="rId8"/>
          <a:stretch>
            <a:fillRect/>
          </a:stretch>
        </p:blipFill>
        <p:spPr>
          <a:xfrm>
            <a:off x="9330690" y="3023235"/>
            <a:ext cx="2362835" cy="3253740"/>
          </a:xfrm>
          <a:prstGeom prst="rect">
            <a:avLst/>
          </a:prstGeom>
        </p:spPr>
      </p:pic>
      <p:pic>
        <p:nvPicPr>
          <p:cNvPr id="14" name="图片 13" descr="11"/>
          <p:cNvPicPr>
            <a:picLocks noChangeAspect="1"/>
          </p:cNvPicPr>
          <p:nvPr/>
        </p:nvPicPr>
        <p:blipFill>
          <a:blip r:embed="rId9"/>
          <a:stretch>
            <a:fillRect/>
          </a:stretch>
        </p:blipFill>
        <p:spPr>
          <a:xfrm>
            <a:off x="8814435" y="620395"/>
            <a:ext cx="1214120" cy="1214120"/>
          </a:xfrm>
          <a:prstGeom prst="rect">
            <a:avLst/>
          </a:prstGeom>
        </p:spPr>
      </p:pic>
      <p:pic>
        <p:nvPicPr>
          <p:cNvPr id="11" name="图片 10" descr="17"/>
          <p:cNvPicPr>
            <a:picLocks noChangeAspect="1"/>
          </p:cNvPicPr>
          <p:nvPr/>
        </p:nvPicPr>
        <p:blipFill>
          <a:blip r:embed="rId10"/>
          <a:stretch>
            <a:fillRect/>
          </a:stretch>
        </p:blipFill>
        <p:spPr>
          <a:xfrm flipH="1">
            <a:off x="1911350" y="2357755"/>
            <a:ext cx="999490" cy="979170"/>
          </a:xfrm>
          <a:prstGeom prst="rect">
            <a:avLst/>
          </a:prstGeom>
        </p:spPr>
      </p:pic>
      <p:pic>
        <p:nvPicPr>
          <p:cNvPr id="3" name="Picture 2"/>
          <p:cNvPicPr>
            <a:picLocks noChangeAspect="1"/>
          </p:cNvPicPr>
          <p:nvPr/>
        </p:nvPicPr>
        <p:blipFill>
          <a:blip r:embed="rId11"/>
          <a:stretch>
            <a:fillRect/>
          </a:stretch>
        </p:blipFill>
        <p:spPr>
          <a:xfrm>
            <a:off x="1531454" y="2463088"/>
            <a:ext cx="9236241" cy="1767993"/>
          </a:xfrm>
          <a:prstGeom prst="rect">
            <a:avLst/>
          </a:prstGeom>
        </p:spPr>
      </p:pic>
    </p:spTree>
    <p:extLst>
      <p:ext uri="{BB962C8B-B14F-4D97-AF65-F5344CB8AC3E}">
        <p14:creationId xmlns:p14="http://schemas.microsoft.com/office/powerpoint/2010/main" val="922742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15"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fltVal val="0"/>
                                          </p:val>
                                        </p:tav>
                                        <p:tav tm="100000">
                                          <p:val>
                                            <p:strVal val="#ppt_h"/>
                                          </p:val>
                                        </p:tav>
                                      </p:tavLst>
                                    </p:anim>
                                    <p:anim calcmode="lin" valueType="num">
                                      <p:cBhvr>
                                        <p:cTn id="3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r="68384"/>
          <a:stretch/>
        </p:blipFill>
        <p:spPr>
          <a:xfrm>
            <a:off x="1432559" y="2173598"/>
            <a:ext cx="2222637" cy="3662232"/>
          </a:xfrm>
          <a:prstGeom prst="rect">
            <a:avLst/>
          </a:prstGeom>
        </p:spPr>
      </p:pic>
      <p:pic>
        <p:nvPicPr>
          <p:cNvPr id="4" name="Picture 3">
            <a:hlinkClick r:id="rId4"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30677" r="37707"/>
          <a:stretch/>
        </p:blipFill>
        <p:spPr>
          <a:xfrm>
            <a:off x="4754879" y="2173598"/>
            <a:ext cx="2222637" cy="3662232"/>
          </a:xfrm>
          <a:prstGeom prst="rect">
            <a:avLst/>
          </a:prstGeom>
        </p:spPr>
      </p:pic>
      <p:pic>
        <p:nvPicPr>
          <p:cNvPr id="5" name="Picture 4">
            <a:hlinkClick r:id="rId5"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61823" r="457"/>
          <a:stretch/>
        </p:blipFill>
        <p:spPr>
          <a:xfrm>
            <a:off x="8158480" y="2173598"/>
            <a:ext cx="2651760" cy="3662232"/>
          </a:xfrm>
          <a:prstGeom prst="rect">
            <a:avLst/>
          </a:prstGeom>
        </p:spPr>
      </p:pic>
      <p:pic>
        <p:nvPicPr>
          <p:cNvPr id="7" name="Picture 6">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158" b="33192" l="41141" r="64624"/>
                    </a14:imgEffect>
                  </a14:imgLayer>
                </a14:imgProps>
              </a:ext>
              <a:ext uri="{28A0092B-C50C-407E-A947-70E740481C1C}">
                <a14:useLocalDpi xmlns:a14="http://schemas.microsoft.com/office/drawing/2010/main" val="0"/>
              </a:ext>
            </a:extLst>
          </a:blip>
          <a:srcRect l="41259" t="5037" r="34889" b="66963"/>
          <a:stretch/>
        </p:blipFill>
        <p:spPr>
          <a:xfrm>
            <a:off x="11201400" y="5569354"/>
            <a:ext cx="990600" cy="1162878"/>
          </a:xfrm>
          <a:prstGeom prst="rect">
            <a:avLst/>
          </a:prstGeom>
        </p:spPr>
      </p:pic>
      <p:pic>
        <p:nvPicPr>
          <p:cNvPr id="8" name="Picture 7"/>
          <p:cNvPicPr>
            <a:picLocks noChangeAspect="1"/>
          </p:cNvPicPr>
          <p:nvPr/>
        </p:nvPicPr>
        <p:blipFill>
          <a:blip r:embed="rId9"/>
          <a:stretch>
            <a:fillRect/>
          </a:stretch>
        </p:blipFill>
        <p:spPr>
          <a:xfrm>
            <a:off x="1268543" y="1103325"/>
            <a:ext cx="10162913" cy="1176630"/>
          </a:xfrm>
          <a:prstGeom prst="rect">
            <a:avLst/>
          </a:prstGeom>
        </p:spPr>
      </p:pic>
    </p:spTree>
    <p:extLst>
      <p:ext uri="{BB962C8B-B14F-4D97-AF65-F5344CB8AC3E}">
        <p14:creationId xmlns:p14="http://schemas.microsoft.com/office/powerpoint/2010/main" val="3638830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65600" y="1788160"/>
            <a:ext cx="6908800" cy="1938992"/>
          </a:xfrm>
          <a:prstGeom prst="rect">
            <a:avLst/>
          </a:prstGeom>
          <a:noFill/>
        </p:spPr>
        <p:txBody>
          <a:bodyPr wrap="square" rtlCol="0">
            <a:spAutoFit/>
          </a:bodyPr>
          <a:lstStyle/>
          <a:p>
            <a:r>
              <a:rPr lang="en-US" sz="4000" b="1" dirty="0" err="1" smtClean="0">
                <a:solidFill>
                  <a:srgbClr val="008000"/>
                </a:solidFill>
                <a:latin typeface="Cambria" panose="02040503050406030204" pitchFamily="18" charset="0"/>
                <a:ea typeface="Cambria" panose="02040503050406030204" pitchFamily="18" charset="0"/>
              </a:rPr>
              <a:t>Câu</a:t>
            </a:r>
            <a:r>
              <a:rPr lang="en-US" sz="4000" b="1" dirty="0" smtClean="0">
                <a:solidFill>
                  <a:srgbClr val="008000"/>
                </a:solidFill>
                <a:latin typeface="Cambria" panose="02040503050406030204" pitchFamily="18" charset="0"/>
                <a:ea typeface="Cambria" panose="02040503050406030204" pitchFamily="18" charset="0"/>
              </a:rPr>
              <a:t> </a:t>
            </a:r>
            <a:r>
              <a:rPr lang="en-US" sz="4000" b="1" dirty="0" err="1" smtClean="0">
                <a:solidFill>
                  <a:srgbClr val="008000"/>
                </a:solidFill>
                <a:latin typeface="Cambria" panose="02040503050406030204" pitchFamily="18" charset="0"/>
                <a:ea typeface="Cambria" panose="02040503050406030204" pitchFamily="18" charset="0"/>
              </a:rPr>
              <a:t>hỏi</a:t>
            </a:r>
            <a:r>
              <a:rPr lang="en-US" sz="4000" b="1" dirty="0" smtClean="0">
                <a:solidFill>
                  <a:srgbClr val="008000"/>
                </a:solidFill>
                <a:latin typeface="Cambria" panose="02040503050406030204" pitchFamily="18" charset="0"/>
                <a:ea typeface="Cambria" panose="02040503050406030204" pitchFamily="18" charset="0"/>
              </a:rPr>
              <a:t>: </a:t>
            </a:r>
            <a:r>
              <a:rPr lang="nl-NL" sz="4000" dirty="0">
                <a:solidFill>
                  <a:srgbClr val="008000"/>
                </a:solidFill>
                <a:latin typeface="Cambria" panose="02040503050406030204" pitchFamily="18" charset="0"/>
                <a:ea typeface="Cambria" panose="02040503050406030204" pitchFamily="18" charset="0"/>
              </a:rPr>
              <a:t>Vì sao thời gian trò chuyện của ba mẹ con cứ </a:t>
            </a:r>
            <a:r>
              <a:rPr lang="nl-NL" sz="4000" dirty="0" smtClean="0">
                <a:solidFill>
                  <a:srgbClr val="008000"/>
                </a:solidFill>
                <a:latin typeface="Cambria" panose="02040503050406030204" pitchFamily="18" charset="0"/>
                <a:ea typeface="Cambria" panose="02040503050406030204" pitchFamily="18" charset="0"/>
              </a:rPr>
              <a:t>được </a:t>
            </a:r>
            <a:r>
              <a:rPr lang="nl-NL" sz="4000" dirty="0">
                <a:solidFill>
                  <a:srgbClr val="008000"/>
                </a:solidFill>
                <a:latin typeface="Cambria" panose="02040503050406030204" pitchFamily="18" charset="0"/>
                <a:ea typeface="Cambria" panose="02040503050406030204" pitchFamily="18" charset="0"/>
              </a:rPr>
              <a:t>cộng thêm mãi</a:t>
            </a:r>
            <a:r>
              <a:rPr lang="nl-NL" sz="4000" dirty="0" smtClean="0">
                <a:solidFill>
                  <a:srgbClr val="008000"/>
                </a:solidFill>
                <a:latin typeface="Cambria" panose="02040503050406030204" pitchFamily="18" charset="0"/>
                <a:ea typeface="Cambria" panose="02040503050406030204" pitchFamily="18" charset="0"/>
              </a:rPr>
              <a:t>?</a:t>
            </a:r>
            <a:endParaRPr lang="en-US" sz="4000" dirty="0">
              <a:solidFill>
                <a:srgbClr val="008000"/>
              </a:solidFill>
              <a:latin typeface="Cambria" panose="02040503050406030204" pitchFamily="18" charset="0"/>
              <a:ea typeface="Cambria" panose="02040503050406030204" pitchFamily="18" charset="0"/>
            </a:endParaRPr>
          </a:p>
        </p:txBody>
      </p:sp>
      <p:pic>
        <p:nvPicPr>
          <p:cNvPr id="3" name="Picture 2">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r="68384"/>
          <a:stretch/>
        </p:blipFill>
        <p:spPr>
          <a:xfrm>
            <a:off x="833119" y="772160"/>
            <a:ext cx="3078481" cy="5072403"/>
          </a:xfrm>
          <a:prstGeom prst="rect">
            <a:avLst/>
          </a:prstGeom>
        </p:spPr>
      </p:pic>
    </p:spTree>
    <p:extLst>
      <p:ext uri="{BB962C8B-B14F-4D97-AF65-F5344CB8AC3E}">
        <p14:creationId xmlns:p14="http://schemas.microsoft.com/office/powerpoint/2010/main" val="2073761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30677" r="37707"/>
          <a:stretch/>
        </p:blipFill>
        <p:spPr>
          <a:xfrm>
            <a:off x="8778241" y="1823810"/>
            <a:ext cx="2580640" cy="4252112"/>
          </a:xfrm>
          <a:prstGeom prst="rect">
            <a:avLst/>
          </a:prstGeom>
        </p:spPr>
      </p:pic>
      <p:sp>
        <p:nvSpPr>
          <p:cNvPr id="3" name="TextBox 2"/>
          <p:cNvSpPr txBox="1"/>
          <p:nvPr/>
        </p:nvSpPr>
        <p:spPr>
          <a:xfrm>
            <a:off x="1381760" y="2072640"/>
            <a:ext cx="6908800" cy="1323439"/>
          </a:xfrm>
          <a:prstGeom prst="rect">
            <a:avLst/>
          </a:prstGeom>
          <a:noFill/>
        </p:spPr>
        <p:txBody>
          <a:bodyPr wrap="square" rtlCol="0">
            <a:spAutoFit/>
          </a:bodyPr>
          <a:lstStyle/>
          <a:p>
            <a:r>
              <a:rPr lang="en-US" sz="4000" b="1" dirty="0" err="1" smtClean="0">
                <a:solidFill>
                  <a:srgbClr val="008000"/>
                </a:solidFill>
                <a:latin typeface="Cambria" panose="02040503050406030204" pitchFamily="18" charset="0"/>
                <a:ea typeface="Cambria" panose="02040503050406030204" pitchFamily="18" charset="0"/>
              </a:rPr>
              <a:t>Câu</a:t>
            </a:r>
            <a:r>
              <a:rPr lang="en-US" sz="4000" b="1" dirty="0" smtClean="0">
                <a:solidFill>
                  <a:srgbClr val="008000"/>
                </a:solidFill>
                <a:latin typeface="Cambria" panose="02040503050406030204" pitchFamily="18" charset="0"/>
                <a:ea typeface="Cambria" panose="02040503050406030204" pitchFamily="18" charset="0"/>
              </a:rPr>
              <a:t> </a:t>
            </a:r>
            <a:r>
              <a:rPr lang="en-US" sz="4000" b="1" dirty="0" err="1" smtClean="0">
                <a:solidFill>
                  <a:srgbClr val="008000"/>
                </a:solidFill>
                <a:latin typeface="Cambria" panose="02040503050406030204" pitchFamily="18" charset="0"/>
                <a:ea typeface="Cambria" panose="02040503050406030204" pitchFamily="18" charset="0"/>
              </a:rPr>
              <a:t>hỏi</a:t>
            </a:r>
            <a:r>
              <a:rPr lang="en-US" sz="4000" b="1" dirty="0" smtClean="0">
                <a:solidFill>
                  <a:srgbClr val="008000"/>
                </a:solidFill>
                <a:latin typeface="Cambria" panose="02040503050406030204" pitchFamily="18" charset="0"/>
                <a:ea typeface="Cambria" panose="02040503050406030204" pitchFamily="18" charset="0"/>
              </a:rPr>
              <a:t>: </a:t>
            </a:r>
            <a:r>
              <a:rPr lang="vi-VN" sz="4000" dirty="0">
                <a:solidFill>
                  <a:srgbClr val="008000"/>
                </a:solidFill>
                <a:latin typeface="Cambria" panose="02040503050406030204" pitchFamily="18" charset="0"/>
                <a:ea typeface="Cambria" panose="02040503050406030204" pitchFamily="18" charset="0"/>
              </a:rPr>
              <a:t>Mẹ đã kể cho chị em Thư những chuyện gì?</a:t>
            </a:r>
            <a:endParaRPr lang="en-US" sz="4000" dirty="0">
              <a:solidFill>
                <a:srgbClr val="008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0792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4311" y="263914"/>
            <a:ext cx="6563360" cy="6563360"/>
          </a:xfrm>
          <a:prstGeom prst="rect">
            <a:avLst/>
          </a:prstGeom>
        </p:spPr>
      </p:pic>
      <p:pic>
        <p:nvPicPr>
          <p:cNvPr id="41" name="图片 5" descr="21"/>
          <p:cNvPicPr>
            <a:picLocks noChangeAspect="1"/>
          </p:cNvPicPr>
          <p:nvPr/>
        </p:nvPicPr>
        <p:blipFill>
          <a:blip r:embed="rId4"/>
          <a:stretch>
            <a:fillRect/>
          </a:stretch>
        </p:blipFill>
        <p:spPr>
          <a:xfrm rot="10800000">
            <a:off x="13734" y="779534"/>
            <a:ext cx="5565609" cy="604774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5486" y="-134541"/>
            <a:ext cx="1841977" cy="1841977"/>
          </a:xfrm>
          <a:prstGeom prst="rect">
            <a:avLst/>
          </a:prstGeom>
        </p:spPr>
      </p:pic>
      <p:pic>
        <p:nvPicPr>
          <p:cNvPr id="2" name="Picture 1"/>
          <p:cNvPicPr>
            <a:picLocks noChangeAspect="1"/>
          </p:cNvPicPr>
          <p:nvPr/>
        </p:nvPicPr>
        <p:blipFill>
          <a:blip r:embed="rId6"/>
          <a:stretch>
            <a:fillRect/>
          </a:stretch>
        </p:blipFill>
        <p:spPr>
          <a:xfrm>
            <a:off x="-218990" y="-344114"/>
            <a:ext cx="3865199" cy="3133616"/>
          </a:xfrm>
          <a:prstGeom prst="rect">
            <a:avLst/>
          </a:prstGeom>
        </p:spPr>
      </p:pic>
      <p:pic>
        <p:nvPicPr>
          <p:cNvPr id="3" name="Picture 2"/>
          <p:cNvPicPr>
            <a:picLocks noChangeAspect="1"/>
          </p:cNvPicPr>
          <p:nvPr/>
        </p:nvPicPr>
        <p:blipFill>
          <a:blip r:embed="rId7"/>
          <a:stretch>
            <a:fillRect/>
          </a:stretch>
        </p:blipFill>
        <p:spPr>
          <a:xfrm>
            <a:off x="2607641" y="574028"/>
            <a:ext cx="4901609" cy="1865538"/>
          </a:xfrm>
          <a:prstGeom prst="rect">
            <a:avLst/>
          </a:prstGeom>
        </p:spPr>
      </p:pic>
      <p:pic>
        <p:nvPicPr>
          <p:cNvPr id="5" name="Picture 4"/>
          <p:cNvPicPr>
            <a:picLocks noChangeAspect="1"/>
          </p:cNvPicPr>
          <p:nvPr/>
        </p:nvPicPr>
        <p:blipFill>
          <a:blip r:embed="rId8"/>
          <a:stretch>
            <a:fillRect/>
          </a:stretch>
        </p:blipFill>
        <p:spPr>
          <a:xfrm>
            <a:off x="33484" y="2095176"/>
            <a:ext cx="4895512" cy="1926503"/>
          </a:xfrm>
          <a:prstGeom prst="rect">
            <a:avLst/>
          </a:prstGeom>
        </p:spPr>
      </p:pic>
      <p:pic>
        <p:nvPicPr>
          <p:cNvPr id="6" name="Picture 5"/>
          <p:cNvPicPr>
            <a:picLocks noChangeAspect="1"/>
          </p:cNvPicPr>
          <p:nvPr/>
        </p:nvPicPr>
        <p:blipFill>
          <a:blip r:embed="rId9"/>
          <a:stretch>
            <a:fillRect/>
          </a:stretch>
        </p:blipFill>
        <p:spPr>
          <a:xfrm>
            <a:off x="779744" y="3913150"/>
            <a:ext cx="2767824" cy="1865538"/>
          </a:xfrm>
          <a:prstGeom prst="rect">
            <a:avLst/>
          </a:prstGeom>
        </p:spPr>
      </p:pic>
      <p:pic>
        <p:nvPicPr>
          <p:cNvPr id="7" name="Picture 6"/>
          <p:cNvPicPr>
            <a:picLocks noChangeAspect="1"/>
          </p:cNvPicPr>
          <p:nvPr/>
        </p:nvPicPr>
        <p:blipFill>
          <a:blip r:embed="rId10"/>
          <a:stretch>
            <a:fillRect/>
          </a:stretch>
        </p:blipFill>
        <p:spPr>
          <a:xfrm>
            <a:off x="2330492" y="4998559"/>
            <a:ext cx="4889416" cy="1859441"/>
          </a:xfrm>
          <a:prstGeom prst="rect">
            <a:avLst/>
          </a:prstGeom>
        </p:spPr>
      </p:pic>
    </p:spTree>
    <p:extLst>
      <p:ext uri="{BB962C8B-B14F-4D97-AF65-F5344CB8AC3E}">
        <p14:creationId xmlns:p14="http://schemas.microsoft.com/office/powerpoint/2010/main" val="3672873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1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
                                        </p:tgtEl>
                                        <p:attrNameLst>
                                          <p:attrName>ppt_y</p:attrName>
                                        </p:attrNameLst>
                                      </p:cBhvr>
                                      <p:tavLst>
                                        <p:tav tm="0" fmla="#ppt_y+(sin(-2*pi*(1-$))*-#ppt_x+cos(-2*pi*(1-$))*(1-#ppt_y))*(1-$)">
                                          <p:val>
                                            <p:fltVal val="0"/>
                                          </p:val>
                                        </p:tav>
                                        <p:tav tm="100000">
                                          <p:val>
                                            <p:fltVal val="1"/>
                                          </p:val>
                                        </p:tav>
                                      </p:tavLst>
                                    </p:anim>
                                  </p:childTnLst>
                                </p:cTn>
                              </p:par>
                              <p:par>
                                <p:cTn id="16" presetID="15"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5"/>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6"/>
                                        </p:tgtEl>
                                        <p:attrNameLst>
                                          <p:attrName>ppt_y</p:attrName>
                                        </p:attrNameLst>
                                      </p:cBhvr>
                                      <p:tavLst>
                                        <p:tav tm="0" fmla="#ppt_y+(sin(-2*pi*(1-$))*-#ppt_x+cos(-2*pi*(1-$))*(1-#ppt_y))*(1-$)">
                                          <p:val>
                                            <p:fltVal val="0"/>
                                          </p:val>
                                        </p:tav>
                                        <p:tav tm="100000">
                                          <p:val>
                                            <p:fltVal val="1"/>
                                          </p:val>
                                        </p:tav>
                                      </p:tavLst>
                                    </p:anim>
                                  </p:childTnLst>
                                </p:cTn>
                              </p:par>
                              <p:par>
                                <p:cTn id="28" presetID="15"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34" fill="hold">
                            <p:stCondLst>
                              <p:cond delay="1000"/>
                            </p:stCondLst>
                            <p:childTnLst>
                              <p:par>
                                <p:cTn id="35" presetID="32" presetClass="emph" presetSubtype="0" fill="hold" nodeType="afterEffect">
                                  <p:stCondLst>
                                    <p:cond delay="0"/>
                                  </p:stCondLst>
                                  <p:childTnLst>
                                    <p:animRot by="120000">
                                      <p:cBhvr>
                                        <p:cTn id="36" dur="100" fill="hold">
                                          <p:stCondLst>
                                            <p:cond delay="0"/>
                                          </p:stCondLst>
                                        </p:cTn>
                                        <p:tgtEl>
                                          <p:spTgt spid="3"/>
                                        </p:tgtEl>
                                        <p:attrNameLst>
                                          <p:attrName>r</p:attrName>
                                        </p:attrNameLst>
                                      </p:cBhvr>
                                    </p:animRot>
                                    <p:animRot by="-240000">
                                      <p:cBhvr>
                                        <p:cTn id="37" dur="200" fill="hold">
                                          <p:stCondLst>
                                            <p:cond delay="200"/>
                                          </p:stCondLst>
                                        </p:cTn>
                                        <p:tgtEl>
                                          <p:spTgt spid="3"/>
                                        </p:tgtEl>
                                        <p:attrNameLst>
                                          <p:attrName>r</p:attrName>
                                        </p:attrNameLst>
                                      </p:cBhvr>
                                    </p:animRot>
                                    <p:animRot by="240000">
                                      <p:cBhvr>
                                        <p:cTn id="38" dur="200" fill="hold">
                                          <p:stCondLst>
                                            <p:cond delay="400"/>
                                          </p:stCondLst>
                                        </p:cTn>
                                        <p:tgtEl>
                                          <p:spTgt spid="3"/>
                                        </p:tgtEl>
                                        <p:attrNameLst>
                                          <p:attrName>r</p:attrName>
                                        </p:attrNameLst>
                                      </p:cBhvr>
                                    </p:animRot>
                                    <p:animRot by="-240000">
                                      <p:cBhvr>
                                        <p:cTn id="39" dur="200" fill="hold">
                                          <p:stCondLst>
                                            <p:cond delay="600"/>
                                          </p:stCondLst>
                                        </p:cTn>
                                        <p:tgtEl>
                                          <p:spTgt spid="3"/>
                                        </p:tgtEl>
                                        <p:attrNameLst>
                                          <p:attrName>r</p:attrName>
                                        </p:attrNameLst>
                                      </p:cBhvr>
                                    </p:animRot>
                                    <p:animRot by="120000">
                                      <p:cBhvr>
                                        <p:cTn id="40" dur="200" fill="hold">
                                          <p:stCondLst>
                                            <p:cond delay="800"/>
                                          </p:stCondLst>
                                        </p:cTn>
                                        <p:tgtEl>
                                          <p:spTgt spid="3"/>
                                        </p:tgtEl>
                                        <p:attrNameLst>
                                          <p:attrName>r</p:attrName>
                                        </p:attrNameLst>
                                      </p:cBhvr>
                                    </p:animRo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par>
                                <p:cTn id="41" presetID="32" presetClass="emph" presetSubtype="0" fill="hold" nodeType="withEffect">
                                  <p:stCondLst>
                                    <p:cond delay="0"/>
                                  </p:stCondLst>
                                  <p:childTnLst>
                                    <p:animRot by="120000">
                                      <p:cBhvr>
                                        <p:cTn id="42" dur="100" fill="hold">
                                          <p:stCondLst>
                                            <p:cond delay="0"/>
                                          </p:stCondLst>
                                        </p:cTn>
                                        <p:tgtEl>
                                          <p:spTgt spid="5"/>
                                        </p:tgtEl>
                                        <p:attrNameLst>
                                          <p:attrName>r</p:attrName>
                                        </p:attrNameLst>
                                      </p:cBhvr>
                                    </p:animRot>
                                    <p:animRot by="-240000">
                                      <p:cBhvr>
                                        <p:cTn id="43" dur="200" fill="hold">
                                          <p:stCondLst>
                                            <p:cond delay="200"/>
                                          </p:stCondLst>
                                        </p:cTn>
                                        <p:tgtEl>
                                          <p:spTgt spid="5"/>
                                        </p:tgtEl>
                                        <p:attrNameLst>
                                          <p:attrName>r</p:attrName>
                                        </p:attrNameLst>
                                      </p:cBhvr>
                                    </p:animRot>
                                    <p:animRot by="240000">
                                      <p:cBhvr>
                                        <p:cTn id="44" dur="200" fill="hold">
                                          <p:stCondLst>
                                            <p:cond delay="400"/>
                                          </p:stCondLst>
                                        </p:cTn>
                                        <p:tgtEl>
                                          <p:spTgt spid="5"/>
                                        </p:tgtEl>
                                        <p:attrNameLst>
                                          <p:attrName>r</p:attrName>
                                        </p:attrNameLst>
                                      </p:cBhvr>
                                    </p:animRot>
                                    <p:animRot by="-240000">
                                      <p:cBhvr>
                                        <p:cTn id="45" dur="200" fill="hold">
                                          <p:stCondLst>
                                            <p:cond delay="600"/>
                                          </p:stCondLst>
                                        </p:cTn>
                                        <p:tgtEl>
                                          <p:spTgt spid="5"/>
                                        </p:tgtEl>
                                        <p:attrNameLst>
                                          <p:attrName>r</p:attrName>
                                        </p:attrNameLst>
                                      </p:cBhvr>
                                    </p:animRot>
                                    <p:animRot by="120000">
                                      <p:cBhvr>
                                        <p:cTn id="46" dur="200" fill="hold">
                                          <p:stCondLst>
                                            <p:cond delay="800"/>
                                          </p:stCondLst>
                                        </p:cTn>
                                        <p:tgtEl>
                                          <p:spTgt spid="5"/>
                                        </p:tgtEl>
                                        <p:attrNameLst>
                                          <p:attrName>r</p:attrName>
                                        </p:attrNameLst>
                                      </p:cBhvr>
                                    </p:animRot>
                                  </p:childTnLst>
                                </p:cTn>
                              </p:par>
                              <p:par>
                                <p:cTn id="47" presetID="32" presetClass="emph" presetSubtype="0" fill="hold" nodeType="withEffect">
                                  <p:stCondLst>
                                    <p:cond delay="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par>
                                <p:cTn id="53" presetID="32" presetClass="emph" presetSubtype="0" fill="hold" nodeType="withEffect">
                                  <p:stCondLst>
                                    <p:cond delay="0"/>
                                  </p:stCondLst>
                                  <p:childTnLst>
                                    <p:animRot by="120000">
                                      <p:cBhvr>
                                        <p:cTn id="54" dur="100" fill="hold">
                                          <p:stCondLst>
                                            <p:cond delay="0"/>
                                          </p:stCondLst>
                                        </p:cTn>
                                        <p:tgtEl>
                                          <p:spTgt spid="7"/>
                                        </p:tgtEl>
                                        <p:attrNameLst>
                                          <p:attrName>r</p:attrName>
                                        </p:attrNameLst>
                                      </p:cBhvr>
                                    </p:animRot>
                                    <p:animRot by="-240000">
                                      <p:cBhvr>
                                        <p:cTn id="55" dur="200" fill="hold">
                                          <p:stCondLst>
                                            <p:cond delay="200"/>
                                          </p:stCondLst>
                                        </p:cTn>
                                        <p:tgtEl>
                                          <p:spTgt spid="7"/>
                                        </p:tgtEl>
                                        <p:attrNameLst>
                                          <p:attrName>r</p:attrName>
                                        </p:attrNameLst>
                                      </p:cBhvr>
                                    </p:animRot>
                                    <p:animRot by="240000">
                                      <p:cBhvr>
                                        <p:cTn id="56" dur="200" fill="hold">
                                          <p:stCondLst>
                                            <p:cond delay="400"/>
                                          </p:stCondLst>
                                        </p:cTn>
                                        <p:tgtEl>
                                          <p:spTgt spid="7"/>
                                        </p:tgtEl>
                                        <p:attrNameLst>
                                          <p:attrName>r</p:attrName>
                                        </p:attrNameLst>
                                      </p:cBhvr>
                                    </p:animRot>
                                    <p:animRot by="-240000">
                                      <p:cBhvr>
                                        <p:cTn id="57" dur="200" fill="hold">
                                          <p:stCondLst>
                                            <p:cond delay="600"/>
                                          </p:stCondLst>
                                        </p:cTn>
                                        <p:tgtEl>
                                          <p:spTgt spid="7"/>
                                        </p:tgtEl>
                                        <p:attrNameLst>
                                          <p:attrName>r</p:attrName>
                                        </p:attrNameLst>
                                      </p:cBhvr>
                                    </p:animRot>
                                    <p:animRot by="120000">
                                      <p:cBhvr>
                                        <p:cTn id="5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图片 6" descr="16"/>
          <p:cNvPicPr>
            <a:picLocks noChangeAspect="1"/>
          </p:cNvPicPr>
          <p:nvPr/>
        </p:nvPicPr>
        <p:blipFill>
          <a:blip r:embed="rId4"/>
          <a:stretch>
            <a:fillRect/>
          </a:stretch>
        </p:blipFill>
        <p:spPr>
          <a:xfrm>
            <a:off x="1618615" y="1244600"/>
            <a:ext cx="9149080" cy="4531995"/>
          </a:xfrm>
          <a:prstGeom prst="rect">
            <a:avLst/>
          </a:prstGeom>
        </p:spPr>
      </p:pic>
      <p:pic>
        <p:nvPicPr>
          <p:cNvPr id="10" name="图片 9" descr="19"/>
          <p:cNvPicPr>
            <a:picLocks noChangeAspect="1"/>
          </p:cNvPicPr>
          <p:nvPr/>
        </p:nvPicPr>
        <p:blipFill>
          <a:blip r:embed="rId5"/>
          <a:stretch>
            <a:fillRect/>
          </a:stretch>
        </p:blipFill>
        <p:spPr>
          <a:xfrm>
            <a:off x="0" y="-94615"/>
            <a:ext cx="2322830" cy="5143500"/>
          </a:xfrm>
          <a:prstGeom prst="rect">
            <a:avLst/>
          </a:prstGeom>
        </p:spPr>
      </p:pic>
      <p:pic>
        <p:nvPicPr>
          <p:cNvPr id="12" name="图片 11" descr="18"/>
          <p:cNvPicPr>
            <a:picLocks noChangeAspect="1"/>
          </p:cNvPicPr>
          <p:nvPr/>
        </p:nvPicPr>
        <p:blipFill>
          <a:blip r:embed="rId6"/>
          <a:stretch>
            <a:fillRect/>
          </a:stretch>
        </p:blipFill>
        <p:spPr>
          <a:xfrm>
            <a:off x="-123825" y="5287645"/>
            <a:ext cx="1545590" cy="1218565"/>
          </a:xfrm>
          <a:prstGeom prst="rect">
            <a:avLst/>
          </a:prstGeom>
        </p:spPr>
      </p:pic>
      <p:pic>
        <p:nvPicPr>
          <p:cNvPr id="15" name="图片 14" descr="20"/>
          <p:cNvPicPr>
            <a:picLocks noChangeAspect="1"/>
          </p:cNvPicPr>
          <p:nvPr/>
        </p:nvPicPr>
        <p:blipFill>
          <a:blip r:embed="rId7"/>
          <a:srcRect l="69989" t="-208" b="84615"/>
          <a:stretch>
            <a:fillRect/>
          </a:stretch>
        </p:blipFill>
        <p:spPr>
          <a:xfrm>
            <a:off x="10494010" y="0"/>
            <a:ext cx="1697990" cy="1568450"/>
          </a:xfrm>
          <a:prstGeom prst="rect">
            <a:avLst/>
          </a:prstGeom>
        </p:spPr>
      </p:pic>
      <p:pic>
        <p:nvPicPr>
          <p:cNvPr id="8" name="图片 7" descr="14"/>
          <p:cNvPicPr>
            <a:picLocks noChangeAspect="1"/>
          </p:cNvPicPr>
          <p:nvPr/>
        </p:nvPicPr>
        <p:blipFill>
          <a:blip r:embed="rId8"/>
          <a:stretch>
            <a:fillRect/>
          </a:stretch>
        </p:blipFill>
        <p:spPr>
          <a:xfrm>
            <a:off x="9330690" y="3023235"/>
            <a:ext cx="2362835" cy="3253740"/>
          </a:xfrm>
          <a:prstGeom prst="rect">
            <a:avLst/>
          </a:prstGeom>
        </p:spPr>
      </p:pic>
      <p:pic>
        <p:nvPicPr>
          <p:cNvPr id="14" name="图片 13" descr="11"/>
          <p:cNvPicPr>
            <a:picLocks noChangeAspect="1"/>
          </p:cNvPicPr>
          <p:nvPr/>
        </p:nvPicPr>
        <p:blipFill>
          <a:blip r:embed="rId9"/>
          <a:stretch>
            <a:fillRect/>
          </a:stretch>
        </p:blipFill>
        <p:spPr>
          <a:xfrm>
            <a:off x="8814435" y="620395"/>
            <a:ext cx="1214120" cy="1214120"/>
          </a:xfrm>
          <a:prstGeom prst="rect">
            <a:avLst/>
          </a:prstGeom>
        </p:spPr>
      </p:pic>
      <p:pic>
        <p:nvPicPr>
          <p:cNvPr id="11" name="图片 10" descr="17"/>
          <p:cNvPicPr>
            <a:picLocks noChangeAspect="1"/>
          </p:cNvPicPr>
          <p:nvPr/>
        </p:nvPicPr>
        <p:blipFill>
          <a:blip r:embed="rId10"/>
          <a:stretch>
            <a:fillRect/>
          </a:stretch>
        </p:blipFill>
        <p:spPr>
          <a:xfrm flipH="1">
            <a:off x="1911350" y="2357755"/>
            <a:ext cx="999490" cy="979170"/>
          </a:xfrm>
          <a:prstGeom prst="rect">
            <a:avLst/>
          </a:prstGeom>
        </p:spPr>
      </p:pic>
      <p:pic>
        <p:nvPicPr>
          <p:cNvPr id="3" name="Picture 2"/>
          <p:cNvPicPr>
            <a:picLocks noChangeAspect="1"/>
          </p:cNvPicPr>
          <p:nvPr/>
        </p:nvPicPr>
        <p:blipFill>
          <a:blip r:embed="rId11"/>
          <a:stretch>
            <a:fillRect/>
          </a:stretch>
        </p:blipFill>
        <p:spPr>
          <a:xfrm>
            <a:off x="1618615" y="2357755"/>
            <a:ext cx="9236241" cy="1627773"/>
          </a:xfrm>
          <a:prstGeom prst="rect">
            <a:avLst/>
          </a:prstGeom>
        </p:spPr>
      </p:pic>
    </p:spTree>
    <p:extLst>
      <p:ext uri="{BB962C8B-B14F-4D97-AF65-F5344CB8AC3E}">
        <p14:creationId xmlns:p14="http://schemas.microsoft.com/office/powerpoint/2010/main" val="4267983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3" presetClass="entr" presetSubtype="16"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稻壳优创意 1"/>
          <p:cNvSpPr txBox="1"/>
          <p:nvPr/>
        </p:nvSpPr>
        <p:spPr>
          <a:xfrm>
            <a:off x="5181600" y="2514601"/>
            <a:ext cx="5283200" cy="646331"/>
          </a:xfrm>
          <a:prstGeom prst="rect">
            <a:avLst/>
          </a:prstGeom>
          <a:solidFill>
            <a:srgbClr val="F9BA6A"/>
          </a:solid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smtClean="0">
                <a:ln>
                  <a:noFill/>
                </a:ln>
                <a:solidFill>
                  <a:srgbClr val="E5391C"/>
                </a:solidFill>
                <a:effectLst/>
                <a:uLnTx/>
                <a:uFillTx/>
                <a:latin typeface="Cambria" panose="02040503050406030204" pitchFamily="18" charset="0"/>
                <a:ea typeface="Cambria" panose="02040503050406030204" pitchFamily="18" charset="0"/>
                <a:sym typeface="思源黑体" panose="020B0500000000000000" pitchFamily="34" charset="-122"/>
              </a:rPr>
              <a:t>tán</a:t>
            </a:r>
            <a:r>
              <a:rPr kumimoji="0" lang="en-US" altLang="zh-CN" sz="3600" b="1" i="0" u="none" strike="noStrike" kern="1200" cap="none" spc="0" normalizeH="0" noProof="0" dirty="0" smtClean="0">
                <a:ln>
                  <a:noFill/>
                </a:ln>
                <a:solidFill>
                  <a:srgbClr val="E5391C"/>
                </a:solidFill>
                <a:effectLst/>
                <a:uLnTx/>
                <a:uFillTx/>
                <a:latin typeface="Cambria" panose="02040503050406030204" pitchFamily="18" charset="0"/>
                <a:ea typeface="Cambria" panose="02040503050406030204" pitchFamily="18" charset="0"/>
                <a:sym typeface="思源黑体" panose="020B0500000000000000" pitchFamily="34" charset="-122"/>
              </a:rPr>
              <a:t> </a:t>
            </a:r>
            <a:r>
              <a:rPr kumimoji="0" lang="en-US" altLang="zh-CN" sz="3600" b="1" i="0" u="none" strike="noStrike" kern="1200" cap="none" spc="0" normalizeH="0" noProof="0" dirty="0" err="1" smtClean="0">
                <a:ln>
                  <a:noFill/>
                </a:ln>
                <a:solidFill>
                  <a:srgbClr val="E5391C"/>
                </a:solidFill>
                <a:effectLst/>
                <a:uLnTx/>
                <a:uFillTx/>
                <a:latin typeface="Cambria" panose="02040503050406030204" pitchFamily="18" charset="0"/>
                <a:ea typeface="Cambria" panose="02040503050406030204" pitchFamily="18" charset="0"/>
                <a:sym typeface="思源黑体" panose="020B0500000000000000" pitchFamily="34" charset="-122"/>
              </a:rPr>
              <a:t>lá</a:t>
            </a:r>
            <a:endParaRPr kumimoji="0" lang="zh-CN" altLang="en-US" sz="3600" b="1" i="0" u="none" strike="noStrike" kern="1200" cap="none" spc="0" normalizeH="0" baseline="0" noProof="0" dirty="0">
              <a:ln>
                <a:noFill/>
              </a:ln>
              <a:solidFill>
                <a:srgbClr val="E5391C"/>
              </a:solidFill>
              <a:effectLst/>
              <a:uLnTx/>
              <a:uFillTx/>
              <a:latin typeface="Cambria" panose="02040503050406030204" pitchFamily="18" charset="0"/>
              <a:ea typeface="字魂131号-酷乐潮玩体" panose="00000500000000000000" charset="-122"/>
              <a:sym typeface="思源黑体" panose="020B0500000000000000" pitchFamily="34" charset="-122"/>
            </a:endParaRPr>
          </a:p>
        </p:txBody>
      </p:sp>
      <p:sp>
        <p:nvSpPr>
          <p:cNvPr id="8" name="稻壳优创意 2"/>
          <p:cNvSpPr txBox="1"/>
          <p:nvPr/>
        </p:nvSpPr>
        <p:spPr>
          <a:xfrm>
            <a:off x="5181600" y="3314701"/>
            <a:ext cx="5283200" cy="646331"/>
          </a:xfrm>
          <a:prstGeom prst="rect">
            <a:avLst/>
          </a:prstGeom>
          <a:solidFill>
            <a:srgbClr val="F66B49"/>
          </a:solid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smtClean="0">
                <a:ln>
                  <a:noFill/>
                </a:ln>
                <a:solidFill>
                  <a:schemeClr val="accent4">
                    <a:lumMod val="20000"/>
                    <a:lumOff val="80000"/>
                  </a:schemeClr>
                </a:solidFill>
                <a:effectLst/>
                <a:uLnTx/>
                <a:uFillTx/>
                <a:latin typeface="Cambria" panose="02040503050406030204" pitchFamily="18" charset="0"/>
                <a:ea typeface="Cambria" panose="02040503050406030204" pitchFamily="18" charset="0"/>
                <a:sym typeface="思源黑体" panose="020B0500000000000000" pitchFamily="34" charset="-122"/>
              </a:rPr>
              <a:t>lóng</a:t>
            </a:r>
            <a:r>
              <a:rPr kumimoji="0" lang="en-US" altLang="zh-CN" sz="3600" b="1" i="0" u="none" strike="noStrike" kern="1200" cap="none" spc="0" normalizeH="0" noProof="0" dirty="0" smtClean="0">
                <a:ln>
                  <a:noFill/>
                </a:ln>
                <a:solidFill>
                  <a:schemeClr val="accent4">
                    <a:lumMod val="20000"/>
                    <a:lumOff val="80000"/>
                  </a:schemeClr>
                </a:solidFill>
                <a:effectLst/>
                <a:uLnTx/>
                <a:uFillTx/>
                <a:latin typeface="Cambria" panose="02040503050406030204" pitchFamily="18" charset="0"/>
                <a:ea typeface="Cambria" panose="02040503050406030204" pitchFamily="18" charset="0"/>
                <a:sym typeface="思源黑体" panose="020B0500000000000000" pitchFamily="34" charset="-122"/>
              </a:rPr>
              <a:t> </a:t>
            </a:r>
            <a:r>
              <a:rPr kumimoji="0" lang="en-US" altLang="zh-CN" sz="3600" b="1" i="0" u="none" strike="noStrike" kern="1200" cap="none" spc="0" normalizeH="0" noProof="0" dirty="0" err="1" smtClean="0">
                <a:ln>
                  <a:noFill/>
                </a:ln>
                <a:solidFill>
                  <a:schemeClr val="accent4">
                    <a:lumMod val="20000"/>
                    <a:lumOff val="80000"/>
                  </a:schemeClr>
                </a:solidFill>
                <a:effectLst/>
                <a:uLnTx/>
                <a:uFillTx/>
                <a:latin typeface="Cambria" panose="02040503050406030204" pitchFamily="18" charset="0"/>
                <a:ea typeface="Cambria" panose="02040503050406030204" pitchFamily="18" charset="0"/>
                <a:sym typeface="思源黑体" panose="020B0500000000000000" pitchFamily="34" charset="-122"/>
              </a:rPr>
              <a:t>lánh</a:t>
            </a:r>
            <a:endParaRPr kumimoji="0" lang="zh-CN" altLang="en-US" sz="3600" b="1" i="0" u="none" strike="noStrike" kern="1200" cap="none" spc="0" normalizeH="0" baseline="0" noProof="0" dirty="0">
              <a:ln>
                <a:noFill/>
              </a:ln>
              <a:solidFill>
                <a:schemeClr val="accent4">
                  <a:lumMod val="20000"/>
                  <a:lumOff val="80000"/>
                </a:schemeClr>
              </a:solidFill>
              <a:effectLst/>
              <a:uLnTx/>
              <a:uFillTx/>
              <a:latin typeface="Cambria" panose="02040503050406030204" pitchFamily="18" charset="0"/>
              <a:ea typeface="字魂131号-酷乐潮玩体" panose="00000500000000000000" charset="-122"/>
              <a:sym typeface="思源黑体" panose="020B0500000000000000" pitchFamily="34" charset="-122"/>
            </a:endParaRPr>
          </a:p>
        </p:txBody>
      </p:sp>
      <p:sp>
        <p:nvSpPr>
          <p:cNvPr id="9" name="稻壳优创意 3"/>
          <p:cNvSpPr txBox="1"/>
          <p:nvPr/>
        </p:nvSpPr>
        <p:spPr>
          <a:xfrm>
            <a:off x="5181600" y="4114801"/>
            <a:ext cx="5283200" cy="646331"/>
          </a:xfrm>
          <a:prstGeom prst="rect">
            <a:avLst/>
          </a:prstGeom>
          <a:solidFill>
            <a:srgbClr val="F9BA6A"/>
          </a:solid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smtClean="0">
                <a:ln>
                  <a:noFill/>
                </a:ln>
                <a:solidFill>
                  <a:srgbClr val="E5391C"/>
                </a:solidFill>
                <a:effectLst/>
                <a:uLnTx/>
                <a:uFillTx/>
                <a:latin typeface="Cambria" panose="02040503050406030204" pitchFamily="18" charset="0"/>
                <a:ea typeface="Cambria" panose="02040503050406030204" pitchFamily="18" charset="0"/>
                <a:sym typeface="思源黑体" panose="020B0500000000000000" pitchFamily="34" charset="-122"/>
              </a:rPr>
              <a:t>sưởi</a:t>
            </a:r>
            <a:r>
              <a:rPr kumimoji="0" lang="en-US" altLang="zh-CN" sz="3600" b="1" i="0" u="none" strike="noStrike" kern="1200" cap="none" spc="0" normalizeH="0" noProof="0" dirty="0" smtClean="0">
                <a:ln>
                  <a:noFill/>
                </a:ln>
                <a:solidFill>
                  <a:srgbClr val="E5391C"/>
                </a:solidFill>
                <a:effectLst/>
                <a:uLnTx/>
                <a:uFillTx/>
                <a:latin typeface="Cambria" panose="02040503050406030204" pitchFamily="18" charset="0"/>
                <a:ea typeface="Cambria" panose="02040503050406030204" pitchFamily="18" charset="0"/>
                <a:sym typeface="思源黑体" panose="020B0500000000000000" pitchFamily="34" charset="-122"/>
              </a:rPr>
              <a:t> </a:t>
            </a:r>
            <a:r>
              <a:rPr kumimoji="0" lang="en-US" altLang="zh-CN" sz="3600" b="1" i="0" u="none" strike="noStrike" kern="1200" cap="none" spc="0" normalizeH="0" noProof="0" dirty="0" err="1" smtClean="0">
                <a:ln>
                  <a:noFill/>
                </a:ln>
                <a:solidFill>
                  <a:srgbClr val="E5391C"/>
                </a:solidFill>
                <a:effectLst/>
                <a:uLnTx/>
                <a:uFillTx/>
                <a:latin typeface="Cambria" panose="02040503050406030204" pitchFamily="18" charset="0"/>
                <a:ea typeface="Cambria" panose="02040503050406030204" pitchFamily="18" charset="0"/>
                <a:sym typeface="思源黑体" panose="020B0500000000000000" pitchFamily="34" charset="-122"/>
              </a:rPr>
              <a:t>ấm</a:t>
            </a:r>
            <a:endParaRPr kumimoji="0" lang="zh-CN" altLang="en-US" sz="3600" b="1" i="0" u="none" strike="noStrike" kern="1200" cap="none" spc="0" normalizeH="0" baseline="0" noProof="0" dirty="0">
              <a:ln>
                <a:noFill/>
              </a:ln>
              <a:solidFill>
                <a:srgbClr val="E5391C"/>
              </a:solidFill>
              <a:effectLst/>
              <a:uLnTx/>
              <a:uFillTx/>
              <a:latin typeface="Cambria" panose="02040503050406030204" pitchFamily="18" charset="0"/>
              <a:ea typeface="字魂131号-酷乐潮玩体" panose="00000500000000000000" charset="-122"/>
              <a:sym typeface="思源黑体" panose="020B0500000000000000" pitchFamily="34" charset="-122"/>
            </a:endParaRPr>
          </a:p>
        </p:txBody>
      </p:sp>
      <p:sp>
        <p:nvSpPr>
          <p:cNvPr id="10" name="稻壳优创意 4"/>
          <p:cNvSpPr txBox="1"/>
          <p:nvPr/>
        </p:nvSpPr>
        <p:spPr>
          <a:xfrm>
            <a:off x="5181600" y="4914901"/>
            <a:ext cx="5283200" cy="646331"/>
          </a:xfrm>
          <a:prstGeom prst="rect">
            <a:avLst/>
          </a:prstGeom>
          <a:solidFill>
            <a:srgbClr val="F66B49"/>
          </a:solid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smtClean="0">
                <a:ln>
                  <a:noFill/>
                </a:ln>
                <a:solidFill>
                  <a:schemeClr val="accent4">
                    <a:lumMod val="20000"/>
                    <a:lumOff val="80000"/>
                  </a:schemeClr>
                </a:solidFill>
                <a:effectLst/>
                <a:uLnTx/>
                <a:uFillTx/>
                <a:latin typeface="Cambria" panose="02040503050406030204" pitchFamily="18" charset="0"/>
                <a:ea typeface="Cambria" panose="02040503050406030204" pitchFamily="18" charset="0"/>
                <a:sym typeface="思源黑体" panose="020B0500000000000000" pitchFamily="34" charset="-122"/>
              </a:rPr>
              <a:t>vạt</a:t>
            </a:r>
            <a:r>
              <a:rPr kumimoji="0" lang="en-US" altLang="zh-CN" sz="3600" b="1" i="0" u="none" strike="noStrike" kern="1200" cap="none" spc="0" normalizeH="0" baseline="0" noProof="0" dirty="0" smtClean="0">
                <a:ln>
                  <a:noFill/>
                </a:ln>
                <a:solidFill>
                  <a:schemeClr val="accent4">
                    <a:lumMod val="20000"/>
                    <a:lumOff val="80000"/>
                  </a:schemeClr>
                </a:solidFill>
                <a:effectLst/>
                <a:uLnTx/>
                <a:uFillTx/>
                <a:latin typeface="Cambria" panose="02040503050406030204" pitchFamily="18" charset="0"/>
                <a:ea typeface="Cambria" panose="02040503050406030204" pitchFamily="18" charset="0"/>
                <a:sym typeface="思源黑体" panose="020B0500000000000000" pitchFamily="34" charset="-122"/>
              </a:rPr>
              <a:t> </a:t>
            </a:r>
            <a:r>
              <a:rPr kumimoji="0" lang="en-US" altLang="zh-CN" sz="3600" b="1" i="0" u="none" strike="noStrike" kern="1200" cap="none" spc="0" normalizeH="0" baseline="0" noProof="0" dirty="0" err="1" smtClean="0">
                <a:ln>
                  <a:noFill/>
                </a:ln>
                <a:solidFill>
                  <a:schemeClr val="accent4">
                    <a:lumMod val="20000"/>
                    <a:lumOff val="80000"/>
                  </a:schemeClr>
                </a:solidFill>
                <a:effectLst/>
                <a:uLnTx/>
                <a:uFillTx/>
                <a:latin typeface="Cambria" panose="02040503050406030204" pitchFamily="18" charset="0"/>
                <a:ea typeface="Cambria" panose="02040503050406030204" pitchFamily="18" charset="0"/>
                <a:sym typeface="思源黑体" panose="020B0500000000000000" pitchFamily="34" charset="-122"/>
              </a:rPr>
              <a:t>áo</a:t>
            </a:r>
            <a:endParaRPr kumimoji="0" lang="zh-CN" altLang="en-US" sz="3600" b="1" i="0" u="none" strike="noStrike" kern="1200" cap="none" spc="0" normalizeH="0" baseline="0" noProof="0" dirty="0">
              <a:ln>
                <a:noFill/>
              </a:ln>
              <a:solidFill>
                <a:schemeClr val="accent4">
                  <a:lumMod val="20000"/>
                  <a:lumOff val="80000"/>
                </a:schemeClr>
              </a:solidFill>
              <a:effectLst/>
              <a:uLnTx/>
              <a:uFillTx/>
              <a:latin typeface="Cambria" panose="02040503050406030204" pitchFamily="18" charset="0"/>
              <a:ea typeface="字魂131号-酷乐潮玩体" panose="00000500000000000000" charset="-122"/>
              <a:sym typeface="思源黑体" panose="020B0500000000000000" pitchFamily="34" charset="-122"/>
            </a:endParaRPr>
          </a:p>
        </p:txBody>
      </p:sp>
      <p:pic>
        <p:nvPicPr>
          <p:cNvPr id="2" name="图片 1" descr="14"/>
          <p:cNvPicPr>
            <a:picLocks noChangeAspect="1"/>
          </p:cNvPicPr>
          <p:nvPr/>
        </p:nvPicPr>
        <p:blipFill>
          <a:blip r:embed="rId2"/>
          <a:stretch>
            <a:fillRect/>
          </a:stretch>
        </p:blipFill>
        <p:spPr>
          <a:xfrm>
            <a:off x="1066165" y="2184381"/>
            <a:ext cx="2362835" cy="3253740"/>
          </a:xfrm>
          <a:prstGeom prst="rect">
            <a:avLst/>
          </a:prstGeom>
        </p:spPr>
      </p:pic>
      <p:pic>
        <p:nvPicPr>
          <p:cNvPr id="6" name="Picture 5"/>
          <p:cNvPicPr>
            <a:picLocks noChangeAspect="1"/>
          </p:cNvPicPr>
          <p:nvPr/>
        </p:nvPicPr>
        <p:blipFill>
          <a:blip r:embed="rId3"/>
          <a:stretch>
            <a:fillRect/>
          </a:stretch>
        </p:blipFill>
        <p:spPr>
          <a:xfrm>
            <a:off x="1522562" y="660249"/>
            <a:ext cx="9736156" cy="1524132"/>
          </a:xfrm>
          <a:prstGeom prst="rect">
            <a:avLst/>
          </a:prstGeom>
        </p:spPr>
      </p:pic>
    </p:spTree>
    <p:extLst>
      <p:ext uri="{BB962C8B-B14F-4D97-AF65-F5344CB8AC3E}">
        <p14:creationId xmlns:p14="http://schemas.microsoft.com/office/powerpoint/2010/main" val="1467466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1"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1"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1"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1"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bldLvl="0" animBg="1"/>
      <p:bldP spid="8" grpId="0" animBg="1"/>
      <p:bldP spid="8" grpId="1" bldLvl="0" animBg="1"/>
      <p:bldP spid="9" grpId="0" animBg="1"/>
      <p:bldP spid="9" grpId="1" bldLvl="0" animBg="1"/>
      <p:bldP spid="10" grpId="0" animBg="1"/>
      <p:bldP spid="10" grpId="1"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6592765"/>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未定义">
  <a:themeElements>
    <a:clrScheme name="自定义 773">
      <a:dk1>
        <a:srgbClr val="000000"/>
      </a:dk1>
      <a:lt1>
        <a:srgbClr val="FFFFFF"/>
      </a:lt1>
      <a:dk2>
        <a:srgbClr val="000000"/>
      </a:dk2>
      <a:lt2>
        <a:srgbClr val="FFFFFF"/>
      </a:lt2>
      <a:accent1>
        <a:srgbClr val="627AAE"/>
      </a:accent1>
      <a:accent2>
        <a:srgbClr val="F66589"/>
      </a:accent2>
      <a:accent3>
        <a:srgbClr val="627AAE"/>
      </a:accent3>
      <a:accent4>
        <a:srgbClr val="F66589"/>
      </a:accent4>
      <a:accent5>
        <a:srgbClr val="627AAE"/>
      </a:accent5>
      <a:accent6>
        <a:srgbClr val="F66589"/>
      </a:accent6>
      <a:hlink>
        <a:srgbClr val="627AAE"/>
      </a:hlink>
      <a:folHlink>
        <a:srgbClr val="F66589"/>
      </a:folHlink>
    </a:clrScheme>
    <a:fontScheme name="1212121">
      <a:majorFont>
        <a:latin typeface="字魂131号-酷乐潮玩体"/>
        <a:ea typeface="字魂131号-酷乐潮玩体"/>
        <a:cs typeface=""/>
      </a:majorFont>
      <a:minorFont>
        <a:latin typeface="字魂131号-酷乐潮玩体"/>
        <a:ea typeface="汉仪正圆-5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TotalTime>
  <Words>1061</Words>
  <Application>Microsoft Office PowerPoint</Application>
  <PresentationFormat>Widescreen</PresentationFormat>
  <Paragraphs>76</Paragraphs>
  <Slides>26</Slides>
  <Notes>4</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26</vt:i4>
      </vt:variant>
    </vt:vector>
  </HeadingPairs>
  <TitlesOfParts>
    <vt:vector size="47" baseType="lpstr">
      <vt:lpstr>Calibri Light</vt:lpstr>
      <vt:lpstr>UTM Aquarelle</vt:lpstr>
      <vt:lpstr>宋体</vt:lpstr>
      <vt:lpstr>#9Slide07 HoneyCream</vt:lpstr>
      <vt:lpstr>Arial</vt:lpstr>
      <vt:lpstr>等线</vt:lpstr>
      <vt:lpstr>UTM Scriptina KT</vt:lpstr>
      <vt:lpstr>SVN-Newton</vt:lpstr>
      <vt:lpstr>Wingdings</vt:lpstr>
      <vt:lpstr>汉仪正圆-55W</vt:lpstr>
      <vt:lpstr>思源黑体</vt:lpstr>
      <vt:lpstr>微软雅黑</vt:lpstr>
      <vt:lpstr>Calibri</vt:lpstr>
      <vt:lpstr>字魂131号-酷乐潮玩体</vt:lpstr>
      <vt:lpstr>UTM Avo</vt:lpstr>
      <vt:lpstr>Times New Roman</vt:lpstr>
      <vt:lpstr>Cambria</vt:lpstr>
      <vt:lpstr>#9Slide05 Bodega Script</vt:lpstr>
      <vt:lpstr>Office 主题​​</vt:lpstr>
      <vt:lpstr>未定义</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Admin</cp:lastModifiedBy>
  <cp:revision>61</cp:revision>
  <dcterms:created xsi:type="dcterms:W3CDTF">2022-10-26T16:40:15Z</dcterms:created>
  <dcterms:modified xsi:type="dcterms:W3CDTF">2025-04-12T00:12:20Z</dcterms:modified>
</cp:coreProperties>
</file>