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1"/>
  </p:notesMasterIdLst>
  <p:sldIdLst>
    <p:sldId id="256" r:id="rId3"/>
    <p:sldId id="277" r:id="rId4"/>
    <p:sldId id="258" r:id="rId5"/>
    <p:sldId id="280" r:id="rId6"/>
    <p:sldId id="278" r:id="rId7"/>
    <p:sldId id="262" r:id="rId8"/>
    <p:sldId id="281" r:id="rId9"/>
    <p:sldId id="279" r:id="rId10"/>
  </p:sldIdLst>
  <p:sldSz cx="12192000" cy="6858000"/>
  <p:notesSz cx="6858000" cy="9144000"/>
  <p:embeddedFontLst>
    <p:embeddedFont>
      <p:font typeface="微软雅黑" panose="020B0503020204020204" pitchFamily="34" charset="-122"/>
      <p:regular r:id="rId12"/>
      <p:bold r:id="rId13"/>
    </p:embeddedFont>
    <p:embeddedFont>
      <p:font typeface="#9Slide06 SVNAdeline" panose="020B0604020202020204" charset="0"/>
      <p:regular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宋体" panose="02010600030101010101" pitchFamily="2" charset="-12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FF43-49A9-49C1-A376-B8963D0B183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A70B-1B67-4B39-B90C-7F0356A2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22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B256-9997-4B25-B30D-2CCDBCD05F39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8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03774" y="176646"/>
            <a:ext cx="10845724" cy="61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2" y="-7450"/>
            <a:ext cx="2948744" cy="13892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03865" y="511909"/>
            <a:ext cx="1852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#9Slide06 SVNAdeline" panose="02000500000000000000" pitchFamily="2" charset="0"/>
              </a:rPr>
              <a:t>Bài</a:t>
            </a:r>
            <a:r>
              <a:rPr lang="en-US" sz="3600" dirty="0" smtClean="0">
                <a:solidFill>
                  <a:schemeClr val="bg1"/>
                </a:solidFill>
                <a:latin typeface="#9Slide06 SVNAdeline" panose="020005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#9Slide06 SVNAdeline" panose="02000500000000000000" pitchFamily="2" charset="0"/>
              </a:rPr>
              <a:t>toán</a:t>
            </a:r>
            <a:r>
              <a:rPr lang="en-US" sz="3600" dirty="0" smtClean="0">
                <a:solidFill>
                  <a:schemeClr val="bg1"/>
                </a:solidFill>
                <a:latin typeface="#9Slide06 SVNAdeline" panose="02000500000000000000" pitchFamily="2" charset="0"/>
              </a:rPr>
              <a:t> 1</a:t>
            </a:r>
            <a:endParaRPr lang="en-US" sz="3600" dirty="0">
              <a:solidFill>
                <a:schemeClr val="bg1"/>
              </a:solidFill>
              <a:latin typeface="#9Slide06 SVNAdeline" panose="02000500000000000000" pitchFamily="2" charset="0"/>
            </a:endParaRPr>
          </a:p>
        </p:txBody>
      </p:sp>
      <p:pic>
        <p:nvPicPr>
          <p:cNvPr id="1026" name="Picture 2" descr="Chamomile Floristry Flower bouquet Rose, chamomile, love, flower Arranging,  white png | PNGWi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96" b="997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37" r="16528"/>
          <a:stretch/>
        </p:blipFill>
        <p:spPr bwMode="auto">
          <a:xfrm>
            <a:off x="553914" y="1606550"/>
            <a:ext cx="2391509" cy="311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V="1">
            <a:off x="3316917" y="1086828"/>
            <a:ext cx="2710399" cy="87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180105" y="1091224"/>
            <a:ext cx="4663440" cy="87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249931" y="1560830"/>
            <a:ext cx="4897374" cy="423418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316917" y="1496792"/>
            <a:ext cx="1371600" cy="87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249929" y="2004637"/>
            <a:ext cx="6538839" cy="423418"/>
          </a:xfrm>
          <a:prstGeom prst="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12816" y="548640"/>
            <a:ext cx="8058028" cy="1957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>
              <a:buAutoNum type="alphaLcParenR"/>
            </a:pP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42273" y="2640057"/>
            <a:ext cx="2626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28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0454" y="3166453"/>
            <a:ext cx="3888894" cy="159329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811572" y="2640057"/>
            <a:ext cx="2626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74067" y="3245886"/>
            <a:ext cx="4449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+ 2 = 7 (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1495" y="4779242"/>
            <a:ext cx="5042572" cy="148691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409213" y="4111516"/>
            <a:ext cx="4469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+ 7 = 12 (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54285" y="5401171"/>
            <a:ext cx="4469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   a. 7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endParaRPr lang="en-US" sz="2800" i="1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b. 12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1" grpId="0" animBg="1"/>
      <p:bldP spid="22" grpId="0" animBg="1"/>
      <p:bldP spid="30" grpId="0"/>
      <p:bldP spid="35" grpId="0"/>
      <p:bldP spid="36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5557" y="174040"/>
            <a:ext cx="185206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#9Slide06 SVNAdeline" panose="02000500000000000000" pitchFamily="2" charset="0"/>
              </a:rPr>
              <a:t>Bài</a:t>
            </a:r>
            <a:r>
              <a:rPr lang="en-US" sz="3600" dirty="0" smtClean="0">
                <a:latin typeface="#9Slide06 SVNAdeline" panose="02000500000000000000" pitchFamily="2" charset="0"/>
              </a:rPr>
              <a:t> </a:t>
            </a:r>
            <a:r>
              <a:rPr lang="en-US" sz="3600" dirty="0" err="1" smtClean="0">
                <a:latin typeface="#9Slide06 SVNAdeline" panose="02000500000000000000" pitchFamily="2" charset="0"/>
              </a:rPr>
              <a:t>toán</a:t>
            </a:r>
            <a:r>
              <a:rPr lang="en-US" sz="3600" dirty="0" smtClean="0">
                <a:latin typeface="#9Slide06 SVNAdeline" panose="02000500000000000000" pitchFamily="2" charset="0"/>
              </a:rPr>
              <a:t> 2</a:t>
            </a:r>
            <a:endParaRPr lang="en-US" sz="3600" dirty="0">
              <a:latin typeface="#9Slide06 SVNAdeline" panose="020005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64062" y="566180"/>
            <a:ext cx="8948463" cy="423418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166225" y="1062150"/>
            <a:ext cx="2292593" cy="423418"/>
          </a:xfrm>
          <a:prstGeom prst="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009236" y="2290410"/>
            <a:ext cx="2626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28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42881" y="2327024"/>
            <a:ext cx="2626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05376" y="2932853"/>
            <a:ext cx="4449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+ 3 = 13 (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40522" y="3798483"/>
            <a:ext cx="4469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+ 13 = 23 (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69545" y="4772786"/>
            <a:ext cx="446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23 </a:t>
            </a:r>
            <a:r>
              <a:rPr lang="en-US" sz="2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2800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64062" y="1079886"/>
            <a:ext cx="6770413" cy="423418"/>
          </a:xfrm>
          <a:prstGeom prst="rect">
            <a:avLst/>
          </a:prstGeom>
          <a:solidFill>
            <a:schemeClr val="accent2">
              <a:lumMod val="40000"/>
              <a:lumOff val="6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320619" y="1576348"/>
            <a:ext cx="5842306" cy="423418"/>
          </a:xfrm>
          <a:prstGeom prst="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47594" y="669706"/>
            <a:ext cx="8981030" cy="11540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236" y="2944182"/>
            <a:ext cx="4059119" cy="999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8991" l="0" r="89286">
                        <a14:foregroundMark x1="21429" y1="27523" x2="57143" y2="18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4780" y="4548395"/>
            <a:ext cx="1330809" cy="1726884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326109" y="4586301"/>
            <a:ext cx="4512184" cy="1164046"/>
          </a:xfrm>
          <a:prstGeom prst="wedgeRoundRectCallout">
            <a:avLst>
              <a:gd name="adj1" fmla="val -59782"/>
              <a:gd name="adj2" fmla="val 203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31" grpId="0" animBg="1"/>
      <p:bldP spid="30" grpId="0"/>
      <p:bldP spid="35" grpId="0"/>
      <p:bldP spid="36" grpId="0"/>
      <p:bldP spid="38" grpId="0"/>
      <p:bldP spid="39" grpId="0"/>
      <p:bldP spid="37" grpId="0" animBg="1"/>
      <p:bldP spid="40" grpId="0" animBg="1"/>
      <p:bldP spid="22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-895748" y="-65406"/>
            <a:ext cx="5139502" cy="16158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Số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?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29247" y="2432538"/>
            <a:ext cx="5983328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i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can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5  </a:t>
            </a:r>
            <a:r>
              <a:rPr lang="en-US" sz="3200" dirty="0" smtClean="0">
                <a:latin typeface="UTM Times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=            (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+         =           (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:         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17387" y="282670"/>
            <a:ext cx="8058028" cy="19571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can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434" y="2410460"/>
            <a:ext cx="4751558" cy="3193171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7"/>
          <p:cNvSpPr/>
          <p:nvPr/>
        </p:nvSpPr>
        <p:spPr>
          <a:xfrm>
            <a:off x="1152673" y="2189264"/>
            <a:ext cx="3091081" cy="9014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lt"/>
              </a:rPr>
              <a:t>Tóm</a:t>
            </a:r>
            <a:r>
              <a:rPr kumimoji="0" lang="en-US" altLang="zh-CN" sz="4000" b="0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lt"/>
              </a:rPr>
              <a:t> </a:t>
            </a:r>
            <a:r>
              <a:rPr kumimoji="0" lang="en-US" altLang="zh-CN" sz="4000" b="0" i="1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lt"/>
              </a:rPr>
              <a:t>tắt</a:t>
            </a:r>
            <a:endParaRPr kumimoji="0" lang="en-US" altLang="zh-CN" sz="4000" b="0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黑体 CN Bold" panose="020B0800000000000000" charset="-122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370" y="3271756"/>
            <a:ext cx="4040777" cy="1579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13077" y="3460115"/>
            <a:ext cx="562708" cy="5231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042815" y="3460115"/>
            <a:ext cx="562708" cy="5231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37807" y="4475989"/>
            <a:ext cx="562708" cy="5231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022907" y="4475989"/>
            <a:ext cx="562708" cy="5231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05502" y="4475989"/>
            <a:ext cx="562708" cy="5231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085845" y="5283117"/>
            <a:ext cx="562708" cy="5231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913077" y="3462171"/>
            <a:ext cx="562708" cy="5231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042814" y="3449850"/>
            <a:ext cx="725395" cy="5231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37807" y="4479777"/>
            <a:ext cx="562708" cy="5231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985121" y="4482016"/>
            <a:ext cx="725395" cy="5231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08702" y="5293472"/>
            <a:ext cx="725395" cy="5231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73219" y="4485531"/>
            <a:ext cx="725395" cy="5231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 animBg="1"/>
      <p:bldP spid="22" grpId="0" animBg="1"/>
      <p:bldP spid="3" grpId="0" animBg="1"/>
      <p:bldP spid="23" grpId="0"/>
      <p:bldP spid="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4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-1778442" y="-39823"/>
            <a:ext cx="5139502" cy="13388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2: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82617" y="71992"/>
            <a:ext cx="10398368" cy="13000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Nam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3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177" y="1551100"/>
            <a:ext cx="11706807" cy="4931762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009236" y="2290410"/>
            <a:ext cx="2626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28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142881" y="2327024"/>
            <a:ext cx="2626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19144" y="2850537"/>
            <a:ext cx="5414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10 - 3 = 7 (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74627" y="3798483"/>
            <a:ext cx="6258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bận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+ 7 = 17 (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46331" y="4772786"/>
            <a:ext cx="483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17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endParaRPr lang="en-US" sz="2800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53348" y="311474"/>
            <a:ext cx="10327636" cy="423418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038795" y="813321"/>
            <a:ext cx="8115871" cy="423418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683148" y="797405"/>
            <a:ext cx="1272777" cy="423418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691662" y="2737229"/>
            <a:ext cx="6424491" cy="1438610"/>
            <a:chOff x="691662" y="2737229"/>
            <a:chExt cx="6424491" cy="1438610"/>
          </a:xfrm>
        </p:grpSpPr>
        <p:sp>
          <p:nvSpPr>
            <p:cNvPr id="57" name="TextBox 56"/>
            <p:cNvSpPr txBox="1"/>
            <p:nvPr/>
          </p:nvSpPr>
          <p:spPr>
            <a:xfrm>
              <a:off x="4489470" y="3429088"/>
              <a:ext cx="26266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ea typeface="Cambria" panose="02040503050406030204" pitchFamily="18" charset="0"/>
                </a:rPr>
                <a:t>?  </a:t>
              </a:r>
              <a:r>
                <a:rPr lang="en-US" sz="2000" i="1" dirty="0" err="1" smtClean="0">
                  <a:ea typeface="Cambria" panose="02040503050406030204" pitchFamily="18" charset="0"/>
                </a:rPr>
                <a:t>cái</a:t>
              </a:r>
              <a:r>
                <a:rPr lang="en-US" sz="2000" i="1" dirty="0" smtClean="0">
                  <a:ea typeface="Cambria" panose="02040503050406030204" pitchFamily="18" charset="0"/>
                </a:rPr>
                <a:t> </a:t>
              </a:r>
              <a:r>
                <a:rPr lang="en-US" sz="2000" i="1" dirty="0" err="1" smtClean="0">
                  <a:ea typeface="Cambria" panose="02040503050406030204" pitchFamily="18" charset="0"/>
                </a:rPr>
                <a:t>thuyền</a:t>
              </a:r>
              <a:endParaRPr lang="en-US" sz="2000" i="1" dirty="0">
                <a:ea typeface="Cambria" panose="02040503050406030204" pitchFamily="18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91662" y="2737229"/>
              <a:ext cx="4870615" cy="1438610"/>
              <a:chOff x="691662" y="2737229"/>
              <a:chExt cx="4870615" cy="143861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691662" y="3083169"/>
                <a:ext cx="9616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Mai</a:t>
                </a:r>
                <a:endParaRPr lang="en-US" sz="2400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91662" y="3714174"/>
                <a:ext cx="9616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Nam</a:t>
                </a:r>
                <a:endParaRPr lang="en-US" sz="2400" dirty="0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805354" y="3314001"/>
                <a:ext cx="221566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805353" y="3989905"/>
                <a:ext cx="16459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1711571" y="3314002"/>
                <a:ext cx="18288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3950678" y="3325726"/>
                <a:ext cx="18288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723295" y="3982214"/>
                <a:ext cx="18288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5400000">
                <a:off x="3352806" y="3993938"/>
                <a:ext cx="18288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>
                <a:off x="3364530" y="3314004"/>
                <a:ext cx="18288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ight Brace 14"/>
              <p:cNvSpPr/>
              <p:nvPr/>
            </p:nvSpPr>
            <p:spPr>
              <a:xfrm>
                <a:off x="4208140" y="3083169"/>
                <a:ext cx="246184" cy="1092670"/>
              </a:xfrm>
              <a:prstGeom prst="righ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319536" y="2737229"/>
                <a:ext cx="26266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smtClean="0">
                    <a:ea typeface="Cambria" panose="02040503050406030204" pitchFamily="18" charset="0"/>
                  </a:rPr>
                  <a:t>10 </a:t>
                </a:r>
                <a:r>
                  <a:rPr lang="en-US" sz="2000" i="1" dirty="0" err="1" smtClean="0">
                    <a:ea typeface="Cambria" panose="02040503050406030204" pitchFamily="18" charset="0"/>
                  </a:rPr>
                  <a:t>cái</a:t>
                </a:r>
                <a:r>
                  <a:rPr lang="en-US" sz="2000" i="1" dirty="0" smtClean="0">
                    <a:ea typeface="Cambria" panose="02040503050406030204" pitchFamily="18" charset="0"/>
                  </a:rPr>
                  <a:t> </a:t>
                </a:r>
                <a:r>
                  <a:rPr lang="en-US" sz="2000" i="1" dirty="0" err="1" smtClean="0">
                    <a:ea typeface="Cambria" panose="02040503050406030204" pitchFamily="18" charset="0"/>
                  </a:rPr>
                  <a:t>thuyền</a:t>
                </a:r>
                <a:endParaRPr lang="en-US" sz="2000" i="1" dirty="0">
                  <a:ea typeface="Cambria" panose="02040503050406030204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935594" y="3498353"/>
                <a:ext cx="26266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smtClean="0">
                    <a:ea typeface="Cambria" panose="02040503050406030204" pitchFamily="18" charset="0"/>
                  </a:rPr>
                  <a:t>3 </a:t>
                </a:r>
                <a:r>
                  <a:rPr lang="en-US" sz="2000" i="1" dirty="0" err="1" smtClean="0">
                    <a:ea typeface="Cambria" panose="02040503050406030204" pitchFamily="18" charset="0"/>
                  </a:rPr>
                  <a:t>cái</a:t>
                </a:r>
                <a:r>
                  <a:rPr lang="en-US" sz="2000" i="1" dirty="0" smtClean="0">
                    <a:ea typeface="Cambria" panose="02040503050406030204" pitchFamily="18" charset="0"/>
                  </a:rPr>
                  <a:t> </a:t>
                </a:r>
                <a:r>
                  <a:rPr lang="en-US" sz="2000" i="1" dirty="0" err="1" smtClean="0">
                    <a:ea typeface="Cambria" panose="02040503050406030204" pitchFamily="18" charset="0"/>
                  </a:rPr>
                  <a:t>thuyền</a:t>
                </a:r>
                <a:endParaRPr lang="en-US" sz="2000" i="1" dirty="0">
                  <a:ea typeface="Cambria" panose="02040503050406030204" pitchFamily="18" charset="0"/>
                </a:endParaRPr>
              </a:p>
            </p:txBody>
          </p:sp>
          <p:sp>
            <p:nvSpPr>
              <p:cNvPr id="60" name="Right Brace 59"/>
              <p:cNvSpPr/>
              <p:nvPr/>
            </p:nvSpPr>
            <p:spPr>
              <a:xfrm rot="5400000">
                <a:off x="3693424" y="3147966"/>
                <a:ext cx="130982" cy="590298"/>
              </a:xfrm>
              <a:prstGeom prst="rightBrac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ight Brace 60"/>
              <p:cNvSpPr/>
              <p:nvPr/>
            </p:nvSpPr>
            <p:spPr>
              <a:xfrm rot="16200000" flipV="1">
                <a:off x="2783084" y="2043019"/>
                <a:ext cx="300185" cy="2241777"/>
              </a:xfrm>
              <a:prstGeom prst="rightBrac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3" grpId="0" animBg="1"/>
      <p:bldP spid="39" grpId="0"/>
      <p:bldP spid="40" grpId="0"/>
      <p:bldP spid="41" grpId="0"/>
      <p:bldP spid="42" grpId="0"/>
      <p:bldP spid="43" grpId="0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339" y="931695"/>
            <a:ext cx="9199661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322</Words>
  <Application>Microsoft Office PowerPoint</Application>
  <PresentationFormat>Widescreen</PresentationFormat>
  <Paragraphs>66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微软雅黑</vt:lpstr>
      <vt:lpstr>#9Slide06 SVNAdeline</vt:lpstr>
      <vt:lpstr>Calibri Light</vt:lpstr>
      <vt:lpstr>Calibri</vt:lpstr>
      <vt:lpstr>Arial</vt:lpstr>
      <vt:lpstr>Cambria</vt:lpstr>
      <vt:lpstr>等线</vt:lpstr>
      <vt:lpstr>思源黑体 CN Bold</vt:lpstr>
      <vt:lpstr>Times New Roman</vt:lpstr>
      <vt:lpstr>UTM Times</vt:lpstr>
      <vt:lpstr>宋体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14</cp:revision>
  <dcterms:created xsi:type="dcterms:W3CDTF">2022-10-27T08:36:44Z</dcterms:created>
  <dcterms:modified xsi:type="dcterms:W3CDTF">2025-04-12T00:42:12Z</dcterms:modified>
</cp:coreProperties>
</file>