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8"/>
  </p:notesMasterIdLst>
  <p:sldIdLst>
    <p:sldId id="257" r:id="rId4"/>
    <p:sldId id="258" r:id="rId5"/>
    <p:sldId id="259" r:id="rId6"/>
    <p:sldId id="261" r:id="rId7"/>
    <p:sldId id="291" r:id="rId8"/>
    <p:sldId id="267" r:id="rId9"/>
    <p:sldId id="295" r:id="rId10"/>
    <p:sldId id="296" r:id="rId11"/>
    <p:sldId id="297" r:id="rId12"/>
    <p:sldId id="423" r:id="rId13"/>
    <p:sldId id="424" r:id="rId14"/>
    <p:sldId id="425" r:id="rId15"/>
    <p:sldId id="426" r:id="rId16"/>
    <p:sldId id="420" r:id="rId17"/>
    <p:sldId id="421" r:id="rId18"/>
    <p:sldId id="260" r:id="rId19"/>
    <p:sldId id="270" r:id="rId20"/>
    <p:sldId id="272" r:id="rId21"/>
    <p:sldId id="429" r:id="rId22"/>
    <p:sldId id="427" r:id="rId23"/>
    <p:sldId id="430" r:id="rId24"/>
    <p:sldId id="428" r:id="rId25"/>
    <p:sldId id="273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ADDFC44-0A1C-4957-A0B1-12779B896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EB9CA7D-C228-46F6-A51F-B096258E3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669C797A-D330-4A5D-977B-F3B26B29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22" y="3892131"/>
            <a:ext cx="2253337" cy="1431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D9F66B2-C008-41D2-A3FC-A8E3BBC24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4997131"/>
            <a:ext cx="4731358" cy="1860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6088F1B-4D7D-4338-BE88-C5DC9FC2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9E70959-D3E2-4B26-98C5-3F91551F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0B2A8B1B-8270-4737-9558-B797D8B9F62B}"/>
              </a:ext>
            </a:extLst>
          </p:cNvPr>
          <p:cNvGrpSpPr/>
          <p:nvPr/>
        </p:nvGrpSpPr>
        <p:grpSpPr>
          <a:xfrm>
            <a:off x="7185736" y="3337225"/>
            <a:ext cx="4829266" cy="2098503"/>
            <a:chOff x="7185736" y="3212683"/>
            <a:chExt cx="5115875" cy="22230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F2E0D011-484F-41CF-BCA3-3E1D26A9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139" y="3212683"/>
              <a:ext cx="1715472" cy="222304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FB1C59EC-1301-43E9-A363-D80B722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049" y="3212683"/>
              <a:ext cx="1715471" cy="222304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7E87605A-1ED5-4F16-9079-A2F33FCF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736" y="3212683"/>
              <a:ext cx="1715471" cy="2223045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0B201055-C81A-4DB1-9EF1-B74268B6C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BD33B7A-584F-4B1B-A014-DEE1E0F9D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06868B5-20D9-4886-86A7-C14A8E7A6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sp>
        <p:nvSpPr>
          <p:cNvPr id="44" name="Google Shape;961;p9">
            <a:extLst>
              <a:ext uri="{FF2B5EF4-FFF2-40B4-BE49-F238E27FC236}">
                <a16:creationId xmlns:a16="http://schemas.microsoft.com/office/drawing/2014/main" xmlns="" id="{B274EA3C-C8BD-4243-A5F2-B3637A36D9DB}"/>
              </a:ext>
            </a:extLst>
          </p:cNvPr>
          <p:cNvSpPr/>
          <p:nvPr/>
        </p:nvSpPr>
        <p:spPr>
          <a:xfrm>
            <a:off x="3100582" y="6533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2023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71B1D31-F8BB-47DA-9220-63883419A1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2506" y="1864152"/>
            <a:ext cx="6431837" cy="18533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00939" y="1225836"/>
            <a:ext cx="26949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Công nghệ</a:t>
            </a:r>
            <a:endParaRPr lang="en-U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xmlns="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171453-6CBC-4EE9-9BF5-68CCF881FFC9}"/>
              </a:ext>
            </a:extLst>
          </p:cNvPr>
          <p:cNvSpPr txBox="1"/>
          <p:nvPr/>
        </p:nvSpPr>
        <p:spPr>
          <a:xfrm>
            <a:off x="3305174" y="1123950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00"/>
                </a:solidFill>
                <a:ea typeface="SimSun" panose="02010600030101010101" pitchFamily="2" charset="-122"/>
              </a:rPr>
              <a:t>Quy trình gồm 4 bước: Làm biển báo; Làm cột biển báo; Làm đế biển báo; Hoàn thiện sản phẩm.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DE84E22-AF95-6DE6-DF7C-F0CCEA2924F5}"/>
              </a:ext>
            </a:extLst>
          </p:cNvPr>
          <p:cNvSpPr txBox="1"/>
          <p:nvPr/>
        </p:nvSpPr>
        <p:spPr>
          <a:xfrm>
            <a:off x="3114675" y="659912"/>
            <a:ext cx="5362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Có bước nào mà em thấy khó và chưa hiểu?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xmlns="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:a16="http://schemas.microsoft.com/office/drawing/2014/main" xmlns="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xmlns="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:a16="http://schemas.microsoft.com/office/drawing/2014/main" xmlns="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762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2061F0-072B-4F9F-8EFE-3115930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785937"/>
            <a:ext cx="6728152" cy="36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xmlns="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xmlns="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xmlns="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xmlns="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xmlns="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xmlns="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xmlns="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xmlns="" id="{F9BAC0E2-B637-40B2-9216-DE3ED218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5622538"/>
            <a:ext cx="12192000" cy="123546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408EA23C-8343-4807-817F-4AE9033D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576853"/>
            <a:ext cx="4625788" cy="5994466"/>
          </a:xfrm>
          <a:prstGeom prst="rect">
            <a:avLst/>
          </a:prstGeom>
        </p:spPr>
      </p:pic>
      <p:sp>
        <p:nvSpPr>
          <p:cNvPr id="27" name="文本框 28">
            <a:extLst>
              <a:ext uri="{FF2B5EF4-FFF2-40B4-BE49-F238E27FC236}">
                <a16:creationId xmlns:a16="http://schemas.microsoft.com/office/drawing/2014/main" xmlns="" id="{D4B91DC2-12D2-431F-9E04-6D9DF2DDE212}"/>
              </a:ext>
            </a:extLst>
          </p:cNvPr>
          <p:cNvSpPr txBox="1"/>
          <p:nvPr/>
        </p:nvSpPr>
        <p:spPr>
          <a:xfrm>
            <a:off x="1452148" y="2309828"/>
            <a:ext cx="209664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đạt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赤壁赋体" pitchFamily="2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EAD74AF-A548-462D-8490-0080EFF9B754}"/>
              </a:ext>
            </a:extLst>
          </p:cNvPr>
          <p:cNvGrpSpPr/>
          <p:nvPr/>
        </p:nvGrpSpPr>
        <p:grpSpPr>
          <a:xfrm>
            <a:off x="5523757" y="479372"/>
            <a:ext cx="5459505" cy="1997128"/>
            <a:chOff x="5523757" y="479372"/>
            <a:chExt cx="5459505" cy="1997128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xmlns="" id="{9BA5CBB1-70FA-4BD2-ABD7-0E7C21D453D0}"/>
                </a:ext>
              </a:extLst>
            </p:cNvPr>
            <p:cNvSpPr/>
            <p:nvPr/>
          </p:nvSpPr>
          <p:spPr>
            <a:xfrm>
              <a:off x="5523757" y="932936"/>
              <a:ext cx="5459505" cy="1543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28491399-11B0-4E74-B3EE-235788045FE8}"/>
                </a:ext>
              </a:extLst>
            </p:cNvPr>
            <p:cNvGrpSpPr/>
            <p:nvPr/>
          </p:nvGrpSpPr>
          <p:grpSpPr>
            <a:xfrm>
              <a:off x="5652028" y="987740"/>
              <a:ext cx="4453997" cy="1341007"/>
              <a:chOff x="5409982" y="1108764"/>
              <a:chExt cx="4453997" cy="513911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xmlns="" id="{13267898-2086-4652-B2A4-6D782FEC9B26}"/>
                  </a:ext>
                </a:extLst>
              </p:cNvPr>
              <p:cNvSpPr txBox="1"/>
              <p:nvPr/>
            </p:nvSpPr>
            <p:spPr>
              <a:xfrm>
                <a:off x="6364089" y="1108764"/>
                <a:ext cx="3499890" cy="51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ìm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hiểu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bước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mô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cấm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chiều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quy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hướng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dẫn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xmlns="" id="{BF9717E9-E0D6-4397-ACF5-CB858846B923}"/>
                  </a:ext>
                </a:extLst>
              </p:cNvPr>
              <p:cNvSpPr txBox="1"/>
              <p:nvPr/>
            </p:nvSpPr>
            <p:spPr>
              <a:xfrm>
                <a:off x="5409982" y="1113771"/>
                <a:ext cx="833883" cy="27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pitchFamily="34" charset="-122"/>
                    <a:cs typeface="Calibri" panose="020F0502020204030204" pitchFamily="34" charset="0"/>
                  </a:rPr>
                  <a:t>01.</a:t>
                </a:r>
              </a:p>
            </p:txBody>
          </p:sp>
        </p:grp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xmlns="" id="{ADBF0CCA-BD8E-4E2F-8C34-1A6BDBAE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47" y="479372"/>
              <a:ext cx="728080" cy="13068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076399A-E20E-440E-A6B4-2A2D32EC3837}"/>
              </a:ext>
            </a:extLst>
          </p:cNvPr>
          <p:cNvGrpSpPr/>
          <p:nvPr/>
        </p:nvGrpSpPr>
        <p:grpSpPr>
          <a:xfrm>
            <a:off x="5380882" y="3495675"/>
            <a:ext cx="5852307" cy="1397003"/>
            <a:chOff x="5380882" y="3495675"/>
            <a:chExt cx="5852307" cy="1397003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xmlns="" id="{18DD6F18-6754-499E-8610-E1F3E78BD332}"/>
                </a:ext>
              </a:extLst>
            </p:cNvPr>
            <p:cNvSpPr/>
            <p:nvPr/>
          </p:nvSpPr>
          <p:spPr>
            <a:xfrm>
              <a:off x="5380882" y="3495675"/>
              <a:ext cx="5459505" cy="12305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xmlns="" id="{9C556CCC-1C6E-4A07-8858-63AC74203256}"/>
                </a:ext>
              </a:extLst>
            </p:cNvPr>
            <p:cNvSpPr txBox="1"/>
            <p:nvPr/>
          </p:nvSpPr>
          <p:spPr>
            <a:xfrm>
              <a:off x="6560805" y="3645386"/>
              <a:ext cx="39547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ham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xmlns="" id="{6BF16BED-C0A1-4D0C-B97C-C45D28F708B8}"/>
                </a:ext>
              </a:extLst>
            </p:cNvPr>
            <p:cNvSpPr txBox="1"/>
            <p:nvPr/>
          </p:nvSpPr>
          <p:spPr>
            <a:xfrm>
              <a:off x="5661553" y="3618841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</a:rPr>
                <a:t>02.</a:t>
              </a:r>
            </a:p>
          </p:txBody>
        </p:sp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xmlns="" id="{CA343D3D-CB0B-4557-9B88-04F7E0820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109" y="3585868"/>
              <a:ext cx="728080" cy="1306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xmlns="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xmlns="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xmlns="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xmlns="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xmlns="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xmlns="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xmlns="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  <a:cs typeface="+mn-cs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19A1B340-3E7B-2CB5-08BE-1223B3EC65D8}"/>
              </a:ext>
            </a:extLst>
          </p:cNvPr>
          <p:cNvGrpSpPr/>
          <p:nvPr/>
        </p:nvGrpSpPr>
        <p:grpSpPr>
          <a:xfrm>
            <a:off x="1219201" y="2216936"/>
            <a:ext cx="8006354" cy="1593065"/>
            <a:chOff x="674228" y="4862098"/>
            <a:chExt cx="5343799" cy="89350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xmlns="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ề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xem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vật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liệu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dụng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cụ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cần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mô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4534180-6D35-44DF-BB5C-80019DB4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8125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80E0CB57-BF9E-4398-B9B8-5938AD8E0B16}"/>
              </a:ext>
            </a:extLst>
          </p:cNvPr>
          <p:cNvGrpSpPr/>
          <p:nvPr/>
        </p:nvGrpSpPr>
        <p:grpSpPr>
          <a:xfrm>
            <a:off x="5898835" y="4687077"/>
            <a:ext cx="6102871" cy="1803110"/>
            <a:chOff x="5898835" y="4687077"/>
            <a:chExt cx="6102871" cy="180311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835" y="468707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xmlns="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xmlns="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xmlns="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xmlns="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xmlns="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027D8F-AFE2-451E-9558-79C2871D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424" y="1841314"/>
            <a:ext cx="6584251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ển báo giao thông">
            <a:hlinkClick r:id="" action="ppaction://media"/>
            <a:extLst>
              <a:ext uri="{FF2B5EF4-FFF2-40B4-BE49-F238E27FC236}">
                <a16:creationId xmlns:a16="http://schemas.microsoft.com/office/drawing/2014/main" xmlns="" id="{7CF7383E-9C97-4005-94B0-05A63AC9B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BFB576B-11D8-4B1C-AEB5-BB183F154822}"/>
              </a:ext>
            </a:extLst>
          </p:cNvPr>
          <p:cNvGrpSpPr/>
          <p:nvPr/>
        </p:nvGrpSpPr>
        <p:grpSpPr>
          <a:xfrm>
            <a:off x="5939782" y="4687077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xmlns="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xmlns="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xmlns="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xmlns="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xmlns="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44" y="1855034"/>
            <a:ext cx="621236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cm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com pa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633</Words>
  <Application>Microsoft Office PowerPoint</Application>
  <PresentationFormat>Widescreen</PresentationFormat>
  <Paragraphs>53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微软雅黑</vt:lpstr>
      <vt:lpstr>宋体</vt:lpstr>
      <vt:lpstr>宋体</vt:lpstr>
      <vt:lpstr>Arial</vt:lpstr>
      <vt:lpstr>Arvo</vt:lpstr>
      <vt:lpstr>Calibri</vt:lpstr>
      <vt:lpstr>Cambria</vt:lpstr>
      <vt:lpstr>Century Gothic</vt:lpstr>
      <vt:lpstr>黑体</vt:lpstr>
      <vt:lpstr>Spartan</vt:lpstr>
      <vt:lpstr>Tahoma</vt:lpstr>
      <vt:lpstr>Times New Roman</vt:lpstr>
      <vt:lpstr>印品赤壁赋体</vt:lpstr>
      <vt:lpstr>小单纯体</vt:lpstr>
      <vt:lpstr>思源黑体 CN Bold</vt:lpstr>
      <vt:lpstr>等线</vt:lpstr>
      <vt:lpstr>等线 Light</vt:lpstr>
      <vt:lpstr>Office 主题​​</vt:lpstr>
      <vt:lpstr>1_Walk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VNPC</cp:lastModifiedBy>
  <cp:revision>34</cp:revision>
  <dcterms:created xsi:type="dcterms:W3CDTF">2023-01-16T10:59:35Z</dcterms:created>
  <dcterms:modified xsi:type="dcterms:W3CDTF">2023-03-24T07:16:58Z</dcterms:modified>
</cp:coreProperties>
</file>