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  <p:sldMasterId id="2147483680" r:id="rId3"/>
    <p:sldMasterId id="2147483685" r:id="rId4"/>
  </p:sldMasterIdLst>
  <p:notesMasterIdLst>
    <p:notesMasterId r:id="rId23"/>
  </p:notesMasterIdLst>
  <p:sldIdLst>
    <p:sldId id="336" r:id="rId5"/>
    <p:sldId id="343" r:id="rId6"/>
    <p:sldId id="344" r:id="rId7"/>
    <p:sldId id="345" r:id="rId8"/>
    <p:sldId id="346" r:id="rId9"/>
    <p:sldId id="359" r:id="rId10"/>
    <p:sldId id="339" r:id="rId11"/>
    <p:sldId id="348" r:id="rId12"/>
    <p:sldId id="349" r:id="rId13"/>
    <p:sldId id="350" r:id="rId14"/>
    <p:sldId id="342" r:id="rId15"/>
    <p:sldId id="351" r:id="rId16"/>
    <p:sldId id="297" r:id="rId17"/>
    <p:sldId id="352" r:id="rId18"/>
    <p:sldId id="353" r:id="rId19"/>
    <p:sldId id="355" r:id="rId20"/>
    <p:sldId id="356" r:id="rId21"/>
    <p:sldId id="263" r:id="rId22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Source Sans Pro Black" panose="020B0604020202020204" charset="0"/>
      <p:bold r:id="rId25"/>
    </p:embeddedFont>
    <p:embeddedFont>
      <p:font typeface="#9Slide05 Bodega Script" panose="020B0604020202020204" charset="0"/>
      <p:regular r:id="rId26"/>
    </p:embeddedFont>
    <p:embeddedFont>
      <p:font typeface="#9Slide05 Aphrodite Pr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7 Koni" panose="020B0604020202020204" charset="0"/>
      <p:bold r:id="rId32"/>
    </p:embeddedFont>
    <p:embeddedFont>
      <p:font typeface="#9Slide03 AmpleSoft Bold" panose="020B0604020202020204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3ED"/>
    <a:srgbClr val="FE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51" autoAdjust="0"/>
    <p:restoredTop sz="94660"/>
  </p:normalViewPr>
  <p:slideViewPr>
    <p:cSldViewPr snapToGrid="0">
      <p:cViewPr varScale="1">
        <p:scale>
          <a:sx n="61" d="100"/>
          <a:sy n="61" d="100"/>
        </p:scale>
        <p:origin x="80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96133-2C71-41FF-A0BB-3C28F076D67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94C75-A5AD-4F7A-930B-CC104B299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2BA3-C680-891F-EE1F-BC0A62E6A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B0E32-1F01-B6AC-BC4A-37CA8C15C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E43C2-139D-F6B1-7990-530CC0D7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B0E86-1149-CB1D-B070-F768DDB8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56CC3-006D-49B0-1975-EA0D2E98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D594-FAD7-8755-DBE1-A2B3DA39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4BDF3E-AE2E-E173-9EB0-FB0E85A04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EF614-589E-6C4E-0F2D-EE8871A86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E6616-D6B0-33F8-8D5C-7A751E09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A4229-C554-ED16-CCDD-F69B9075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CC5CE-D1CD-A43E-D522-00007F6C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1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06EE-18C6-876C-3FCE-95CD2F31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1DBDF-8F59-0837-A4C0-8107B6BB3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594F-21C2-77DF-C99D-804EDE34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3F8C2-E787-D809-10B1-DB5C26EE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4CAFB-0999-3879-AAC3-D6FBA4DB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0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55FAF9-E14C-80EE-0D61-03167565F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BA31E-1CB7-EEE6-1D31-7BB82F72C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E6A6-8EBF-0F19-D65F-17D46E41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B4C0E-0772-C9A5-B2AF-326B04CD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0CBE-491A-C394-589B-90849AF2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81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8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1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9783-F7F7-D6D3-A28C-897BA65E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EF70F-663B-B2E6-5632-8D065E356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D58F-419C-5D26-48E8-3D7578FB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81CAB-5B96-7C2A-2E33-95019B17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D6701-7153-2E12-2B36-D2DA1D44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3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8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2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1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3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3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5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4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9783-F7F7-D6D3-A28C-897BA65E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EF70F-663B-B2E6-5632-8D065E356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D58F-419C-5D26-48E8-3D7578FB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81CAB-5B96-7C2A-2E33-95019B17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D6701-7153-2E12-2B36-D2DA1D44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2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8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6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5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9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5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0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7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6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C857-F20C-3CE1-F818-1F8461D7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36921-A0C4-23CD-8095-68D106F5E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65F5-62C1-F315-2C9E-24B02650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AB787-1133-E1EB-7F7E-1552DB58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F4C5C-66E8-D210-8CDE-B69432292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2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21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7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21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4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2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5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0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33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D490-B288-CCC6-ACE9-7F29D6FC0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8B05B-3EDF-E8B4-81C1-14DA707B3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7EFAC-3350-2E0A-5191-A49BC18A3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C4CFD-49A8-F5D2-FDF3-D8EA43C0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A2A30-904C-A01F-D2B8-D798EC7D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CAC27-1EE0-D3B7-80DB-A1E38094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23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1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E6A1-6D68-168A-4EA1-745B04E8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F1950-D9AC-8313-355E-C4E96F0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27776-7262-E691-147E-CEBD2A145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B871F-B61D-D39D-FD91-E2DAAC3AA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3C262-7A4D-BB9B-2EBC-6308327A0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B2FD8-87BB-D434-C8BF-6997C64A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50377-7D0A-86B3-A34E-E1750AE6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67509-4F02-8F08-1E2D-134A8FE1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2D7A-F9F4-87C4-5EDC-672B64D4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82DF17-3E85-3FC1-819D-504FC60E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419DA-7F7D-5FBD-AD0D-D1A91D3D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02E25-C6AF-FE5F-E3CC-85D379F3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7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103A7-C14D-76A3-EC48-D0B5748C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7E838-96B1-5069-C472-39258EEC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84756-DEDC-E3BB-00FD-BAE6F8F8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4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C9CB-1B14-CE53-DA64-D1C23FF7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CAD79-80FE-9C0A-69AA-1EF3C521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57095-D54C-751F-F63D-3D44E58F5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3EDD8-8633-142C-3AF6-09CE96D1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75691-22A5-CED8-D530-C8E8A25A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8D21-C812-F105-3AB9-0FD463B0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6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png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5.png"/><Relationship Id="rId30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ags" Target="../tags/tag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7" Type="http://schemas.openxmlformats.org/officeDocument/2006/relationships/image" Target="../media/image12.png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4.jp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ags" Target="../tags/tag3.xml"/><Relationship Id="rId22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0E5F1-0E11-9D3E-6C98-57FCA834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F085A-5BDE-B884-5E04-03922A30D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8439C-6FE0-5795-451D-2C7509102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922C7-884C-4743-8BF8-7B14254138B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6CBC0-04E1-94B9-52E6-52107AA59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F7D2A-987E-4B9D-3EEA-914CD961D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A45A6-110A-4399-80EB-6731844AB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6447B4-3362-BFE4-C02A-8DE3F67B41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D43F9-F2CC-364B-B69C-42C6F76F8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A5365E2-8EAE-1748-AC0D-AFA28E172F5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F7F14B-06DC-54B5-5059-F13173A55553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421D31-709D-F57E-E1A6-05197229E9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AC0FF0-A41C-5256-660C-ED56A89C0C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4E0647-F9E7-54D2-0BED-728754CE72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D11CED-3D1E-415C-4300-931738B312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55ED761-6552-F784-E209-714BAF87F4A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47A5F-F530-B61B-5ECD-E52D1BDE842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5F29B-9AF9-8A69-15E5-BB6B0A21D02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39299-AD8A-5EBE-F628-4BF43D5B6F2F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60235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790627-0ABF-4103-AE79-16F7CFB1D5C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3193599" y="3626878"/>
            <a:ext cx="2042337" cy="3017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D44FAC-A248-469B-B8BF-CF1F6387DA66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2349" y="6504202"/>
            <a:ext cx="1542422" cy="432854"/>
          </a:xfrm>
          <a:prstGeom prst="rect">
            <a:avLst/>
          </a:prstGeom>
        </p:spPr>
      </p:pic>
      <p:pic>
        <p:nvPicPr>
          <p:cNvPr id="21" name="图片 6" descr="1d66908f044919ca2c994a41872fbddc">
            <a:extLst>
              <a:ext uri="{FF2B5EF4-FFF2-40B4-BE49-F238E27FC236}">
                <a16:creationId xmlns:a16="http://schemas.microsoft.com/office/drawing/2014/main" id="{4EB53F28-A9F9-4B14-B183-D110B36A91B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 t="60253"/>
          <a:stretch>
            <a:fillRect/>
          </a:stretch>
        </p:blipFill>
        <p:spPr>
          <a:xfrm>
            <a:off x="8142896" y="3626878"/>
            <a:ext cx="5272388" cy="3507483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F5BE1C53-1AE0-49FD-8236-FFDC95B2BE7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063" y="-32752"/>
            <a:ext cx="2742069" cy="2740031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B0705688-D6D7-4A37-BECB-F5E726A4984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51"/>
            <a:ext cx="3156122" cy="2740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FE996-EDD4-1B2D-B9B9-5D566E489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E38F2-DBF9-6867-316E-3F55C02F9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0434F9E-74B0-E479-E112-601610FA878F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07D8C7-BC85-5887-99F3-1CCAE06999F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B8F4A-1369-F641-7DDF-4F696FC0B8A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18886-EAA9-A6E2-0F0F-1E96A0CBD5D8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3BFE9-C492-3FC4-C353-4BC0E7D36D9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4BB33-20F7-E5D3-2CC3-29936B6B16AD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986AB99-E6D7-9729-4EBB-B70030EF715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AE7A2-B081-B0F9-30CF-D8545D9AF33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73186-8F74-DD9C-74FC-B6ED7A997E4D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0CCC3C-D780-12B9-0F60-017848DB1323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314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4" r:id="rId2"/>
    <p:sldLayoutId id="2147483703" r:id="rId3"/>
    <p:sldLayoutId id="2147483677" r:id="rId4"/>
    <p:sldLayoutId id="2147483724" r:id="rId5"/>
    <p:sldLayoutId id="2147483723" r:id="rId6"/>
    <p:sldLayoutId id="2147483721" r:id="rId7"/>
    <p:sldLayoutId id="2147483720" r:id="rId8"/>
    <p:sldLayoutId id="2147483719" r:id="rId9"/>
    <p:sldLayoutId id="2147483718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710" r:id="rId17"/>
    <p:sldLayoutId id="2147483709" r:id="rId18"/>
    <p:sldLayoutId id="2147483708" r:id="rId19"/>
    <p:sldLayoutId id="2147483707" r:id="rId20"/>
    <p:sldLayoutId id="2147483705" r:id="rId21"/>
    <p:sldLayoutId id="2147483702" r:id="rId22"/>
    <p:sldLayoutId id="2147483722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45FBE-4603-413F-8CB2-00212CB5BF2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34953" y="-3465878"/>
            <a:ext cx="2042337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15BA8-9A02-42A1-9664-7B805FD1975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664351" y="3268849"/>
            <a:ext cx="2042337" cy="3017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678CB-0F74-4EA1-8827-7AE26D26A37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32458" y="205740"/>
            <a:ext cx="1542422" cy="432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2CEE9-5A77-48AF-8C93-027F08025F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52" y="6286631"/>
            <a:ext cx="1120414" cy="1905284"/>
          </a:xfrm>
          <a:prstGeom prst="rect">
            <a:avLst/>
          </a:prstGeom>
        </p:spPr>
      </p:pic>
      <p:pic>
        <p:nvPicPr>
          <p:cNvPr id="7" name="图片 6" descr="1d66908f044919ca2c994a41872fbddc">
            <a:extLst>
              <a:ext uri="{FF2B5EF4-FFF2-40B4-BE49-F238E27FC236}">
                <a16:creationId xmlns:a16="http://schemas.microsoft.com/office/drawing/2014/main" id="{903865D4-40B3-4BA3-8854-42AF0AA0317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t="60253"/>
          <a:stretch>
            <a:fillRect/>
          </a:stretch>
        </p:blipFill>
        <p:spPr>
          <a:xfrm>
            <a:off x="8112368" y="3665087"/>
            <a:ext cx="5232576" cy="3480998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229DCA2-D82E-4CCE-999E-025ADEB3391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063" y="-32752"/>
            <a:ext cx="2742069" cy="274003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2AB26D8C-300B-408B-B873-33ADAEF11D0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51"/>
            <a:ext cx="3156122" cy="274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07949-0FB2-50CD-B4D3-22B0231F5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9B61B-8224-53FC-E7A5-038B2919D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2D29BDC-31C0-AA93-C7A2-79BB91B8AF4B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BEB1DD3-CDC4-5218-00D6-55E7251DDBFB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F0B615-5589-0631-7CE7-1F4A9969A1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387CC1-515B-8467-E8FD-85EECE6FC9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09392D-4403-5BEC-EE97-ED144115FB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83281A-6671-9CE8-FAC1-E90377E057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477AE65-A7EA-90FE-4F47-1279BE60051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34BA5-1546-270A-B6DA-518DAB228288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2756AE-1F7A-7853-0FFA-86F6E9B7433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D4231-27F9-9109-1823-18F042A9452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6713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361CE9-BA9B-4D3A-ABDD-D9904BAC25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D0E5A7-55F9-4D4E-8BCF-62D02093ACCB}"/>
              </a:ext>
            </a:extLst>
          </p:cNvPr>
          <p:cNvSpPr txBox="1"/>
          <p:nvPr userDrawn="1"/>
        </p:nvSpPr>
        <p:spPr>
          <a:xfrm>
            <a:off x="5138058" y="-400110"/>
            <a:ext cx="19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DIỆU HIỀN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135D2-E400-4849-BFE1-41AB71D1800E}"/>
              </a:ext>
            </a:extLst>
          </p:cNvPr>
          <p:cNvSpPr txBox="1"/>
          <p:nvPr userDrawn="1"/>
        </p:nvSpPr>
        <p:spPr>
          <a:xfrm>
            <a:off x="10670721" y="-437445"/>
            <a:ext cx="193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C0178A-BC05-41BD-AAEC-04D4FAAF22C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5" y="6297948"/>
            <a:ext cx="1129258" cy="19203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89295-DF56-4CA9-B97D-C59404FC5E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437445"/>
            <a:ext cx="821871" cy="1397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841612-4F18-431E-AA66-70DC76C808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70FB33A3-E2B5-46EB-B6AC-48852F679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 b="77102"/>
          <a:stretch/>
        </p:blipFill>
        <p:spPr>
          <a:xfrm>
            <a:off x="-966" y="26105"/>
            <a:ext cx="12192000" cy="6858000"/>
          </a:xfrm>
          <a:prstGeom prst="rect">
            <a:avLst/>
          </a:prstGeom>
        </p:spPr>
      </p:pic>
      <p:sp>
        <p:nvSpPr>
          <p:cNvPr id="10" name="矩形: 圆角 8">
            <a:extLst>
              <a:ext uri="{FF2B5EF4-FFF2-40B4-BE49-F238E27FC236}">
                <a16:creationId xmlns:a16="http://schemas.microsoft.com/office/drawing/2014/main" id="{D356EC65-09BC-476D-B815-3DA189F912A9}"/>
              </a:ext>
            </a:extLst>
          </p:cNvPr>
          <p:cNvSpPr/>
          <p:nvPr userDrawn="1"/>
        </p:nvSpPr>
        <p:spPr>
          <a:xfrm>
            <a:off x="839487" y="212877"/>
            <a:ext cx="10511095" cy="6469001"/>
          </a:xfrm>
          <a:custGeom>
            <a:avLst/>
            <a:gdLst>
              <a:gd name="connsiteX0" fmla="*/ 0 w 7718425"/>
              <a:gd name="connsiteY0" fmla="*/ 317343 h 4393510"/>
              <a:gd name="connsiteX1" fmla="*/ 317343 w 7718425"/>
              <a:gd name="connsiteY1" fmla="*/ 0 h 4393510"/>
              <a:gd name="connsiteX2" fmla="*/ 7401082 w 7718425"/>
              <a:gd name="connsiteY2" fmla="*/ 0 h 4393510"/>
              <a:gd name="connsiteX3" fmla="*/ 7718425 w 7718425"/>
              <a:gd name="connsiteY3" fmla="*/ 317343 h 4393510"/>
              <a:gd name="connsiteX4" fmla="*/ 7718425 w 7718425"/>
              <a:gd name="connsiteY4" fmla="*/ 4076167 h 4393510"/>
              <a:gd name="connsiteX5" fmla="*/ 7401082 w 7718425"/>
              <a:gd name="connsiteY5" fmla="*/ 4393510 h 4393510"/>
              <a:gd name="connsiteX6" fmla="*/ 317343 w 7718425"/>
              <a:gd name="connsiteY6" fmla="*/ 4393510 h 4393510"/>
              <a:gd name="connsiteX7" fmla="*/ 0 w 7718425"/>
              <a:gd name="connsiteY7" fmla="*/ 4076167 h 4393510"/>
              <a:gd name="connsiteX8" fmla="*/ 0 w 7718425"/>
              <a:gd name="connsiteY8" fmla="*/ 317343 h 4393510"/>
              <a:gd name="connsiteX0" fmla="*/ 142875 w 7861300"/>
              <a:gd name="connsiteY0" fmla="*/ 317343 h 4393510"/>
              <a:gd name="connsiteX1" fmla="*/ 460218 w 7861300"/>
              <a:gd name="connsiteY1" fmla="*/ 0 h 4393510"/>
              <a:gd name="connsiteX2" fmla="*/ 7543957 w 7861300"/>
              <a:gd name="connsiteY2" fmla="*/ 0 h 4393510"/>
              <a:gd name="connsiteX3" fmla="*/ 7861300 w 7861300"/>
              <a:gd name="connsiteY3" fmla="*/ 317343 h 4393510"/>
              <a:gd name="connsiteX4" fmla="*/ 7861300 w 7861300"/>
              <a:gd name="connsiteY4" fmla="*/ 4076167 h 4393510"/>
              <a:gd name="connsiteX5" fmla="*/ 7543957 w 7861300"/>
              <a:gd name="connsiteY5" fmla="*/ 4393510 h 4393510"/>
              <a:gd name="connsiteX6" fmla="*/ 460218 w 7861300"/>
              <a:gd name="connsiteY6" fmla="*/ 4393510 h 4393510"/>
              <a:gd name="connsiteX7" fmla="*/ 0 w 7861300"/>
              <a:gd name="connsiteY7" fmla="*/ 4057117 h 4393510"/>
              <a:gd name="connsiteX8" fmla="*/ 142875 w 7861300"/>
              <a:gd name="connsiteY8" fmla="*/ 317343 h 4393510"/>
              <a:gd name="connsiteX0" fmla="*/ 66675 w 7785100"/>
              <a:gd name="connsiteY0" fmla="*/ 317343 h 4393510"/>
              <a:gd name="connsiteX1" fmla="*/ 384018 w 7785100"/>
              <a:gd name="connsiteY1" fmla="*/ 0 h 4393510"/>
              <a:gd name="connsiteX2" fmla="*/ 7467757 w 7785100"/>
              <a:gd name="connsiteY2" fmla="*/ 0 h 4393510"/>
              <a:gd name="connsiteX3" fmla="*/ 7785100 w 7785100"/>
              <a:gd name="connsiteY3" fmla="*/ 317343 h 4393510"/>
              <a:gd name="connsiteX4" fmla="*/ 7785100 w 7785100"/>
              <a:gd name="connsiteY4" fmla="*/ 4076167 h 4393510"/>
              <a:gd name="connsiteX5" fmla="*/ 7467757 w 7785100"/>
              <a:gd name="connsiteY5" fmla="*/ 4393510 h 4393510"/>
              <a:gd name="connsiteX6" fmla="*/ 384018 w 7785100"/>
              <a:gd name="connsiteY6" fmla="*/ 4393510 h 4393510"/>
              <a:gd name="connsiteX7" fmla="*/ 0 w 7785100"/>
              <a:gd name="connsiteY7" fmla="*/ 3933292 h 4393510"/>
              <a:gd name="connsiteX8" fmla="*/ 66675 w 7785100"/>
              <a:gd name="connsiteY8" fmla="*/ 317343 h 4393510"/>
              <a:gd name="connsiteX0" fmla="*/ 0 w 7785100"/>
              <a:gd name="connsiteY0" fmla="*/ 307818 h 4393510"/>
              <a:gd name="connsiteX1" fmla="*/ 384018 w 7785100"/>
              <a:gd name="connsiteY1" fmla="*/ 0 h 4393510"/>
              <a:gd name="connsiteX2" fmla="*/ 7467757 w 7785100"/>
              <a:gd name="connsiteY2" fmla="*/ 0 h 4393510"/>
              <a:gd name="connsiteX3" fmla="*/ 7785100 w 7785100"/>
              <a:gd name="connsiteY3" fmla="*/ 317343 h 4393510"/>
              <a:gd name="connsiteX4" fmla="*/ 7785100 w 7785100"/>
              <a:gd name="connsiteY4" fmla="*/ 4076167 h 4393510"/>
              <a:gd name="connsiteX5" fmla="*/ 7467757 w 7785100"/>
              <a:gd name="connsiteY5" fmla="*/ 4393510 h 4393510"/>
              <a:gd name="connsiteX6" fmla="*/ 384018 w 7785100"/>
              <a:gd name="connsiteY6" fmla="*/ 4393510 h 4393510"/>
              <a:gd name="connsiteX7" fmla="*/ 0 w 7785100"/>
              <a:gd name="connsiteY7" fmla="*/ 3933292 h 4393510"/>
              <a:gd name="connsiteX8" fmla="*/ 0 w 7785100"/>
              <a:gd name="connsiteY8" fmla="*/ 307818 h 4393510"/>
              <a:gd name="connsiteX0" fmla="*/ 0 w 7794625"/>
              <a:gd name="connsiteY0" fmla="*/ 412593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412593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1078 w 7795703"/>
              <a:gd name="connsiteY0" fmla="*/ 517368 h 4393510"/>
              <a:gd name="connsiteX1" fmla="*/ 394621 w 7795703"/>
              <a:gd name="connsiteY1" fmla="*/ 0 h 4393510"/>
              <a:gd name="connsiteX2" fmla="*/ 7478360 w 7795703"/>
              <a:gd name="connsiteY2" fmla="*/ 0 h 4393510"/>
              <a:gd name="connsiteX3" fmla="*/ 7795703 w 7795703"/>
              <a:gd name="connsiteY3" fmla="*/ 317343 h 4393510"/>
              <a:gd name="connsiteX4" fmla="*/ 7795703 w 7795703"/>
              <a:gd name="connsiteY4" fmla="*/ 4076167 h 4393510"/>
              <a:gd name="connsiteX5" fmla="*/ 7478360 w 7795703"/>
              <a:gd name="connsiteY5" fmla="*/ 4393510 h 4393510"/>
              <a:gd name="connsiteX6" fmla="*/ 394621 w 7795703"/>
              <a:gd name="connsiteY6" fmla="*/ 4393510 h 4393510"/>
              <a:gd name="connsiteX7" fmla="*/ 10603 w 7795703"/>
              <a:gd name="connsiteY7" fmla="*/ 3933292 h 4393510"/>
              <a:gd name="connsiteX8" fmla="*/ 1078 w 7795703"/>
              <a:gd name="connsiteY8" fmla="*/ 517368 h 4393510"/>
              <a:gd name="connsiteX0" fmla="*/ 1078 w 7795703"/>
              <a:gd name="connsiteY0" fmla="*/ 517368 h 4393510"/>
              <a:gd name="connsiteX1" fmla="*/ 394621 w 7795703"/>
              <a:gd name="connsiteY1" fmla="*/ 0 h 4393510"/>
              <a:gd name="connsiteX2" fmla="*/ 7478360 w 7795703"/>
              <a:gd name="connsiteY2" fmla="*/ 0 h 4393510"/>
              <a:gd name="connsiteX3" fmla="*/ 7795703 w 7795703"/>
              <a:gd name="connsiteY3" fmla="*/ 317343 h 4393510"/>
              <a:gd name="connsiteX4" fmla="*/ 7795703 w 7795703"/>
              <a:gd name="connsiteY4" fmla="*/ 4076167 h 4393510"/>
              <a:gd name="connsiteX5" fmla="*/ 7478360 w 7795703"/>
              <a:gd name="connsiteY5" fmla="*/ 4393510 h 4393510"/>
              <a:gd name="connsiteX6" fmla="*/ 394621 w 7795703"/>
              <a:gd name="connsiteY6" fmla="*/ 4393510 h 4393510"/>
              <a:gd name="connsiteX7" fmla="*/ 10603 w 7795703"/>
              <a:gd name="connsiteY7" fmla="*/ 3933292 h 4393510"/>
              <a:gd name="connsiteX8" fmla="*/ 1078 w 7795703"/>
              <a:gd name="connsiteY8" fmla="*/ 517368 h 4393510"/>
              <a:gd name="connsiteX0" fmla="*/ 1078 w 7795703"/>
              <a:gd name="connsiteY0" fmla="*/ 517368 h 4393510"/>
              <a:gd name="connsiteX1" fmla="*/ 394621 w 7795703"/>
              <a:gd name="connsiteY1" fmla="*/ 0 h 4393510"/>
              <a:gd name="connsiteX2" fmla="*/ 7478360 w 7795703"/>
              <a:gd name="connsiteY2" fmla="*/ 0 h 4393510"/>
              <a:gd name="connsiteX3" fmla="*/ 7795703 w 7795703"/>
              <a:gd name="connsiteY3" fmla="*/ 317343 h 4393510"/>
              <a:gd name="connsiteX4" fmla="*/ 7795703 w 7795703"/>
              <a:gd name="connsiteY4" fmla="*/ 4076167 h 4393510"/>
              <a:gd name="connsiteX5" fmla="*/ 7478360 w 7795703"/>
              <a:gd name="connsiteY5" fmla="*/ 4393510 h 4393510"/>
              <a:gd name="connsiteX6" fmla="*/ 394621 w 7795703"/>
              <a:gd name="connsiteY6" fmla="*/ 4393510 h 4393510"/>
              <a:gd name="connsiteX7" fmla="*/ 10603 w 7795703"/>
              <a:gd name="connsiteY7" fmla="*/ 3933292 h 4393510"/>
              <a:gd name="connsiteX8" fmla="*/ 1078 w 779570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795703 w 7852853"/>
              <a:gd name="connsiteY4" fmla="*/ 40761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81428"/>
              <a:gd name="connsiteY0" fmla="*/ 517368 h 4393510"/>
              <a:gd name="connsiteX1" fmla="*/ 394621 w 7881428"/>
              <a:gd name="connsiteY1" fmla="*/ 0 h 4393510"/>
              <a:gd name="connsiteX2" fmla="*/ 7478360 w 7881428"/>
              <a:gd name="connsiteY2" fmla="*/ 0 h 4393510"/>
              <a:gd name="connsiteX3" fmla="*/ 7881428 w 7881428"/>
              <a:gd name="connsiteY3" fmla="*/ 364968 h 4393510"/>
              <a:gd name="connsiteX4" fmla="*/ 7833803 w 7881428"/>
              <a:gd name="connsiteY4" fmla="*/ 4114267 h 4393510"/>
              <a:gd name="connsiteX5" fmla="*/ 7478360 w 7881428"/>
              <a:gd name="connsiteY5" fmla="*/ 4393510 h 4393510"/>
              <a:gd name="connsiteX6" fmla="*/ 394621 w 7881428"/>
              <a:gd name="connsiteY6" fmla="*/ 4393510 h 4393510"/>
              <a:gd name="connsiteX7" fmla="*/ 10603 w 7881428"/>
              <a:gd name="connsiteY7" fmla="*/ 3933292 h 4393510"/>
              <a:gd name="connsiteX8" fmla="*/ 1078 w 7881428"/>
              <a:gd name="connsiteY8" fmla="*/ 517368 h 4393510"/>
              <a:gd name="connsiteX0" fmla="*/ 1078 w 7881428"/>
              <a:gd name="connsiteY0" fmla="*/ 517368 h 4393510"/>
              <a:gd name="connsiteX1" fmla="*/ 394621 w 7881428"/>
              <a:gd name="connsiteY1" fmla="*/ 0 h 4393510"/>
              <a:gd name="connsiteX2" fmla="*/ 7478360 w 7881428"/>
              <a:gd name="connsiteY2" fmla="*/ 0 h 4393510"/>
              <a:gd name="connsiteX3" fmla="*/ 7881428 w 7881428"/>
              <a:gd name="connsiteY3" fmla="*/ 364968 h 4393510"/>
              <a:gd name="connsiteX4" fmla="*/ 7833803 w 7881428"/>
              <a:gd name="connsiteY4" fmla="*/ 4114267 h 4393510"/>
              <a:gd name="connsiteX5" fmla="*/ 7478360 w 7881428"/>
              <a:gd name="connsiteY5" fmla="*/ 4393510 h 4393510"/>
              <a:gd name="connsiteX6" fmla="*/ 394621 w 7881428"/>
              <a:gd name="connsiteY6" fmla="*/ 4393510 h 4393510"/>
              <a:gd name="connsiteX7" fmla="*/ 10603 w 7881428"/>
              <a:gd name="connsiteY7" fmla="*/ 3933292 h 4393510"/>
              <a:gd name="connsiteX8" fmla="*/ 1078 w 7881428"/>
              <a:gd name="connsiteY8" fmla="*/ 517368 h 4393510"/>
              <a:gd name="connsiteX0" fmla="*/ 1078 w 7881428"/>
              <a:gd name="connsiteY0" fmla="*/ 517368 h 4402374"/>
              <a:gd name="connsiteX1" fmla="*/ 394621 w 7881428"/>
              <a:gd name="connsiteY1" fmla="*/ 0 h 4402374"/>
              <a:gd name="connsiteX2" fmla="*/ 7478360 w 7881428"/>
              <a:gd name="connsiteY2" fmla="*/ 0 h 4402374"/>
              <a:gd name="connsiteX3" fmla="*/ 7881428 w 7881428"/>
              <a:gd name="connsiteY3" fmla="*/ 364968 h 4402374"/>
              <a:gd name="connsiteX4" fmla="*/ 7833803 w 7881428"/>
              <a:gd name="connsiteY4" fmla="*/ 4114267 h 4402374"/>
              <a:gd name="connsiteX5" fmla="*/ 7478360 w 7881428"/>
              <a:gd name="connsiteY5" fmla="*/ 4393510 h 4402374"/>
              <a:gd name="connsiteX6" fmla="*/ 394621 w 7881428"/>
              <a:gd name="connsiteY6" fmla="*/ 4393510 h 4402374"/>
              <a:gd name="connsiteX7" fmla="*/ 10603 w 7881428"/>
              <a:gd name="connsiteY7" fmla="*/ 3933292 h 4402374"/>
              <a:gd name="connsiteX8" fmla="*/ 1078 w 7881428"/>
              <a:gd name="connsiteY8" fmla="*/ 517368 h 4402374"/>
              <a:gd name="connsiteX0" fmla="*/ 1078 w 7881428"/>
              <a:gd name="connsiteY0" fmla="*/ 517368 h 4398650"/>
              <a:gd name="connsiteX1" fmla="*/ 394621 w 7881428"/>
              <a:gd name="connsiteY1" fmla="*/ 0 h 4398650"/>
              <a:gd name="connsiteX2" fmla="*/ 7478360 w 7881428"/>
              <a:gd name="connsiteY2" fmla="*/ 0 h 4398650"/>
              <a:gd name="connsiteX3" fmla="*/ 7881428 w 7881428"/>
              <a:gd name="connsiteY3" fmla="*/ 364968 h 4398650"/>
              <a:gd name="connsiteX4" fmla="*/ 7843328 w 7881428"/>
              <a:gd name="connsiteY4" fmla="*/ 3971392 h 4398650"/>
              <a:gd name="connsiteX5" fmla="*/ 7478360 w 7881428"/>
              <a:gd name="connsiteY5" fmla="*/ 4393510 h 4398650"/>
              <a:gd name="connsiteX6" fmla="*/ 394621 w 7881428"/>
              <a:gd name="connsiteY6" fmla="*/ 4393510 h 4398650"/>
              <a:gd name="connsiteX7" fmla="*/ 10603 w 7881428"/>
              <a:gd name="connsiteY7" fmla="*/ 3933292 h 4398650"/>
              <a:gd name="connsiteX8" fmla="*/ 1078 w 7881428"/>
              <a:gd name="connsiteY8" fmla="*/ 517368 h 4398650"/>
              <a:gd name="connsiteX0" fmla="*/ 1078 w 7881428"/>
              <a:gd name="connsiteY0" fmla="*/ 517368 h 4401118"/>
              <a:gd name="connsiteX1" fmla="*/ 394621 w 7881428"/>
              <a:gd name="connsiteY1" fmla="*/ 0 h 4401118"/>
              <a:gd name="connsiteX2" fmla="*/ 7478360 w 7881428"/>
              <a:gd name="connsiteY2" fmla="*/ 0 h 4401118"/>
              <a:gd name="connsiteX3" fmla="*/ 7881428 w 7881428"/>
              <a:gd name="connsiteY3" fmla="*/ 364968 h 4401118"/>
              <a:gd name="connsiteX4" fmla="*/ 7843328 w 7881428"/>
              <a:gd name="connsiteY4" fmla="*/ 3971392 h 4401118"/>
              <a:gd name="connsiteX5" fmla="*/ 7478360 w 7881428"/>
              <a:gd name="connsiteY5" fmla="*/ 4393510 h 4401118"/>
              <a:gd name="connsiteX6" fmla="*/ 394621 w 7881428"/>
              <a:gd name="connsiteY6" fmla="*/ 4393510 h 4401118"/>
              <a:gd name="connsiteX7" fmla="*/ 10603 w 7881428"/>
              <a:gd name="connsiteY7" fmla="*/ 3933292 h 4401118"/>
              <a:gd name="connsiteX8" fmla="*/ 1078 w 7881428"/>
              <a:gd name="connsiteY8" fmla="*/ 517368 h 4401118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3321" h="4401118">
                <a:moveTo>
                  <a:pt x="2971" y="517368"/>
                </a:moveTo>
                <a:cubicBezTo>
                  <a:pt x="-16079" y="208754"/>
                  <a:pt x="49800" y="9525"/>
                  <a:pt x="396514" y="0"/>
                </a:cubicBezTo>
                <a:cubicBezTo>
                  <a:pt x="3110185" y="95250"/>
                  <a:pt x="5119007" y="28575"/>
                  <a:pt x="7480253" y="0"/>
                </a:cubicBezTo>
                <a:cubicBezTo>
                  <a:pt x="7655517" y="0"/>
                  <a:pt x="7883321" y="84929"/>
                  <a:pt x="7883321" y="364968"/>
                </a:cubicBezTo>
                <a:cubicBezTo>
                  <a:pt x="7581696" y="1725859"/>
                  <a:pt x="7670596" y="3039126"/>
                  <a:pt x="7845221" y="3971392"/>
                </a:cubicBezTo>
                <a:cubicBezTo>
                  <a:pt x="7845221" y="4260956"/>
                  <a:pt x="7684092" y="4441135"/>
                  <a:pt x="7480253" y="4393510"/>
                </a:cubicBezTo>
                <a:cubicBezTo>
                  <a:pt x="5147582" y="4326835"/>
                  <a:pt x="2767285" y="4317310"/>
                  <a:pt x="396514" y="4393510"/>
                </a:cubicBezTo>
                <a:cubicBezTo>
                  <a:pt x="-26400" y="4393510"/>
                  <a:pt x="12496" y="4108556"/>
                  <a:pt x="12496" y="3933292"/>
                </a:cubicBezTo>
                <a:cubicBezTo>
                  <a:pt x="218871" y="2813701"/>
                  <a:pt x="291896" y="2075109"/>
                  <a:pt x="2971" y="517368"/>
                </a:cubicBezTo>
                <a:close/>
              </a:path>
            </a:pathLst>
          </a:custGeom>
          <a:solidFill>
            <a:srgbClr val="3DA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华文楷体" panose="02010600040101010101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7A7FE174-3BF8-4749-8178-9144316D4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15822" r="48251"/>
          <a:stretch/>
        </p:blipFill>
        <p:spPr>
          <a:xfrm flipH="1" flipV="1">
            <a:off x="0" y="-2"/>
            <a:ext cx="927700" cy="3324107"/>
          </a:xfrm>
          <a:prstGeom prst="rect">
            <a:avLst/>
          </a:prstGeom>
        </p:spPr>
      </p:pic>
      <p:sp>
        <p:nvSpPr>
          <p:cNvPr id="15" name="PA_矩形: 圆角 8">
            <a:extLst>
              <a:ext uri="{FF2B5EF4-FFF2-40B4-BE49-F238E27FC236}">
                <a16:creationId xmlns:a16="http://schemas.microsoft.com/office/drawing/2014/main" id="{A5D95698-EB98-4958-B7B5-AACCB1F5DFA1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1050926" y="293511"/>
            <a:ext cx="10090151" cy="6323189"/>
          </a:xfrm>
          <a:custGeom>
            <a:avLst/>
            <a:gdLst>
              <a:gd name="connsiteX0" fmla="*/ 0 w 7718425"/>
              <a:gd name="connsiteY0" fmla="*/ 317343 h 4393510"/>
              <a:gd name="connsiteX1" fmla="*/ 317343 w 7718425"/>
              <a:gd name="connsiteY1" fmla="*/ 0 h 4393510"/>
              <a:gd name="connsiteX2" fmla="*/ 7401082 w 7718425"/>
              <a:gd name="connsiteY2" fmla="*/ 0 h 4393510"/>
              <a:gd name="connsiteX3" fmla="*/ 7718425 w 7718425"/>
              <a:gd name="connsiteY3" fmla="*/ 317343 h 4393510"/>
              <a:gd name="connsiteX4" fmla="*/ 7718425 w 7718425"/>
              <a:gd name="connsiteY4" fmla="*/ 4076167 h 4393510"/>
              <a:gd name="connsiteX5" fmla="*/ 7401082 w 7718425"/>
              <a:gd name="connsiteY5" fmla="*/ 4393510 h 4393510"/>
              <a:gd name="connsiteX6" fmla="*/ 317343 w 7718425"/>
              <a:gd name="connsiteY6" fmla="*/ 4393510 h 4393510"/>
              <a:gd name="connsiteX7" fmla="*/ 0 w 7718425"/>
              <a:gd name="connsiteY7" fmla="*/ 4076167 h 4393510"/>
              <a:gd name="connsiteX8" fmla="*/ 0 w 7718425"/>
              <a:gd name="connsiteY8" fmla="*/ 317343 h 4393510"/>
              <a:gd name="connsiteX0" fmla="*/ 142875 w 7861300"/>
              <a:gd name="connsiteY0" fmla="*/ 317343 h 4393510"/>
              <a:gd name="connsiteX1" fmla="*/ 460218 w 7861300"/>
              <a:gd name="connsiteY1" fmla="*/ 0 h 4393510"/>
              <a:gd name="connsiteX2" fmla="*/ 7543957 w 7861300"/>
              <a:gd name="connsiteY2" fmla="*/ 0 h 4393510"/>
              <a:gd name="connsiteX3" fmla="*/ 7861300 w 7861300"/>
              <a:gd name="connsiteY3" fmla="*/ 317343 h 4393510"/>
              <a:gd name="connsiteX4" fmla="*/ 7861300 w 7861300"/>
              <a:gd name="connsiteY4" fmla="*/ 4076167 h 4393510"/>
              <a:gd name="connsiteX5" fmla="*/ 7543957 w 7861300"/>
              <a:gd name="connsiteY5" fmla="*/ 4393510 h 4393510"/>
              <a:gd name="connsiteX6" fmla="*/ 460218 w 7861300"/>
              <a:gd name="connsiteY6" fmla="*/ 4393510 h 4393510"/>
              <a:gd name="connsiteX7" fmla="*/ 0 w 7861300"/>
              <a:gd name="connsiteY7" fmla="*/ 4057117 h 4393510"/>
              <a:gd name="connsiteX8" fmla="*/ 142875 w 7861300"/>
              <a:gd name="connsiteY8" fmla="*/ 317343 h 4393510"/>
              <a:gd name="connsiteX0" fmla="*/ 66675 w 7785100"/>
              <a:gd name="connsiteY0" fmla="*/ 317343 h 4393510"/>
              <a:gd name="connsiteX1" fmla="*/ 384018 w 7785100"/>
              <a:gd name="connsiteY1" fmla="*/ 0 h 4393510"/>
              <a:gd name="connsiteX2" fmla="*/ 7467757 w 7785100"/>
              <a:gd name="connsiteY2" fmla="*/ 0 h 4393510"/>
              <a:gd name="connsiteX3" fmla="*/ 7785100 w 7785100"/>
              <a:gd name="connsiteY3" fmla="*/ 317343 h 4393510"/>
              <a:gd name="connsiteX4" fmla="*/ 7785100 w 7785100"/>
              <a:gd name="connsiteY4" fmla="*/ 4076167 h 4393510"/>
              <a:gd name="connsiteX5" fmla="*/ 7467757 w 7785100"/>
              <a:gd name="connsiteY5" fmla="*/ 4393510 h 4393510"/>
              <a:gd name="connsiteX6" fmla="*/ 384018 w 7785100"/>
              <a:gd name="connsiteY6" fmla="*/ 4393510 h 4393510"/>
              <a:gd name="connsiteX7" fmla="*/ 0 w 7785100"/>
              <a:gd name="connsiteY7" fmla="*/ 3933292 h 4393510"/>
              <a:gd name="connsiteX8" fmla="*/ 66675 w 7785100"/>
              <a:gd name="connsiteY8" fmla="*/ 317343 h 4393510"/>
              <a:gd name="connsiteX0" fmla="*/ 0 w 7785100"/>
              <a:gd name="connsiteY0" fmla="*/ 307818 h 4393510"/>
              <a:gd name="connsiteX1" fmla="*/ 384018 w 7785100"/>
              <a:gd name="connsiteY1" fmla="*/ 0 h 4393510"/>
              <a:gd name="connsiteX2" fmla="*/ 7467757 w 7785100"/>
              <a:gd name="connsiteY2" fmla="*/ 0 h 4393510"/>
              <a:gd name="connsiteX3" fmla="*/ 7785100 w 7785100"/>
              <a:gd name="connsiteY3" fmla="*/ 317343 h 4393510"/>
              <a:gd name="connsiteX4" fmla="*/ 7785100 w 7785100"/>
              <a:gd name="connsiteY4" fmla="*/ 4076167 h 4393510"/>
              <a:gd name="connsiteX5" fmla="*/ 7467757 w 7785100"/>
              <a:gd name="connsiteY5" fmla="*/ 4393510 h 4393510"/>
              <a:gd name="connsiteX6" fmla="*/ 384018 w 7785100"/>
              <a:gd name="connsiteY6" fmla="*/ 4393510 h 4393510"/>
              <a:gd name="connsiteX7" fmla="*/ 0 w 7785100"/>
              <a:gd name="connsiteY7" fmla="*/ 3933292 h 4393510"/>
              <a:gd name="connsiteX8" fmla="*/ 0 w 7785100"/>
              <a:gd name="connsiteY8" fmla="*/ 307818 h 4393510"/>
              <a:gd name="connsiteX0" fmla="*/ 0 w 7794625"/>
              <a:gd name="connsiteY0" fmla="*/ 412593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412593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0 w 7794625"/>
              <a:gd name="connsiteY0" fmla="*/ 517368 h 4393510"/>
              <a:gd name="connsiteX1" fmla="*/ 393543 w 7794625"/>
              <a:gd name="connsiteY1" fmla="*/ 0 h 4393510"/>
              <a:gd name="connsiteX2" fmla="*/ 7477282 w 7794625"/>
              <a:gd name="connsiteY2" fmla="*/ 0 h 4393510"/>
              <a:gd name="connsiteX3" fmla="*/ 7794625 w 7794625"/>
              <a:gd name="connsiteY3" fmla="*/ 317343 h 4393510"/>
              <a:gd name="connsiteX4" fmla="*/ 7794625 w 7794625"/>
              <a:gd name="connsiteY4" fmla="*/ 4076167 h 4393510"/>
              <a:gd name="connsiteX5" fmla="*/ 7477282 w 7794625"/>
              <a:gd name="connsiteY5" fmla="*/ 4393510 h 4393510"/>
              <a:gd name="connsiteX6" fmla="*/ 393543 w 7794625"/>
              <a:gd name="connsiteY6" fmla="*/ 4393510 h 4393510"/>
              <a:gd name="connsiteX7" fmla="*/ 9525 w 7794625"/>
              <a:gd name="connsiteY7" fmla="*/ 3933292 h 4393510"/>
              <a:gd name="connsiteX8" fmla="*/ 0 w 7794625"/>
              <a:gd name="connsiteY8" fmla="*/ 517368 h 4393510"/>
              <a:gd name="connsiteX0" fmla="*/ 1078 w 7795703"/>
              <a:gd name="connsiteY0" fmla="*/ 517368 h 4393510"/>
              <a:gd name="connsiteX1" fmla="*/ 394621 w 7795703"/>
              <a:gd name="connsiteY1" fmla="*/ 0 h 4393510"/>
              <a:gd name="connsiteX2" fmla="*/ 7478360 w 7795703"/>
              <a:gd name="connsiteY2" fmla="*/ 0 h 4393510"/>
              <a:gd name="connsiteX3" fmla="*/ 7795703 w 7795703"/>
              <a:gd name="connsiteY3" fmla="*/ 317343 h 4393510"/>
              <a:gd name="connsiteX4" fmla="*/ 7795703 w 7795703"/>
              <a:gd name="connsiteY4" fmla="*/ 4076167 h 4393510"/>
              <a:gd name="connsiteX5" fmla="*/ 7478360 w 7795703"/>
              <a:gd name="connsiteY5" fmla="*/ 4393510 h 4393510"/>
              <a:gd name="connsiteX6" fmla="*/ 394621 w 7795703"/>
              <a:gd name="connsiteY6" fmla="*/ 4393510 h 4393510"/>
              <a:gd name="connsiteX7" fmla="*/ 10603 w 7795703"/>
              <a:gd name="connsiteY7" fmla="*/ 3933292 h 4393510"/>
              <a:gd name="connsiteX8" fmla="*/ 1078 w 7795703"/>
              <a:gd name="connsiteY8" fmla="*/ 517368 h 4393510"/>
              <a:gd name="connsiteX0" fmla="*/ 1078 w 7795703"/>
              <a:gd name="connsiteY0" fmla="*/ 517368 h 4393510"/>
              <a:gd name="connsiteX1" fmla="*/ 394621 w 7795703"/>
              <a:gd name="connsiteY1" fmla="*/ 0 h 4393510"/>
              <a:gd name="connsiteX2" fmla="*/ 7478360 w 7795703"/>
              <a:gd name="connsiteY2" fmla="*/ 0 h 4393510"/>
              <a:gd name="connsiteX3" fmla="*/ 7795703 w 7795703"/>
              <a:gd name="connsiteY3" fmla="*/ 317343 h 4393510"/>
              <a:gd name="connsiteX4" fmla="*/ 7795703 w 7795703"/>
              <a:gd name="connsiteY4" fmla="*/ 4076167 h 4393510"/>
              <a:gd name="connsiteX5" fmla="*/ 7478360 w 7795703"/>
              <a:gd name="connsiteY5" fmla="*/ 4393510 h 4393510"/>
              <a:gd name="connsiteX6" fmla="*/ 394621 w 7795703"/>
              <a:gd name="connsiteY6" fmla="*/ 4393510 h 4393510"/>
              <a:gd name="connsiteX7" fmla="*/ 10603 w 7795703"/>
              <a:gd name="connsiteY7" fmla="*/ 3933292 h 4393510"/>
              <a:gd name="connsiteX8" fmla="*/ 1078 w 7795703"/>
              <a:gd name="connsiteY8" fmla="*/ 517368 h 4393510"/>
              <a:gd name="connsiteX0" fmla="*/ 1078 w 7795703"/>
              <a:gd name="connsiteY0" fmla="*/ 517368 h 4393510"/>
              <a:gd name="connsiteX1" fmla="*/ 394621 w 7795703"/>
              <a:gd name="connsiteY1" fmla="*/ 0 h 4393510"/>
              <a:gd name="connsiteX2" fmla="*/ 7478360 w 7795703"/>
              <a:gd name="connsiteY2" fmla="*/ 0 h 4393510"/>
              <a:gd name="connsiteX3" fmla="*/ 7795703 w 7795703"/>
              <a:gd name="connsiteY3" fmla="*/ 317343 h 4393510"/>
              <a:gd name="connsiteX4" fmla="*/ 7795703 w 7795703"/>
              <a:gd name="connsiteY4" fmla="*/ 4076167 h 4393510"/>
              <a:gd name="connsiteX5" fmla="*/ 7478360 w 7795703"/>
              <a:gd name="connsiteY5" fmla="*/ 4393510 h 4393510"/>
              <a:gd name="connsiteX6" fmla="*/ 394621 w 7795703"/>
              <a:gd name="connsiteY6" fmla="*/ 4393510 h 4393510"/>
              <a:gd name="connsiteX7" fmla="*/ 10603 w 7795703"/>
              <a:gd name="connsiteY7" fmla="*/ 3933292 h 4393510"/>
              <a:gd name="connsiteX8" fmla="*/ 1078 w 779570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795703 w 7852853"/>
              <a:gd name="connsiteY4" fmla="*/ 40761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52853"/>
              <a:gd name="connsiteY0" fmla="*/ 517368 h 4393510"/>
              <a:gd name="connsiteX1" fmla="*/ 394621 w 7852853"/>
              <a:gd name="connsiteY1" fmla="*/ 0 h 4393510"/>
              <a:gd name="connsiteX2" fmla="*/ 7478360 w 7852853"/>
              <a:gd name="connsiteY2" fmla="*/ 0 h 4393510"/>
              <a:gd name="connsiteX3" fmla="*/ 7852853 w 7852853"/>
              <a:gd name="connsiteY3" fmla="*/ 317343 h 4393510"/>
              <a:gd name="connsiteX4" fmla="*/ 7833803 w 7852853"/>
              <a:gd name="connsiteY4" fmla="*/ 4114267 h 4393510"/>
              <a:gd name="connsiteX5" fmla="*/ 7478360 w 7852853"/>
              <a:gd name="connsiteY5" fmla="*/ 4393510 h 4393510"/>
              <a:gd name="connsiteX6" fmla="*/ 394621 w 7852853"/>
              <a:gd name="connsiteY6" fmla="*/ 4393510 h 4393510"/>
              <a:gd name="connsiteX7" fmla="*/ 10603 w 7852853"/>
              <a:gd name="connsiteY7" fmla="*/ 3933292 h 4393510"/>
              <a:gd name="connsiteX8" fmla="*/ 1078 w 7852853"/>
              <a:gd name="connsiteY8" fmla="*/ 517368 h 4393510"/>
              <a:gd name="connsiteX0" fmla="*/ 1078 w 7881428"/>
              <a:gd name="connsiteY0" fmla="*/ 517368 h 4393510"/>
              <a:gd name="connsiteX1" fmla="*/ 394621 w 7881428"/>
              <a:gd name="connsiteY1" fmla="*/ 0 h 4393510"/>
              <a:gd name="connsiteX2" fmla="*/ 7478360 w 7881428"/>
              <a:gd name="connsiteY2" fmla="*/ 0 h 4393510"/>
              <a:gd name="connsiteX3" fmla="*/ 7881428 w 7881428"/>
              <a:gd name="connsiteY3" fmla="*/ 364968 h 4393510"/>
              <a:gd name="connsiteX4" fmla="*/ 7833803 w 7881428"/>
              <a:gd name="connsiteY4" fmla="*/ 4114267 h 4393510"/>
              <a:gd name="connsiteX5" fmla="*/ 7478360 w 7881428"/>
              <a:gd name="connsiteY5" fmla="*/ 4393510 h 4393510"/>
              <a:gd name="connsiteX6" fmla="*/ 394621 w 7881428"/>
              <a:gd name="connsiteY6" fmla="*/ 4393510 h 4393510"/>
              <a:gd name="connsiteX7" fmla="*/ 10603 w 7881428"/>
              <a:gd name="connsiteY7" fmla="*/ 3933292 h 4393510"/>
              <a:gd name="connsiteX8" fmla="*/ 1078 w 7881428"/>
              <a:gd name="connsiteY8" fmla="*/ 517368 h 4393510"/>
              <a:gd name="connsiteX0" fmla="*/ 1078 w 7881428"/>
              <a:gd name="connsiteY0" fmla="*/ 517368 h 4393510"/>
              <a:gd name="connsiteX1" fmla="*/ 394621 w 7881428"/>
              <a:gd name="connsiteY1" fmla="*/ 0 h 4393510"/>
              <a:gd name="connsiteX2" fmla="*/ 7478360 w 7881428"/>
              <a:gd name="connsiteY2" fmla="*/ 0 h 4393510"/>
              <a:gd name="connsiteX3" fmla="*/ 7881428 w 7881428"/>
              <a:gd name="connsiteY3" fmla="*/ 364968 h 4393510"/>
              <a:gd name="connsiteX4" fmla="*/ 7833803 w 7881428"/>
              <a:gd name="connsiteY4" fmla="*/ 4114267 h 4393510"/>
              <a:gd name="connsiteX5" fmla="*/ 7478360 w 7881428"/>
              <a:gd name="connsiteY5" fmla="*/ 4393510 h 4393510"/>
              <a:gd name="connsiteX6" fmla="*/ 394621 w 7881428"/>
              <a:gd name="connsiteY6" fmla="*/ 4393510 h 4393510"/>
              <a:gd name="connsiteX7" fmla="*/ 10603 w 7881428"/>
              <a:gd name="connsiteY7" fmla="*/ 3933292 h 4393510"/>
              <a:gd name="connsiteX8" fmla="*/ 1078 w 7881428"/>
              <a:gd name="connsiteY8" fmla="*/ 517368 h 4393510"/>
              <a:gd name="connsiteX0" fmla="*/ 1078 w 7881428"/>
              <a:gd name="connsiteY0" fmla="*/ 517368 h 4402374"/>
              <a:gd name="connsiteX1" fmla="*/ 394621 w 7881428"/>
              <a:gd name="connsiteY1" fmla="*/ 0 h 4402374"/>
              <a:gd name="connsiteX2" fmla="*/ 7478360 w 7881428"/>
              <a:gd name="connsiteY2" fmla="*/ 0 h 4402374"/>
              <a:gd name="connsiteX3" fmla="*/ 7881428 w 7881428"/>
              <a:gd name="connsiteY3" fmla="*/ 364968 h 4402374"/>
              <a:gd name="connsiteX4" fmla="*/ 7833803 w 7881428"/>
              <a:gd name="connsiteY4" fmla="*/ 4114267 h 4402374"/>
              <a:gd name="connsiteX5" fmla="*/ 7478360 w 7881428"/>
              <a:gd name="connsiteY5" fmla="*/ 4393510 h 4402374"/>
              <a:gd name="connsiteX6" fmla="*/ 394621 w 7881428"/>
              <a:gd name="connsiteY6" fmla="*/ 4393510 h 4402374"/>
              <a:gd name="connsiteX7" fmla="*/ 10603 w 7881428"/>
              <a:gd name="connsiteY7" fmla="*/ 3933292 h 4402374"/>
              <a:gd name="connsiteX8" fmla="*/ 1078 w 7881428"/>
              <a:gd name="connsiteY8" fmla="*/ 517368 h 4402374"/>
              <a:gd name="connsiteX0" fmla="*/ 1078 w 7881428"/>
              <a:gd name="connsiteY0" fmla="*/ 517368 h 4398650"/>
              <a:gd name="connsiteX1" fmla="*/ 394621 w 7881428"/>
              <a:gd name="connsiteY1" fmla="*/ 0 h 4398650"/>
              <a:gd name="connsiteX2" fmla="*/ 7478360 w 7881428"/>
              <a:gd name="connsiteY2" fmla="*/ 0 h 4398650"/>
              <a:gd name="connsiteX3" fmla="*/ 7881428 w 7881428"/>
              <a:gd name="connsiteY3" fmla="*/ 364968 h 4398650"/>
              <a:gd name="connsiteX4" fmla="*/ 7843328 w 7881428"/>
              <a:gd name="connsiteY4" fmla="*/ 3971392 h 4398650"/>
              <a:gd name="connsiteX5" fmla="*/ 7478360 w 7881428"/>
              <a:gd name="connsiteY5" fmla="*/ 4393510 h 4398650"/>
              <a:gd name="connsiteX6" fmla="*/ 394621 w 7881428"/>
              <a:gd name="connsiteY6" fmla="*/ 4393510 h 4398650"/>
              <a:gd name="connsiteX7" fmla="*/ 10603 w 7881428"/>
              <a:gd name="connsiteY7" fmla="*/ 3933292 h 4398650"/>
              <a:gd name="connsiteX8" fmla="*/ 1078 w 7881428"/>
              <a:gd name="connsiteY8" fmla="*/ 517368 h 4398650"/>
              <a:gd name="connsiteX0" fmla="*/ 1078 w 7881428"/>
              <a:gd name="connsiteY0" fmla="*/ 517368 h 4401118"/>
              <a:gd name="connsiteX1" fmla="*/ 394621 w 7881428"/>
              <a:gd name="connsiteY1" fmla="*/ 0 h 4401118"/>
              <a:gd name="connsiteX2" fmla="*/ 7478360 w 7881428"/>
              <a:gd name="connsiteY2" fmla="*/ 0 h 4401118"/>
              <a:gd name="connsiteX3" fmla="*/ 7881428 w 7881428"/>
              <a:gd name="connsiteY3" fmla="*/ 364968 h 4401118"/>
              <a:gd name="connsiteX4" fmla="*/ 7843328 w 7881428"/>
              <a:gd name="connsiteY4" fmla="*/ 3971392 h 4401118"/>
              <a:gd name="connsiteX5" fmla="*/ 7478360 w 7881428"/>
              <a:gd name="connsiteY5" fmla="*/ 4393510 h 4401118"/>
              <a:gd name="connsiteX6" fmla="*/ 394621 w 7881428"/>
              <a:gd name="connsiteY6" fmla="*/ 4393510 h 4401118"/>
              <a:gd name="connsiteX7" fmla="*/ 10603 w 7881428"/>
              <a:gd name="connsiteY7" fmla="*/ 3933292 h 4401118"/>
              <a:gd name="connsiteX8" fmla="*/ 1078 w 7881428"/>
              <a:gd name="connsiteY8" fmla="*/ 517368 h 4401118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1524 w 7881874"/>
              <a:gd name="connsiteY0" fmla="*/ 518480 h 4402230"/>
              <a:gd name="connsiteX1" fmla="*/ 395067 w 7881874"/>
              <a:gd name="connsiteY1" fmla="*/ 1112 h 4402230"/>
              <a:gd name="connsiteX2" fmla="*/ 7478806 w 7881874"/>
              <a:gd name="connsiteY2" fmla="*/ 1112 h 4402230"/>
              <a:gd name="connsiteX3" fmla="*/ 7881874 w 7881874"/>
              <a:gd name="connsiteY3" fmla="*/ 366080 h 4402230"/>
              <a:gd name="connsiteX4" fmla="*/ 7843774 w 7881874"/>
              <a:gd name="connsiteY4" fmla="*/ 3972504 h 4402230"/>
              <a:gd name="connsiteX5" fmla="*/ 7478806 w 7881874"/>
              <a:gd name="connsiteY5" fmla="*/ 4394622 h 4402230"/>
              <a:gd name="connsiteX6" fmla="*/ 395067 w 7881874"/>
              <a:gd name="connsiteY6" fmla="*/ 4394622 h 4402230"/>
              <a:gd name="connsiteX7" fmla="*/ 11049 w 7881874"/>
              <a:gd name="connsiteY7" fmla="*/ 3934404 h 4402230"/>
              <a:gd name="connsiteX8" fmla="*/ 1524 w 7881874"/>
              <a:gd name="connsiteY8" fmla="*/ 518480 h 4402230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  <a:gd name="connsiteX0" fmla="*/ 2971 w 7883321"/>
              <a:gd name="connsiteY0" fmla="*/ 517368 h 4401118"/>
              <a:gd name="connsiteX1" fmla="*/ 396514 w 7883321"/>
              <a:gd name="connsiteY1" fmla="*/ 0 h 4401118"/>
              <a:gd name="connsiteX2" fmla="*/ 7480253 w 7883321"/>
              <a:gd name="connsiteY2" fmla="*/ 0 h 4401118"/>
              <a:gd name="connsiteX3" fmla="*/ 7883321 w 7883321"/>
              <a:gd name="connsiteY3" fmla="*/ 364968 h 4401118"/>
              <a:gd name="connsiteX4" fmla="*/ 7845221 w 7883321"/>
              <a:gd name="connsiteY4" fmla="*/ 3971392 h 4401118"/>
              <a:gd name="connsiteX5" fmla="*/ 7480253 w 7883321"/>
              <a:gd name="connsiteY5" fmla="*/ 4393510 h 4401118"/>
              <a:gd name="connsiteX6" fmla="*/ 396514 w 7883321"/>
              <a:gd name="connsiteY6" fmla="*/ 4393510 h 4401118"/>
              <a:gd name="connsiteX7" fmla="*/ 12496 w 7883321"/>
              <a:gd name="connsiteY7" fmla="*/ 3933292 h 4401118"/>
              <a:gd name="connsiteX8" fmla="*/ 2971 w 7883321"/>
              <a:gd name="connsiteY8" fmla="*/ 517368 h 440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3321" h="4401118">
                <a:moveTo>
                  <a:pt x="2971" y="517368"/>
                </a:moveTo>
                <a:cubicBezTo>
                  <a:pt x="-16079" y="208754"/>
                  <a:pt x="49800" y="9525"/>
                  <a:pt x="396514" y="0"/>
                </a:cubicBezTo>
                <a:cubicBezTo>
                  <a:pt x="3110185" y="95250"/>
                  <a:pt x="5119007" y="28575"/>
                  <a:pt x="7480253" y="0"/>
                </a:cubicBezTo>
                <a:cubicBezTo>
                  <a:pt x="7655517" y="0"/>
                  <a:pt x="7883321" y="84929"/>
                  <a:pt x="7883321" y="364968"/>
                </a:cubicBezTo>
                <a:cubicBezTo>
                  <a:pt x="7762671" y="1344859"/>
                  <a:pt x="7813471" y="3439176"/>
                  <a:pt x="7845221" y="3971392"/>
                </a:cubicBezTo>
                <a:cubicBezTo>
                  <a:pt x="7845221" y="4260956"/>
                  <a:pt x="7684092" y="4441135"/>
                  <a:pt x="7480253" y="4393510"/>
                </a:cubicBezTo>
                <a:cubicBezTo>
                  <a:pt x="5147582" y="4326835"/>
                  <a:pt x="2767285" y="4317310"/>
                  <a:pt x="396514" y="4393510"/>
                </a:cubicBezTo>
                <a:cubicBezTo>
                  <a:pt x="-26400" y="4393510"/>
                  <a:pt x="12496" y="4108556"/>
                  <a:pt x="12496" y="3933292"/>
                </a:cubicBezTo>
                <a:cubicBezTo>
                  <a:pt x="66471" y="3080401"/>
                  <a:pt x="129971" y="2246559"/>
                  <a:pt x="2971" y="5173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华文楷体" panose="02010600040101010101" pitchFamily="2" charset="-122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7EB08220-3D02-49C8-BC30-1450BFA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19482" r="19320" b="5217"/>
          <a:stretch/>
        </p:blipFill>
        <p:spPr>
          <a:xfrm rot="16200000" flipH="1">
            <a:off x="9748417" y="4323403"/>
            <a:ext cx="1986352" cy="3082844"/>
          </a:xfrm>
          <a:prstGeom prst="rect">
            <a:avLst/>
          </a:prstGeom>
        </p:spPr>
      </p:pic>
      <p:pic>
        <p:nvPicPr>
          <p:cNvPr id="19" name="PA_图片 44">
            <a:extLst>
              <a:ext uri="{FF2B5EF4-FFF2-40B4-BE49-F238E27FC236}">
                <a16:creationId xmlns:a16="http://schemas.microsoft.com/office/drawing/2014/main" id="{7FB191CE-C29A-4505-97D2-ED23DD76FDDA}"/>
              </a:ext>
            </a:extLst>
          </p:cNvPr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49421" r="8815" b="27913"/>
          <a:stretch/>
        </p:blipFill>
        <p:spPr>
          <a:xfrm rot="1611036">
            <a:off x="10210037" y="4252110"/>
            <a:ext cx="635340" cy="743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EC7CDD-FB4B-01EA-1993-DBE298B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3FC5-EE8C-1280-786C-DAB9193F8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95382-06E2-BCFA-714F-4649B188675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75609E-9476-7B8B-6D6A-0FF0E49C15E7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C5D53-28DC-ECCD-2968-EC1C8215F07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84228-7362-ECF0-0B09-546B3C80B60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1127F3-FE8E-A794-AEDF-AE694799B74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F8C47B-92AA-7F0F-826F-E063FB36871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D3ACED8-8143-C397-777D-A2FAD21DFB2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6F9305-87F1-EBB4-5BB6-362A1814A50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E10062-16D5-DAE6-9194-65F3F158B16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34AB8B-BB88-6DDC-39D4-BA0FAF40EB8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8080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6.jp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749A-0689-BDA4-881C-4FCD672E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ED9535F-56D6-F800-27F8-2796847FE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7CA9F-D2BC-AC6B-578E-F6A7E1BF80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77" y="3337792"/>
            <a:ext cx="4273685" cy="4273137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4A1E857-1AE9-4712-C662-0517D2CD80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650" y1="73750" x2="64650" y2="73750"/>
                        <a14:foregroundMark x1="59000" y1="79300" x2="59000" y2="79300"/>
                        <a14:foregroundMark x1="75850" y1="63250" x2="77400" y2="73600"/>
                        <a14:foregroundMark x1="57850" y1="77000" x2="59000" y2="81000"/>
                        <a14:foregroundMark x1="63650" y1="73050" x2="64650" y2="75450"/>
                        <a14:foregroundMark x1="25500" y1="71200" x2="25800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143" y="2607341"/>
            <a:ext cx="4627124" cy="4627124"/>
          </a:xfrm>
          <a:prstGeom prst="rect">
            <a:avLst/>
          </a:prstGeom>
        </p:spPr>
      </p:pic>
      <p:pic>
        <p:nvPicPr>
          <p:cNvPr id="11" name="Picture 10" descr="A picture containing container, basket, table, chair&#10;&#10;Description automatically generated">
            <a:extLst>
              <a:ext uri="{FF2B5EF4-FFF2-40B4-BE49-F238E27FC236}">
                <a16:creationId xmlns:a16="http://schemas.microsoft.com/office/drawing/2014/main" id="{2F338207-2E4F-1485-C463-88381531D6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230" b="96807" l="51293" r="85327">
                        <a14:foregroundMark x1="70372" y1="68270" x2="70372" y2="68270"/>
                        <a14:foregroundMark x1="64632" y1="96807" x2="64632" y2="96807"/>
                        <a14:foregroundMark x1="64632" y1="96645" x2="64632" y2="96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70" t="64741" r="10398" b="1"/>
          <a:stretch/>
        </p:blipFill>
        <p:spPr>
          <a:xfrm>
            <a:off x="4082801" y="5474360"/>
            <a:ext cx="1807212" cy="1498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F3920-072A-2DB0-D14B-249D6DA8D3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8" b="62935" l="59095" r="96888">
                        <a14:foregroundMark x1="59095" y1="44988" x2="59095" y2="44988"/>
                        <a14:foregroundMark x1="63581" y1="53395" x2="74616" y2="56871"/>
                        <a14:foregroundMark x1="96928" y1="49030" x2="96928" y2="49030"/>
                        <a14:foregroundMark x1="77648" y1="62935" x2="77648" y2="62935"/>
                        <a14:foregroundMark x1="77648" y1="62935" x2="77648" y2="62935"/>
                        <a14:foregroundMark x1="79547" y1="28618" x2="79547" y2="28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9" t="25636" r="-118" b="35499"/>
          <a:stretch/>
        </p:blipFill>
        <p:spPr>
          <a:xfrm>
            <a:off x="2843095" y="5532437"/>
            <a:ext cx="1536831" cy="1325563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0919875-1D6C-9BFA-44AB-47F703EE4A0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8165" r="91754">
                        <a14:foregroundMark x1="8205" y1="42199" x2="8205" y2="42199"/>
                        <a14:foregroundMark x1="91754" y1="41673" x2="91754" y2="4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766">
            <a:off x="3955592" y="4876737"/>
            <a:ext cx="1815016" cy="1815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25CAC-69B0-09B1-8F01-563D75BA49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312" y="1326819"/>
            <a:ext cx="9717866" cy="2901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15364B-3AEC-C286-30C3-3623C34824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3883" y="3699442"/>
            <a:ext cx="2292295" cy="1457070"/>
          </a:xfrm>
          <a:prstGeom prst="rect">
            <a:avLst/>
          </a:prstGeom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75403485-947F-2B7F-A573-867D85239833}"/>
              </a:ext>
            </a:extLst>
          </p:cNvPr>
          <p:cNvSpPr/>
          <p:nvPr/>
        </p:nvSpPr>
        <p:spPr>
          <a:xfrm>
            <a:off x="2974479" y="603000"/>
            <a:ext cx="66255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Tư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̣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nhiên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va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̀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Xa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̃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blipFill>
                  <a:blip r:embed="rId15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lossalis" panose="02040603050506020204" pitchFamily="18" charset="0"/>
                <a:ea typeface="汉仪雪君体简" panose="02010604000101010101" pitchFamily="2" charset="-122"/>
                <a:cs typeface="+mn-cs"/>
              </a:rPr>
              <a:t>hội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blipFill>
                <a:blip r:embed="rId15"/>
                <a:stretch>
                  <a:fillRect/>
                </a:stretch>
              </a:blipFill>
              <a:effectLst/>
              <a:uLnTx/>
              <a:uFillTx/>
              <a:latin typeface="汉仪雪君体简" panose="02010604000101010101" pitchFamily="2" charset="-122"/>
              <a:ea typeface="汉仪雪君体简" panose="0201060400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17257D-59E7-4232-B3D7-3ADE41A4E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6" y="647541"/>
            <a:ext cx="5968364" cy="490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612945-30BF-98D1-741F-5704E1FEDC01}"/>
              </a:ext>
            </a:extLst>
          </p:cNvPr>
          <p:cNvGrpSpPr/>
          <p:nvPr/>
        </p:nvGrpSpPr>
        <p:grpSpPr>
          <a:xfrm>
            <a:off x="6343441" y="1559449"/>
            <a:ext cx="5627432" cy="2722991"/>
            <a:chOff x="8498056" y="111649"/>
            <a:chExt cx="3526304" cy="247892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E241D2-D6CB-A7DE-8729-2D9D28218722}"/>
                </a:ext>
              </a:extLst>
            </p:cNvPr>
            <p:cNvSpPr/>
            <p:nvPr/>
          </p:nvSpPr>
          <p:spPr>
            <a:xfrm>
              <a:off x="8498056" y="111649"/>
              <a:ext cx="3526304" cy="2478928"/>
            </a:xfrm>
            <a:custGeom>
              <a:avLst/>
              <a:gdLst>
                <a:gd name="connsiteX0" fmla="*/ 0 w 5627432"/>
                <a:gd name="connsiteY0" fmla="*/ 453841 h 2722991"/>
                <a:gd name="connsiteX1" fmla="*/ 453841 w 5627432"/>
                <a:gd name="connsiteY1" fmla="*/ 0 h 2722991"/>
                <a:gd name="connsiteX2" fmla="*/ 996612 w 5627432"/>
                <a:gd name="connsiteY2" fmla="*/ 0 h 2722991"/>
                <a:gd name="connsiteX3" fmla="*/ 1539384 w 5627432"/>
                <a:gd name="connsiteY3" fmla="*/ 0 h 2722991"/>
                <a:gd name="connsiteX4" fmla="*/ 2176550 w 5627432"/>
                <a:gd name="connsiteY4" fmla="*/ 0 h 2722991"/>
                <a:gd name="connsiteX5" fmla="*/ 2624926 w 5627432"/>
                <a:gd name="connsiteY5" fmla="*/ 0 h 2722991"/>
                <a:gd name="connsiteX6" fmla="*/ 3120500 w 5627432"/>
                <a:gd name="connsiteY6" fmla="*/ 0 h 2722991"/>
                <a:gd name="connsiteX7" fmla="*/ 3710468 w 5627432"/>
                <a:gd name="connsiteY7" fmla="*/ 0 h 2722991"/>
                <a:gd name="connsiteX8" fmla="*/ 4394832 w 5627432"/>
                <a:gd name="connsiteY8" fmla="*/ 0 h 2722991"/>
                <a:gd name="connsiteX9" fmla="*/ 5173591 w 5627432"/>
                <a:gd name="connsiteY9" fmla="*/ 0 h 2722991"/>
                <a:gd name="connsiteX10" fmla="*/ 5627432 w 5627432"/>
                <a:gd name="connsiteY10" fmla="*/ 453841 h 2722991"/>
                <a:gd name="connsiteX11" fmla="*/ 5627432 w 5627432"/>
                <a:gd name="connsiteY11" fmla="*/ 943974 h 2722991"/>
                <a:gd name="connsiteX12" fmla="*/ 5627432 w 5627432"/>
                <a:gd name="connsiteY12" fmla="*/ 1379649 h 2722991"/>
                <a:gd name="connsiteX13" fmla="*/ 5627432 w 5627432"/>
                <a:gd name="connsiteY13" fmla="*/ 1815323 h 2722991"/>
                <a:gd name="connsiteX14" fmla="*/ 5627432 w 5627432"/>
                <a:gd name="connsiteY14" fmla="*/ 2269150 h 2722991"/>
                <a:gd name="connsiteX15" fmla="*/ 5173591 w 5627432"/>
                <a:gd name="connsiteY15" fmla="*/ 2722991 h 2722991"/>
                <a:gd name="connsiteX16" fmla="*/ 4630820 w 5627432"/>
                <a:gd name="connsiteY16" fmla="*/ 2722991 h 2722991"/>
                <a:gd name="connsiteX17" fmla="*/ 4182444 w 5627432"/>
                <a:gd name="connsiteY17" fmla="*/ 2722991 h 2722991"/>
                <a:gd name="connsiteX18" fmla="*/ 3686870 w 5627432"/>
                <a:gd name="connsiteY18" fmla="*/ 2722991 h 2722991"/>
                <a:gd name="connsiteX19" fmla="*/ 3049704 w 5627432"/>
                <a:gd name="connsiteY19" fmla="*/ 2722991 h 2722991"/>
                <a:gd name="connsiteX20" fmla="*/ 2365340 w 5627432"/>
                <a:gd name="connsiteY20" fmla="*/ 2722991 h 2722991"/>
                <a:gd name="connsiteX21" fmla="*/ 1822569 w 5627432"/>
                <a:gd name="connsiteY21" fmla="*/ 2722991 h 2722991"/>
                <a:gd name="connsiteX22" fmla="*/ 1232600 w 5627432"/>
                <a:gd name="connsiteY22" fmla="*/ 2722991 h 2722991"/>
                <a:gd name="connsiteX23" fmla="*/ 453841 w 5627432"/>
                <a:gd name="connsiteY23" fmla="*/ 2722991 h 2722991"/>
                <a:gd name="connsiteX24" fmla="*/ 0 w 5627432"/>
                <a:gd name="connsiteY24" fmla="*/ 2269150 h 2722991"/>
                <a:gd name="connsiteX25" fmla="*/ 0 w 5627432"/>
                <a:gd name="connsiteY25" fmla="*/ 1869782 h 2722991"/>
                <a:gd name="connsiteX26" fmla="*/ 0 w 5627432"/>
                <a:gd name="connsiteY26" fmla="*/ 1470414 h 2722991"/>
                <a:gd name="connsiteX27" fmla="*/ 0 w 5627432"/>
                <a:gd name="connsiteY27" fmla="*/ 980281 h 2722991"/>
                <a:gd name="connsiteX28" fmla="*/ 0 w 5627432"/>
                <a:gd name="connsiteY28" fmla="*/ 453841 h 27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27432" h="2722991" fill="none" extrusionOk="0">
                  <a:moveTo>
                    <a:pt x="0" y="453841"/>
                  </a:moveTo>
                  <a:cubicBezTo>
                    <a:pt x="41753" y="241380"/>
                    <a:pt x="197180" y="19962"/>
                    <a:pt x="453841" y="0"/>
                  </a:cubicBezTo>
                  <a:cubicBezTo>
                    <a:pt x="686155" y="-29386"/>
                    <a:pt x="741024" y="31087"/>
                    <a:pt x="996612" y="0"/>
                  </a:cubicBezTo>
                  <a:cubicBezTo>
                    <a:pt x="1252200" y="-31087"/>
                    <a:pt x="1422327" y="56892"/>
                    <a:pt x="1539384" y="0"/>
                  </a:cubicBezTo>
                  <a:cubicBezTo>
                    <a:pt x="1656441" y="-56892"/>
                    <a:pt x="1866882" y="74948"/>
                    <a:pt x="2176550" y="0"/>
                  </a:cubicBezTo>
                  <a:cubicBezTo>
                    <a:pt x="2486218" y="-74948"/>
                    <a:pt x="2492318" y="47658"/>
                    <a:pt x="2624926" y="0"/>
                  </a:cubicBezTo>
                  <a:cubicBezTo>
                    <a:pt x="2757534" y="-47658"/>
                    <a:pt x="2898870" y="21941"/>
                    <a:pt x="3120500" y="0"/>
                  </a:cubicBezTo>
                  <a:cubicBezTo>
                    <a:pt x="3342130" y="-21941"/>
                    <a:pt x="3586932" y="40161"/>
                    <a:pt x="3710468" y="0"/>
                  </a:cubicBezTo>
                  <a:cubicBezTo>
                    <a:pt x="3834004" y="-40161"/>
                    <a:pt x="4132142" y="57514"/>
                    <a:pt x="4394832" y="0"/>
                  </a:cubicBezTo>
                  <a:cubicBezTo>
                    <a:pt x="4657522" y="-57514"/>
                    <a:pt x="4943536" y="5666"/>
                    <a:pt x="5173591" y="0"/>
                  </a:cubicBezTo>
                  <a:cubicBezTo>
                    <a:pt x="5383032" y="-12127"/>
                    <a:pt x="5674523" y="187631"/>
                    <a:pt x="5627432" y="453841"/>
                  </a:cubicBezTo>
                  <a:cubicBezTo>
                    <a:pt x="5664703" y="573488"/>
                    <a:pt x="5570412" y="793256"/>
                    <a:pt x="5627432" y="943974"/>
                  </a:cubicBezTo>
                  <a:cubicBezTo>
                    <a:pt x="5684452" y="1094692"/>
                    <a:pt x="5593180" y="1252746"/>
                    <a:pt x="5627432" y="1379649"/>
                  </a:cubicBezTo>
                  <a:cubicBezTo>
                    <a:pt x="5661684" y="1506552"/>
                    <a:pt x="5596847" y="1710216"/>
                    <a:pt x="5627432" y="1815323"/>
                  </a:cubicBezTo>
                  <a:cubicBezTo>
                    <a:pt x="5658017" y="1920430"/>
                    <a:pt x="5613169" y="2083795"/>
                    <a:pt x="5627432" y="2269150"/>
                  </a:cubicBezTo>
                  <a:cubicBezTo>
                    <a:pt x="5641025" y="2525979"/>
                    <a:pt x="5433608" y="2727018"/>
                    <a:pt x="5173591" y="2722991"/>
                  </a:cubicBezTo>
                  <a:cubicBezTo>
                    <a:pt x="4909491" y="2732678"/>
                    <a:pt x="4864580" y="2706171"/>
                    <a:pt x="4630820" y="2722991"/>
                  </a:cubicBezTo>
                  <a:cubicBezTo>
                    <a:pt x="4397060" y="2739811"/>
                    <a:pt x="4367761" y="2678276"/>
                    <a:pt x="4182444" y="2722991"/>
                  </a:cubicBezTo>
                  <a:cubicBezTo>
                    <a:pt x="3997127" y="2767706"/>
                    <a:pt x="3832565" y="2707986"/>
                    <a:pt x="3686870" y="2722991"/>
                  </a:cubicBezTo>
                  <a:cubicBezTo>
                    <a:pt x="3541175" y="2737996"/>
                    <a:pt x="3307555" y="2679362"/>
                    <a:pt x="3049704" y="2722991"/>
                  </a:cubicBezTo>
                  <a:cubicBezTo>
                    <a:pt x="2791853" y="2766620"/>
                    <a:pt x="2520110" y="2680740"/>
                    <a:pt x="2365340" y="2722991"/>
                  </a:cubicBezTo>
                  <a:cubicBezTo>
                    <a:pt x="2210570" y="2765242"/>
                    <a:pt x="2063409" y="2685112"/>
                    <a:pt x="1822569" y="2722991"/>
                  </a:cubicBezTo>
                  <a:cubicBezTo>
                    <a:pt x="1581729" y="2760870"/>
                    <a:pt x="1389268" y="2721016"/>
                    <a:pt x="1232600" y="2722991"/>
                  </a:cubicBezTo>
                  <a:cubicBezTo>
                    <a:pt x="1075932" y="2724966"/>
                    <a:pt x="772379" y="2669498"/>
                    <a:pt x="453841" y="2722991"/>
                  </a:cubicBezTo>
                  <a:cubicBezTo>
                    <a:pt x="199634" y="2770400"/>
                    <a:pt x="23239" y="2529165"/>
                    <a:pt x="0" y="2269150"/>
                  </a:cubicBezTo>
                  <a:cubicBezTo>
                    <a:pt x="-35202" y="2101423"/>
                    <a:pt x="12201" y="1989974"/>
                    <a:pt x="0" y="1869782"/>
                  </a:cubicBezTo>
                  <a:cubicBezTo>
                    <a:pt x="-12201" y="1749590"/>
                    <a:pt x="29081" y="1662372"/>
                    <a:pt x="0" y="1470414"/>
                  </a:cubicBezTo>
                  <a:cubicBezTo>
                    <a:pt x="-29081" y="1278456"/>
                    <a:pt x="19115" y="1103765"/>
                    <a:pt x="0" y="980281"/>
                  </a:cubicBezTo>
                  <a:cubicBezTo>
                    <a:pt x="-19115" y="856797"/>
                    <a:pt x="33238" y="668582"/>
                    <a:pt x="0" y="453841"/>
                  </a:cubicBezTo>
                  <a:close/>
                </a:path>
                <a:path w="5627432" h="2722991" stroke="0" extrusionOk="0">
                  <a:moveTo>
                    <a:pt x="0" y="453841"/>
                  </a:moveTo>
                  <a:cubicBezTo>
                    <a:pt x="-35131" y="189677"/>
                    <a:pt x="162275" y="9969"/>
                    <a:pt x="453841" y="0"/>
                  </a:cubicBezTo>
                  <a:cubicBezTo>
                    <a:pt x="583517" y="-6489"/>
                    <a:pt x="862867" y="342"/>
                    <a:pt x="996612" y="0"/>
                  </a:cubicBezTo>
                  <a:cubicBezTo>
                    <a:pt x="1130357" y="-342"/>
                    <a:pt x="1316972" y="14469"/>
                    <a:pt x="1586581" y="0"/>
                  </a:cubicBezTo>
                  <a:cubicBezTo>
                    <a:pt x="1856190" y="-14469"/>
                    <a:pt x="2010995" y="41969"/>
                    <a:pt x="2223747" y="0"/>
                  </a:cubicBezTo>
                  <a:cubicBezTo>
                    <a:pt x="2436499" y="-41969"/>
                    <a:pt x="2684558" y="68968"/>
                    <a:pt x="2908111" y="0"/>
                  </a:cubicBezTo>
                  <a:cubicBezTo>
                    <a:pt x="3131664" y="-68968"/>
                    <a:pt x="3450407" y="78671"/>
                    <a:pt x="3592475" y="0"/>
                  </a:cubicBezTo>
                  <a:cubicBezTo>
                    <a:pt x="3734543" y="-78671"/>
                    <a:pt x="3870596" y="2733"/>
                    <a:pt x="4135246" y="0"/>
                  </a:cubicBezTo>
                  <a:cubicBezTo>
                    <a:pt x="4399896" y="-2733"/>
                    <a:pt x="4463083" y="41365"/>
                    <a:pt x="4583622" y="0"/>
                  </a:cubicBezTo>
                  <a:cubicBezTo>
                    <a:pt x="4704161" y="-41365"/>
                    <a:pt x="5014608" y="43302"/>
                    <a:pt x="5173591" y="0"/>
                  </a:cubicBezTo>
                  <a:cubicBezTo>
                    <a:pt x="5367773" y="-25510"/>
                    <a:pt x="5606170" y="147407"/>
                    <a:pt x="5627432" y="453841"/>
                  </a:cubicBezTo>
                  <a:cubicBezTo>
                    <a:pt x="5672002" y="616300"/>
                    <a:pt x="5624743" y="768418"/>
                    <a:pt x="5627432" y="925821"/>
                  </a:cubicBezTo>
                  <a:cubicBezTo>
                    <a:pt x="5630121" y="1083224"/>
                    <a:pt x="5625939" y="1129495"/>
                    <a:pt x="5627432" y="1325189"/>
                  </a:cubicBezTo>
                  <a:cubicBezTo>
                    <a:pt x="5628925" y="1520883"/>
                    <a:pt x="5574344" y="1711388"/>
                    <a:pt x="5627432" y="1815323"/>
                  </a:cubicBezTo>
                  <a:cubicBezTo>
                    <a:pt x="5680520" y="1919258"/>
                    <a:pt x="5579351" y="2073444"/>
                    <a:pt x="5627432" y="2269150"/>
                  </a:cubicBezTo>
                  <a:cubicBezTo>
                    <a:pt x="5625014" y="2451120"/>
                    <a:pt x="5425900" y="2705216"/>
                    <a:pt x="5173591" y="2722991"/>
                  </a:cubicBezTo>
                  <a:cubicBezTo>
                    <a:pt x="5012633" y="2744557"/>
                    <a:pt x="4666630" y="2697409"/>
                    <a:pt x="4536425" y="2722991"/>
                  </a:cubicBezTo>
                  <a:cubicBezTo>
                    <a:pt x="4406220" y="2748573"/>
                    <a:pt x="4143249" y="2717121"/>
                    <a:pt x="3993654" y="2722991"/>
                  </a:cubicBezTo>
                  <a:cubicBezTo>
                    <a:pt x="3844059" y="2728861"/>
                    <a:pt x="3651356" y="2683233"/>
                    <a:pt x="3403685" y="2722991"/>
                  </a:cubicBezTo>
                  <a:cubicBezTo>
                    <a:pt x="3156014" y="2762749"/>
                    <a:pt x="3093086" y="2714396"/>
                    <a:pt x="2955309" y="2722991"/>
                  </a:cubicBezTo>
                  <a:cubicBezTo>
                    <a:pt x="2817532" y="2731586"/>
                    <a:pt x="2534911" y="2714807"/>
                    <a:pt x="2412537" y="2722991"/>
                  </a:cubicBezTo>
                  <a:cubicBezTo>
                    <a:pt x="2290163" y="2731175"/>
                    <a:pt x="2007237" y="2702549"/>
                    <a:pt x="1822569" y="2722991"/>
                  </a:cubicBezTo>
                  <a:cubicBezTo>
                    <a:pt x="1637901" y="2743433"/>
                    <a:pt x="1398062" y="2650339"/>
                    <a:pt x="1138205" y="2722991"/>
                  </a:cubicBezTo>
                  <a:cubicBezTo>
                    <a:pt x="878348" y="2795643"/>
                    <a:pt x="733403" y="2677981"/>
                    <a:pt x="453841" y="2722991"/>
                  </a:cubicBezTo>
                  <a:cubicBezTo>
                    <a:pt x="210801" y="2736194"/>
                    <a:pt x="-17072" y="2459779"/>
                    <a:pt x="0" y="2269150"/>
                  </a:cubicBezTo>
                  <a:cubicBezTo>
                    <a:pt x="-35726" y="2057330"/>
                    <a:pt x="47579" y="1934793"/>
                    <a:pt x="0" y="1797170"/>
                  </a:cubicBezTo>
                  <a:cubicBezTo>
                    <a:pt x="-47579" y="1659547"/>
                    <a:pt x="48761" y="1484967"/>
                    <a:pt x="0" y="1379649"/>
                  </a:cubicBezTo>
                  <a:cubicBezTo>
                    <a:pt x="-48761" y="1274331"/>
                    <a:pt x="18429" y="1096362"/>
                    <a:pt x="0" y="925821"/>
                  </a:cubicBezTo>
                  <a:cubicBezTo>
                    <a:pt x="-18429" y="755280"/>
                    <a:pt x="37849" y="573767"/>
                    <a:pt x="0" y="45384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10FF45-5FAD-6400-3FB4-DBCA252371EA}"/>
                </a:ext>
              </a:extLst>
            </p:cNvPr>
            <p:cNvSpPr txBox="1"/>
            <p:nvPr/>
          </p:nvSpPr>
          <p:spPr>
            <a:xfrm>
              <a:off x="8620979" y="457081"/>
              <a:ext cx="3280458" cy="1877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trí.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837043-D3C8-0773-7876-67D25A7F2CCD}"/>
              </a:ext>
            </a:extLst>
          </p:cNvPr>
          <p:cNvGrpSpPr/>
          <p:nvPr/>
        </p:nvGrpSpPr>
        <p:grpSpPr>
          <a:xfrm>
            <a:off x="274320" y="5444852"/>
            <a:ext cx="5928360" cy="1039145"/>
            <a:chOff x="-5772519" y="-8203158"/>
            <a:chExt cx="20371776" cy="217100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CBD0F56C-65FE-693A-4A07-744ABBE70E79}"/>
                </a:ext>
              </a:extLst>
            </p:cNvPr>
            <p:cNvSpPr txBox="1"/>
            <p:nvPr/>
          </p:nvSpPr>
          <p:spPr>
            <a:xfrm>
              <a:off x="-5772519" y="-8154099"/>
              <a:ext cx="20371776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Hô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BC6F391E-62EF-6832-1CA0-F35F2FBC3502}"/>
                </a:ext>
              </a:extLst>
            </p:cNvPr>
            <p:cNvSpPr txBox="1"/>
            <p:nvPr/>
          </p:nvSpPr>
          <p:spPr>
            <a:xfrm>
              <a:off x="-5611778" y="-8203158"/>
              <a:ext cx="20050291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Hô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35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BAAB173-2E8C-6983-E87D-0D9E16328F85}"/>
              </a:ext>
            </a:extLst>
          </p:cNvPr>
          <p:cNvSpPr/>
          <p:nvPr/>
        </p:nvSpPr>
        <p:spPr>
          <a:xfrm>
            <a:off x="396240" y="0"/>
            <a:ext cx="11399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	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Kê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̉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tên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một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sô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́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hoạt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động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sản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xuất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thu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̉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công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khác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mà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biết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.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Nói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tên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sản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phẩm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các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hoạt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động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sản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xuất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đo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Koni" pitchFamily="2" charset="0"/>
                <a:ea typeface="汉仪雪君体简" panose="02010604000101010101" pitchFamily="2" charset="-122"/>
                <a:cs typeface="+mn-cs"/>
              </a:rPr>
              <a:t>́.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#9Slide07 Koni" pitchFamily="2" charset="0"/>
              <a:ea typeface="汉仪雪君体简" panose="02010604000101010101" pitchFamily="2" charset="-122"/>
              <a:cs typeface="+mn-cs"/>
            </a:endParaRPr>
          </a:p>
        </p:txBody>
      </p:sp>
      <p:pic>
        <p:nvPicPr>
          <p:cNvPr id="9218" name="Picture 2" descr="Nghề dệt chiếu">
            <a:extLst>
              <a:ext uri="{FF2B5EF4-FFF2-40B4-BE49-F238E27FC236}">
                <a16:creationId xmlns:a16="http://schemas.microsoft.com/office/drawing/2014/main" id="{1AD88D9A-36E0-2F3E-2D3B-D877D398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4" y="1773737"/>
            <a:ext cx="3370377" cy="2433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ông phu nghề làm nón lá Huế">
            <a:extLst>
              <a:ext uri="{FF2B5EF4-FFF2-40B4-BE49-F238E27FC236}">
                <a16:creationId xmlns:a16="http://schemas.microsoft.com/office/drawing/2014/main" id="{C4F612CF-C314-86B5-3CE5-EA64A35B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88" y="1721990"/>
            <a:ext cx="3107055" cy="2485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ụng cụ làm đá mỹ nghệ cơ bản – Bạn đã biết? - Đời Sống Số">
            <a:extLst>
              <a:ext uri="{FF2B5EF4-FFF2-40B4-BE49-F238E27FC236}">
                <a16:creationId xmlns:a16="http://schemas.microsoft.com/office/drawing/2014/main" id="{3DF45251-2318-43B5-6089-826838B6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61" y="1705278"/>
            <a:ext cx="3503298" cy="2502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í quyết nghề rèn của người Nùng Phúc Sen | Kinh nghiệm làm ăn | Báo ảnh  Dân tộc và Miền núi">
            <a:extLst>
              <a:ext uri="{FF2B5EF4-FFF2-40B4-BE49-F238E27FC236}">
                <a16:creationId xmlns:a16="http://schemas.microsoft.com/office/drawing/2014/main" id="{8D842826-9008-268B-CB7D-89E0B1B8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10" y="4377785"/>
            <a:ext cx="3570449" cy="241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ẹo dừa Bến Tre và những chuyện kể thú vị về thương hiệu và lịch sử">
            <a:extLst>
              <a:ext uri="{FF2B5EF4-FFF2-40B4-BE49-F238E27FC236}">
                <a16:creationId xmlns:a16="http://schemas.microsoft.com/office/drawing/2014/main" id="{F00B6B8A-B27D-D26B-F311-C01BB7C3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05" y="4355189"/>
            <a:ext cx="3379075" cy="241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AE74C-FD84-317B-3C79-1A56DCDE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78" y="240708"/>
            <a:ext cx="8913124" cy="19265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3C44FA-759F-C975-C10A-181940693993}"/>
              </a:ext>
            </a:extLst>
          </p:cNvPr>
          <p:cNvSpPr/>
          <p:nvPr/>
        </p:nvSpPr>
        <p:spPr>
          <a:xfrm>
            <a:off x="196850" y="2228171"/>
            <a:ext cx="11888470" cy="3462612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Việt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có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rất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nhiều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phẩm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nổi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tiếng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được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chuộng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xuất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khẩu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gốm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Bát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Tràng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gốm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Đậu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lụa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Phúc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vải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cẩm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mặt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hàng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,...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" name="Picture 2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F2EDDDB5-01FB-4027-92A2-6FECDEED6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29" b="2606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AF9DAA7C-F847-595E-48F9-D1E63271702B}"/>
              </a:ext>
            </a:extLst>
          </p:cNvPr>
          <p:cNvSpPr/>
          <p:nvPr/>
        </p:nvSpPr>
        <p:spPr>
          <a:xfrm>
            <a:off x="197574" y="1"/>
            <a:ext cx="11992902" cy="20421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2F994-7752-7298-DA67-475A18B94BE6}"/>
              </a:ext>
            </a:extLst>
          </p:cNvPr>
          <p:cNvSpPr txBox="1"/>
          <p:nvPr/>
        </p:nvSpPr>
        <p:spPr>
          <a:xfrm>
            <a:off x="197574" y="103169"/>
            <a:ext cx="11796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một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hoạt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xuất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ở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địa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phẩm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lợi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ích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hoạt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xuất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5BF41E-34C3-AB18-2A98-2AE30195C39A}"/>
              </a:ext>
            </a:extLst>
          </p:cNvPr>
          <p:cNvSpPr/>
          <p:nvPr/>
        </p:nvSpPr>
        <p:spPr>
          <a:xfrm>
            <a:off x="533400" y="21993"/>
            <a:ext cx="11430850" cy="1589272"/>
          </a:xfrm>
          <a:custGeom>
            <a:avLst/>
            <a:gdLst>
              <a:gd name="connsiteX0" fmla="*/ 0 w 11430850"/>
              <a:gd name="connsiteY0" fmla="*/ 264884 h 1589272"/>
              <a:gd name="connsiteX1" fmla="*/ 264884 w 11430850"/>
              <a:gd name="connsiteY1" fmla="*/ 0 h 1589272"/>
              <a:gd name="connsiteX2" fmla="*/ 947636 w 11430850"/>
              <a:gd name="connsiteY2" fmla="*/ 0 h 1589272"/>
              <a:gd name="connsiteX3" fmla="*/ 1630388 w 11430850"/>
              <a:gd name="connsiteY3" fmla="*/ 0 h 1589272"/>
              <a:gd name="connsiteX4" fmla="*/ 1877097 w 11430850"/>
              <a:gd name="connsiteY4" fmla="*/ 0 h 1589272"/>
              <a:gd name="connsiteX5" fmla="*/ 2450838 w 11430850"/>
              <a:gd name="connsiteY5" fmla="*/ 0 h 1589272"/>
              <a:gd name="connsiteX6" fmla="*/ 2697547 w 11430850"/>
              <a:gd name="connsiteY6" fmla="*/ 0 h 1589272"/>
              <a:gd name="connsiteX7" fmla="*/ 3489309 w 11430850"/>
              <a:gd name="connsiteY7" fmla="*/ 0 h 1589272"/>
              <a:gd name="connsiteX8" fmla="*/ 3954040 w 11430850"/>
              <a:gd name="connsiteY8" fmla="*/ 0 h 1589272"/>
              <a:gd name="connsiteX9" fmla="*/ 4309759 w 11430850"/>
              <a:gd name="connsiteY9" fmla="*/ 0 h 1589272"/>
              <a:gd name="connsiteX10" fmla="*/ 4774490 w 11430850"/>
              <a:gd name="connsiteY10" fmla="*/ 0 h 1589272"/>
              <a:gd name="connsiteX11" fmla="*/ 5348231 w 11430850"/>
              <a:gd name="connsiteY11" fmla="*/ 0 h 1589272"/>
              <a:gd name="connsiteX12" fmla="*/ 5703950 w 11430850"/>
              <a:gd name="connsiteY12" fmla="*/ 0 h 1589272"/>
              <a:gd name="connsiteX13" fmla="*/ 6168681 w 11430850"/>
              <a:gd name="connsiteY13" fmla="*/ 0 h 1589272"/>
              <a:gd name="connsiteX14" fmla="*/ 6960443 w 11430850"/>
              <a:gd name="connsiteY14" fmla="*/ 0 h 1589272"/>
              <a:gd name="connsiteX15" fmla="*/ 7643195 w 11430850"/>
              <a:gd name="connsiteY15" fmla="*/ 0 h 1589272"/>
              <a:gd name="connsiteX16" fmla="*/ 8216936 w 11430850"/>
              <a:gd name="connsiteY16" fmla="*/ 0 h 1589272"/>
              <a:gd name="connsiteX17" fmla="*/ 8463645 w 11430850"/>
              <a:gd name="connsiteY17" fmla="*/ 0 h 1589272"/>
              <a:gd name="connsiteX18" fmla="*/ 8928375 w 11430850"/>
              <a:gd name="connsiteY18" fmla="*/ 0 h 1589272"/>
              <a:gd name="connsiteX19" fmla="*/ 9720138 w 11430850"/>
              <a:gd name="connsiteY19" fmla="*/ 0 h 1589272"/>
              <a:gd name="connsiteX20" fmla="*/ 10075858 w 11430850"/>
              <a:gd name="connsiteY20" fmla="*/ 0 h 1589272"/>
              <a:gd name="connsiteX21" fmla="*/ 10322566 w 11430850"/>
              <a:gd name="connsiteY21" fmla="*/ 0 h 1589272"/>
              <a:gd name="connsiteX22" fmla="*/ 10678286 w 11430850"/>
              <a:gd name="connsiteY22" fmla="*/ 0 h 1589272"/>
              <a:gd name="connsiteX23" fmla="*/ 11165966 w 11430850"/>
              <a:gd name="connsiteY23" fmla="*/ 0 h 1589272"/>
              <a:gd name="connsiteX24" fmla="*/ 11430850 w 11430850"/>
              <a:gd name="connsiteY24" fmla="*/ 264884 h 1589272"/>
              <a:gd name="connsiteX25" fmla="*/ 11430850 w 11430850"/>
              <a:gd name="connsiteY25" fmla="*/ 815826 h 1589272"/>
              <a:gd name="connsiteX26" fmla="*/ 11430850 w 11430850"/>
              <a:gd name="connsiteY26" fmla="*/ 1324388 h 1589272"/>
              <a:gd name="connsiteX27" fmla="*/ 11165966 w 11430850"/>
              <a:gd name="connsiteY27" fmla="*/ 1589272 h 1589272"/>
              <a:gd name="connsiteX28" fmla="*/ 10592225 w 11430850"/>
              <a:gd name="connsiteY28" fmla="*/ 1589272 h 1589272"/>
              <a:gd name="connsiteX29" fmla="*/ 10127495 w 11430850"/>
              <a:gd name="connsiteY29" fmla="*/ 1589272 h 1589272"/>
              <a:gd name="connsiteX30" fmla="*/ 9771775 w 11430850"/>
              <a:gd name="connsiteY30" fmla="*/ 1589272 h 1589272"/>
              <a:gd name="connsiteX31" fmla="*/ 8980012 w 11430850"/>
              <a:gd name="connsiteY31" fmla="*/ 1589272 h 1589272"/>
              <a:gd name="connsiteX32" fmla="*/ 8733303 w 11430850"/>
              <a:gd name="connsiteY32" fmla="*/ 1589272 h 1589272"/>
              <a:gd name="connsiteX33" fmla="*/ 8050552 w 11430850"/>
              <a:gd name="connsiteY33" fmla="*/ 1589272 h 1589272"/>
              <a:gd name="connsiteX34" fmla="*/ 7258789 w 11430850"/>
              <a:gd name="connsiteY34" fmla="*/ 1589272 h 1589272"/>
              <a:gd name="connsiteX35" fmla="*/ 6903069 w 11430850"/>
              <a:gd name="connsiteY35" fmla="*/ 1589272 h 1589272"/>
              <a:gd name="connsiteX36" fmla="*/ 6329328 w 11430850"/>
              <a:gd name="connsiteY36" fmla="*/ 1589272 h 1589272"/>
              <a:gd name="connsiteX37" fmla="*/ 5646576 w 11430850"/>
              <a:gd name="connsiteY37" fmla="*/ 1589272 h 1589272"/>
              <a:gd name="connsiteX38" fmla="*/ 4854813 w 11430850"/>
              <a:gd name="connsiteY38" fmla="*/ 1589272 h 1589272"/>
              <a:gd name="connsiteX39" fmla="*/ 4281072 w 11430850"/>
              <a:gd name="connsiteY39" fmla="*/ 1589272 h 1589272"/>
              <a:gd name="connsiteX40" fmla="*/ 3816342 w 11430850"/>
              <a:gd name="connsiteY40" fmla="*/ 1589272 h 1589272"/>
              <a:gd name="connsiteX41" fmla="*/ 3133590 w 11430850"/>
              <a:gd name="connsiteY41" fmla="*/ 1589272 h 1589272"/>
              <a:gd name="connsiteX42" fmla="*/ 2886881 w 11430850"/>
              <a:gd name="connsiteY42" fmla="*/ 1589272 h 1589272"/>
              <a:gd name="connsiteX43" fmla="*/ 2313140 w 11430850"/>
              <a:gd name="connsiteY43" fmla="*/ 1589272 h 1589272"/>
              <a:gd name="connsiteX44" fmla="*/ 1848410 w 11430850"/>
              <a:gd name="connsiteY44" fmla="*/ 1589272 h 1589272"/>
              <a:gd name="connsiteX45" fmla="*/ 1165658 w 11430850"/>
              <a:gd name="connsiteY45" fmla="*/ 1589272 h 1589272"/>
              <a:gd name="connsiteX46" fmla="*/ 264884 w 11430850"/>
              <a:gd name="connsiteY46" fmla="*/ 1589272 h 1589272"/>
              <a:gd name="connsiteX47" fmla="*/ 0 w 11430850"/>
              <a:gd name="connsiteY47" fmla="*/ 1324388 h 1589272"/>
              <a:gd name="connsiteX48" fmla="*/ 0 w 11430850"/>
              <a:gd name="connsiteY48" fmla="*/ 794636 h 1589272"/>
              <a:gd name="connsiteX49" fmla="*/ 0 w 11430850"/>
              <a:gd name="connsiteY49" fmla="*/ 264884 h 15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30850" h="1589272" fill="none" extrusionOk="0">
                <a:moveTo>
                  <a:pt x="0" y="264884"/>
                </a:moveTo>
                <a:cubicBezTo>
                  <a:pt x="-18906" y="95768"/>
                  <a:pt x="112484" y="15113"/>
                  <a:pt x="264884" y="0"/>
                </a:cubicBezTo>
                <a:cubicBezTo>
                  <a:pt x="469459" y="-11788"/>
                  <a:pt x="719518" y="4705"/>
                  <a:pt x="947636" y="0"/>
                </a:cubicBezTo>
                <a:cubicBezTo>
                  <a:pt x="1175754" y="-4705"/>
                  <a:pt x="1480141" y="61281"/>
                  <a:pt x="1630388" y="0"/>
                </a:cubicBezTo>
                <a:cubicBezTo>
                  <a:pt x="1780635" y="-61281"/>
                  <a:pt x="1781914" y="5502"/>
                  <a:pt x="1877097" y="0"/>
                </a:cubicBezTo>
                <a:cubicBezTo>
                  <a:pt x="1972280" y="-5502"/>
                  <a:pt x="2203543" y="27129"/>
                  <a:pt x="2450838" y="0"/>
                </a:cubicBezTo>
                <a:cubicBezTo>
                  <a:pt x="2698133" y="-27129"/>
                  <a:pt x="2612367" y="18598"/>
                  <a:pt x="2697547" y="0"/>
                </a:cubicBezTo>
                <a:cubicBezTo>
                  <a:pt x="2782727" y="-18598"/>
                  <a:pt x="3192889" y="11114"/>
                  <a:pt x="3489309" y="0"/>
                </a:cubicBezTo>
                <a:cubicBezTo>
                  <a:pt x="3785729" y="-11114"/>
                  <a:pt x="3729551" y="25604"/>
                  <a:pt x="3954040" y="0"/>
                </a:cubicBezTo>
                <a:cubicBezTo>
                  <a:pt x="4178529" y="-25604"/>
                  <a:pt x="4162553" y="10982"/>
                  <a:pt x="4309759" y="0"/>
                </a:cubicBezTo>
                <a:cubicBezTo>
                  <a:pt x="4456965" y="-10982"/>
                  <a:pt x="4561368" y="19065"/>
                  <a:pt x="4774490" y="0"/>
                </a:cubicBezTo>
                <a:cubicBezTo>
                  <a:pt x="4987612" y="-19065"/>
                  <a:pt x="5169095" y="38934"/>
                  <a:pt x="5348231" y="0"/>
                </a:cubicBezTo>
                <a:cubicBezTo>
                  <a:pt x="5527367" y="-38934"/>
                  <a:pt x="5538254" y="14494"/>
                  <a:pt x="5703950" y="0"/>
                </a:cubicBezTo>
                <a:cubicBezTo>
                  <a:pt x="5869646" y="-14494"/>
                  <a:pt x="6002210" y="42832"/>
                  <a:pt x="6168681" y="0"/>
                </a:cubicBezTo>
                <a:cubicBezTo>
                  <a:pt x="6335152" y="-42832"/>
                  <a:pt x="6687103" y="4685"/>
                  <a:pt x="6960443" y="0"/>
                </a:cubicBezTo>
                <a:cubicBezTo>
                  <a:pt x="7233783" y="-4685"/>
                  <a:pt x="7464266" y="52518"/>
                  <a:pt x="7643195" y="0"/>
                </a:cubicBezTo>
                <a:cubicBezTo>
                  <a:pt x="7822124" y="-52518"/>
                  <a:pt x="8041903" y="10362"/>
                  <a:pt x="8216936" y="0"/>
                </a:cubicBezTo>
                <a:cubicBezTo>
                  <a:pt x="8391969" y="-10362"/>
                  <a:pt x="8358429" y="29508"/>
                  <a:pt x="8463645" y="0"/>
                </a:cubicBezTo>
                <a:cubicBezTo>
                  <a:pt x="8568861" y="-29508"/>
                  <a:pt x="8789229" y="33553"/>
                  <a:pt x="8928375" y="0"/>
                </a:cubicBezTo>
                <a:cubicBezTo>
                  <a:pt x="9067521" y="-33553"/>
                  <a:pt x="9479322" y="34654"/>
                  <a:pt x="9720138" y="0"/>
                </a:cubicBezTo>
                <a:cubicBezTo>
                  <a:pt x="9960954" y="-34654"/>
                  <a:pt x="10004103" y="39163"/>
                  <a:pt x="10075858" y="0"/>
                </a:cubicBezTo>
                <a:cubicBezTo>
                  <a:pt x="10147613" y="-39163"/>
                  <a:pt x="10225234" y="15700"/>
                  <a:pt x="10322566" y="0"/>
                </a:cubicBezTo>
                <a:cubicBezTo>
                  <a:pt x="10419898" y="-15700"/>
                  <a:pt x="10544557" y="29527"/>
                  <a:pt x="10678286" y="0"/>
                </a:cubicBezTo>
                <a:cubicBezTo>
                  <a:pt x="10812015" y="-29527"/>
                  <a:pt x="10984980" y="27603"/>
                  <a:pt x="11165966" y="0"/>
                </a:cubicBezTo>
                <a:cubicBezTo>
                  <a:pt x="11299935" y="-2802"/>
                  <a:pt x="11412515" y="118779"/>
                  <a:pt x="11430850" y="264884"/>
                </a:cubicBezTo>
                <a:cubicBezTo>
                  <a:pt x="11460094" y="429104"/>
                  <a:pt x="11401113" y="543068"/>
                  <a:pt x="11430850" y="815826"/>
                </a:cubicBezTo>
                <a:cubicBezTo>
                  <a:pt x="11460587" y="1088584"/>
                  <a:pt x="11406764" y="1219563"/>
                  <a:pt x="11430850" y="1324388"/>
                </a:cubicBezTo>
                <a:cubicBezTo>
                  <a:pt x="11423744" y="1480230"/>
                  <a:pt x="11297738" y="1551690"/>
                  <a:pt x="11165966" y="1589272"/>
                </a:cubicBezTo>
                <a:cubicBezTo>
                  <a:pt x="10902732" y="1609392"/>
                  <a:pt x="10758551" y="1565398"/>
                  <a:pt x="10592225" y="1589272"/>
                </a:cubicBezTo>
                <a:cubicBezTo>
                  <a:pt x="10425899" y="1613146"/>
                  <a:pt x="10351768" y="1567792"/>
                  <a:pt x="10127495" y="1589272"/>
                </a:cubicBezTo>
                <a:cubicBezTo>
                  <a:pt x="9903222" y="1610752"/>
                  <a:pt x="9860828" y="1570192"/>
                  <a:pt x="9771775" y="1589272"/>
                </a:cubicBezTo>
                <a:cubicBezTo>
                  <a:pt x="9682722" y="1608352"/>
                  <a:pt x="9371798" y="1558650"/>
                  <a:pt x="8980012" y="1589272"/>
                </a:cubicBezTo>
                <a:cubicBezTo>
                  <a:pt x="8588226" y="1619894"/>
                  <a:pt x="8807639" y="1564711"/>
                  <a:pt x="8733303" y="1589272"/>
                </a:cubicBezTo>
                <a:cubicBezTo>
                  <a:pt x="8658967" y="1613833"/>
                  <a:pt x="8292200" y="1518460"/>
                  <a:pt x="8050552" y="1589272"/>
                </a:cubicBezTo>
                <a:cubicBezTo>
                  <a:pt x="7808904" y="1660084"/>
                  <a:pt x="7635512" y="1555712"/>
                  <a:pt x="7258789" y="1589272"/>
                </a:cubicBezTo>
                <a:cubicBezTo>
                  <a:pt x="6882066" y="1622832"/>
                  <a:pt x="7033132" y="1570576"/>
                  <a:pt x="6903069" y="1589272"/>
                </a:cubicBezTo>
                <a:cubicBezTo>
                  <a:pt x="6773006" y="1607968"/>
                  <a:pt x="6547886" y="1587700"/>
                  <a:pt x="6329328" y="1589272"/>
                </a:cubicBezTo>
                <a:cubicBezTo>
                  <a:pt x="6110770" y="1590844"/>
                  <a:pt x="5890619" y="1568726"/>
                  <a:pt x="5646576" y="1589272"/>
                </a:cubicBezTo>
                <a:cubicBezTo>
                  <a:pt x="5402533" y="1609818"/>
                  <a:pt x="5100801" y="1535771"/>
                  <a:pt x="4854813" y="1589272"/>
                </a:cubicBezTo>
                <a:cubicBezTo>
                  <a:pt x="4608825" y="1642773"/>
                  <a:pt x="4444990" y="1547083"/>
                  <a:pt x="4281072" y="1589272"/>
                </a:cubicBezTo>
                <a:cubicBezTo>
                  <a:pt x="4117154" y="1631461"/>
                  <a:pt x="3998884" y="1543506"/>
                  <a:pt x="3816342" y="1589272"/>
                </a:cubicBezTo>
                <a:cubicBezTo>
                  <a:pt x="3633800" y="1635038"/>
                  <a:pt x="3410986" y="1561519"/>
                  <a:pt x="3133590" y="1589272"/>
                </a:cubicBezTo>
                <a:cubicBezTo>
                  <a:pt x="2856194" y="1617025"/>
                  <a:pt x="2963490" y="1581386"/>
                  <a:pt x="2886881" y="1589272"/>
                </a:cubicBezTo>
                <a:cubicBezTo>
                  <a:pt x="2810272" y="1597158"/>
                  <a:pt x="2466742" y="1533455"/>
                  <a:pt x="2313140" y="1589272"/>
                </a:cubicBezTo>
                <a:cubicBezTo>
                  <a:pt x="2159538" y="1645089"/>
                  <a:pt x="2072929" y="1568858"/>
                  <a:pt x="1848410" y="1589272"/>
                </a:cubicBezTo>
                <a:cubicBezTo>
                  <a:pt x="1623891" y="1609686"/>
                  <a:pt x="1331463" y="1566558"/>
                  <a:pt x="1165658" y="1589272"/>
                </a:cubicBezTo>
                <a:cubicBezTo>
                  <a:pt x="999853" y="1611986"/>
                  <a:pt x="543708" y="1584012"/>
                  <a:pt x="264884" y="1589272"/>
                </a:cubicBezTo>
                <a:cubicBezTo>
                  <a:pt x="128948" y="1568225"/>
                  <a:pt x="-6689" y="1471030"/>
                  <a:pt x="0" y="1324388"/>
                </a:cubicBezTo>
                <a:cubicBezTo>
                  <a:pt x="-62799" y="1165438"/>
                  <a:pt x="49193" y="1024760"/>
                  <a:pt x="0" y="794636"/>
                </a:cubicBezTo>
                <a:cubicBezTo>
                  <a:pt x="-49193" y="564512"/>
                  <a:pt x="48019" y="460503"/>
                  <a:pt x="0" y="264884"/>
                </a:cubicBezTo>
                <a:close/>
              </a:path>
              <a:path w="11430850" h="1589272" stroke="0" extrusionOk="0">
                <a:moveTo>
                  <a:pt x="0" y="264884"/>
                </a:moveTo>
                <a:cubicBezTo>
                  <a:pt x="-6882" y="115945"/>
                  <a:pt x="106029" y="3061"/>
                  <a:pt x="264884" y="0"/>
                </a:cubicBezTo>
                <a:cubicBezTo>
                  <a:pt x="430090" y="-47586"/>
                  <a:pt x="534429" y="53469"/>
                  <a:pt x="729614" y="0"/>
                </a:cubicBezTo>
                <a:cubicBezTo>
                  <a:pt x="924799" y="-53469"/>
                  <a:pt x="1135398" y="1129"/>
                  <a:pt x="1303355" y="0"/>
                </a:cubicBezTo>
                <a:cubicBezTo>
                  <a:pt x="1471312" y="-1129"/>
                  <a:pt x="1791333" y="75021"/>
                  <a:pt x="1986107" y="0"/>
                </a:cubicBezTo>
                <a:cubicBezTo>
                  <a:pt x="2180881" y="-75021"/>
                  <a:pt x="2615022" y="66076"/>
                  <a:pt x="2777870" y="0"/>
                </a:cubicBezTo>
                <a:cubicBezTo>
                  <a:pt x="2940718" y="-66076"/>
                  <a:pt x="3209818" y="4100"/>
                  <a:pt x="3569633" y="0"/>
                </a:cubicBezTo>
                <a:cubicBezTo>
                  <a:pt x="3929448" y="-4100"/>
                  <a:pt x="3888490" y="44630"/>
                  <a:pt x="4034363" y="0"/>
                </a:cubicBezTo>
                <a:cubicBezTo>
                  <a:pt x="4180236" y="-44630"/>
                  <a:pt x="4214114" y="16257"/>
                  <a:pt x="4281072" y="0"/>
                </a:cubicBezTo>
                <a:cubicBezTo>
                  <a:pt x="4348030" y="-16257"/>
                  <a:pt x="4713714" y="24102"/>
                  <a:pt x="4963824" y="0"/>
                </a:cubicBezTo>
                <a:cubicBezTo>
                  <a:pt x="5213934" y="-24102"/>
                  <a:pt x="5309061" y="49833"/>
                  <a:pt x="5428554" y="0"/>
                </a:cubicBezTo>
                <a:cubicBezTo>
                  <a:pt x="5548047" y="-49833"/>
                  <a:pt x="5686283" y="2151"/>
                  <a:pt x="5784274" y="0"/>
                </a:cubicBezTo>
                <a:cubicBezTo>
                  <a:pt x="5882265" y="-2151"/>
                  <a:pt x="6075516" y="19510"/>
                  <a:pt x="6249004" y="0"/>
                </a:cubicBezTo>
                <a:cubicBezTo>
                  <a:pt x="6422492" y="-19510"/>
                  <a:pt x="6409303" y="17928"/>
                  <a:pt x="6495713" y="0"/>
                </a:cubicBezTo>
                <a:cubicBezTo>
                  <a:pt x="6582123" y="-17928"/>
                  <a:pt x="7072077" y="71473"/>
                  <a:pt x="7287476" y="0"/>
                </a:cubicBezTo>
                <a:cubicBezTo>
                  <a:pt x="7502875" y="-71473"/>
                  <a:pt x="7797887" y="26010"/>
                  <a:pt x="7970228" y="0"/>
                </a:cubicBezTo>
                <a:cubicBezTo>
                  <a:pt x="8142569" y="-26010"/>
                  <a:pt x="8190983" y="40143"/>
                  <a:pt x="8325947" y="0"/>
                </a:cubicBezTo>
                <a:cubicBezTo>
                  <a:pt x="8460911" y="-40143"/>
                  <a:pt x="8637838" y="16680"/>
                  <a:pt x="8790678" y="0"/>
                </a:cubicBezTo>
                <a:cubicBezTo>
                  <a:pt x="8943518" y="-16680"/>
                  <a:pt x="9125335" y="10068"/>
                  <a:pt x="9364419" y="0"/>
                </a:cubicBezTo>
                <a:cubicBezTo>
                  <a:pt x="9603503" y="-10068"/>
                  <a:pt x="9637876" y="52653"/>
                  <a:pt x="9829149" y="0"/>
                </a:cubicBezTo>
                <a:cubicBezTo>
                  <a:pt x="10020422" y="-52653"/>
                  <a:pt x="10135820" y="64755"/>
                  <a:pt x="10402890" y="0"/>
                </a:cubicBezTo>
                <a:cubicBezTo>
                  <a:pt x="10669960" y="-64755"/>
                  <a:pt x="10534823" y="13605"/>
                  <a:pt x="10649599" y="0"/>
                </a:cubicBezTo>
                <a:cubicBezTo>
                  <a:pt x="10764375" y="-13605"/>
                  <a:pt x="11015025" y="25896"/>
                  <a:pt x="11165966" y="0"/>
                </a:cubicBezTo>
                <a:cubicBezTo>
                  <a:pt x="11284528" y="-22320"/>
                  <a:pt x="11440450" y="78439"/>
                  <a:pt x="11430850" y="264884"/>
                </a:cubicBezTo>
                <a:cubicBezTo>
                  <a:pt x="11460916" y="482357"/>
                  <a:pt x="11399927" y="618603"/>
                  <a:pt x="11430850" y="805231"/>
                </a:cubicBezTo>
                <a:cubicBezTo>
                  <a:pt x="11461773" y="991859"/>
                  <a:pt x="11410166" y="1191645"/>
                  <a:pt x="11430850" y="1324388"/>
                </a:cubicBezTo>
                <a:cubicBezTo>
                  <a:pt x="11400689" y="1456066"/>
                  <a:pt x="11286840" y="1590910"/>
                  <a:pt x="11165966" y="1589272"/>
                </a:cubicBezTo>
                <a:cubicBezTo>
                  <a:pt x="11068170" y="1615717"/>
                  <a:pt x="11028829" y="1560997"/>
                  <a:pt x="10919257" y="1589272"/>
                </a:cubicBezTo>
                <a:cubicBezTo>
                  <a:pt x="10809685" y="1617547"/>
                  <a:pt x="10558012" y="1577322"/>
                  <a:pt x="10345516" y="1589272"/>
                </a:cubicBezTo>
                <a:cubicBezTo>
                  <a:pt x="10133020" y="1601222"/>
                  <a:pt x="10221935" y="1586429"/>
                  <a:pt x="10098807" y="1589272"/>
                </a:cubicBezTo>
                <a:cubicBezTo>
                  <a:pt x="9975679" y="1592115"/>
                  <a:pt x="9861243" y="1573502"/>
                  <a:pt x="9634077" y="1589272"/>
                </a:cubicBezTo>
                <a:cubicBezTo>
                  <a:pt x="9406911" y="1605042"/>
                  <a:pt x="9439548" y="1579264"/>
                  <a:pt x="9278358" y="1589272"/>
                </a:cubicBezTo>
                <a:cubicBezTo>
                  <a:pt x="9117168" y="1599280"/>
                  <a:pt x="9002365" y="1568389"/>
                  <a:pt x="8813627" y="1589272"/>
                </a:cubicBezTo>
                <a:cubicBezTo>
                  <a:pt x="8624889" y="1610155"/>
                  <a:pt x="8508449" y="1537748"/>
                  <a:pt x="8348897" y="1589272"/>
                </a:cubicBezTo>
                <a:cubicBezTo>
                  <a:pt x="8189345" y="1640796"/>
                  <a:pt x="7868459" y="1549809"/>
                  <a:pt x="7666145" y="1589272"/>
                </a:cubicBezTo>
                <a:cubicBezTo>
                  <a:pt x="7463831" y="1628735"/>
                  <a:pt x="7485195" y="1562175"/>
                  <a:pt x="7419436" y="1589272"/>
                </a:cubicBezTo>
                <a:cubicBezTo>
                  <a:pt x="7353677" y="1616369"/>
                  <a:pt x="7152804" y="1562160"/>
                  <a:pt x="7063717" y="1589272"/>
                </a:cubicBezTo>
                <a:cubicBezTo>
                  <a:pt x="6974630" y="1616384"/>
                  <a:pt x="6628384" y="1554729"/>
                  <a:pt x="6489976" y="1589272"/>
                </a:cubicBezTo>
                <a:cubicBezTo>
                  <a:pt x="6351568" y="1623815"/>
                  <a:pt x="5946144" y="1554775"/>
                  <a:pt x="5698213" y="1589272"/>
                </a:cubicBezTo>
                <a:cubicBezTo>
                  <a:pt x="5450282" y="1623769"/>
                  <a:pt x="5254629" y="1542716"/>
                  <a:pt x="4906450" y="1589272"/>
                </a:cubicBezTo>
                <a:cubicBezTo>
                  <a:pt x="4558271" y="1635828"/>
                  <a:pt x="4515764" y="1570536"/>
                  <a:pt x="4223698" y="1589272"/>
                </a:cubicBezTo>
                <a:cubicBezTo>
                  <a:pt x="3931632" y="1608008"/>
                  <a:pt x="3984034" y="1546987"/>
                  <a:pt x="3867978" y="1589272"/>
                </a:cubicBezTo>
                <a:cubicBezTo>
                  <a:pt x="3751922" y="1631557"/>
                  <a:pt x="3605430" y="1583577"/>
                  <a:pt x="3512259" y="1589272"/>
                </a:cubicBezTo>
                <a:cubicBezTo>
                  <a:pt x="3419088" y="1594967"/>
                  <a:pt x="3206687" y="1542940"/>
                  <a:pt x="3047529" y="1589272"/>
                </a:cubicBezTo>
                <a:cubicBezTo>
                  <a:pt x="2888371" y="1635604"/>
                  <a:pt x="2693939" y="1570439"/>
                  <a:pt x="2582798" y="1589272"/>
                </a:cubicBezTo>
                <a:cubicBezTo>
                  <a:pt x="2471657" y="1608105"/>
                  <a:pt x="1995744" y="1535997"/>
                  <a:pt x="1791035" y="1589272"/>
                </a:cubicBezTo>
                <a:cubicBezTo>
                  <a:pt x="1586326" y="1642547"/>
                  <a:pt x="1482922" y="1553900"/>
                  <a:pt x="1326305" y="1589272"/>
                </a:cubicBezTo>
                <a:cubicBezTo>
                  <a:pt x="1169688" y="1624644"/>
                  <a:pt x="1155050" y="1573416"/>
                  <a:pt x="1079596" y="1589272"/>
                </a:cubicBezTo>
                <a:cubicBezTo>
                  <a:pt x="1004142" y="1605128"/>
                  <a:pt x="446185" y="1573180"/>
                  <a:pt x="264884" y="1589272"/>
                </a:cubicBezTo>
                <a:cubicBezTo>
                  <a:pt x="128749" y="1568796"/>
                  <a:pt x="32228" y="1471084"/>
                  <a:pt x="0" y="1324388"/>
                </a:cubicBezTo>
                <a:cubicBezTo>
                  <a:pt x="-41844" y="1167734"/>
                  <a:pt x="46209" y="919391"/>
                  <a:pt x="0" y="805231"/>
                </a:cubicBezTo>
                <a:cubicBezTo>
                  <a:pt x="-46209" y="691071"/>
                  <a:pt x="51353" y="429422"/>
                  <a:pt x="0" y="26488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144A7-413E-20DC-78DF-CBE07959E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3" r="3737"/>
          <a:stretch/>
        </p:blipFill>
        <p:spPr>
          <a:xfrm>
            <a:off x="0" y="1611265"/>
            <a:ext cx="8824809" cy="500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BCDBF-F250-40CA-7431-8DFE58721BAF}"/>
              </a:ext>
            </a:extLst>
          </p:cNvPr>
          <p:cNvSpPr txBox="1"/>
          <p:nvPr/>
        </p:nvSpPr>
        <p:spPr>
          <a:xfrm>
            <a:off x="533400" y="265833"/>
            <a:ext cx="1143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dùng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kiệm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bảo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̣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tình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Vì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9239D-5F49-69E6-0DFC-A89CFEEA57B0}"/>
              </a:ext>
            </a:extLst>
          </p:cNvPr>
          <p:cNvSpPr txBox="1"/>
          <p:nvPr/>
        </p:nvSpPr>
        <p:spPr>
          <a:xfrm>
            <a:off x="8824809" y="2190385"/>
            <a:ext cx="3139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Tình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huống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872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C8E79-093B-975C-22FD-5546C2CD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7" r="5391"/>
          <a:stretch/>
        </p:blipFill>
        <p:spPr>
          <a:xfrm>
            <a:off x="0" y="1497186"/>
            <a:ext cx="8324759" cy="508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37E1F-A4D4-0CFE-A27B-45CAB27809A4}"/>
              </a:ext>
            </a:extLst>
          </p:cNvPr>
          <p:cNvSpPr txBox="1"/>
          <p:nvPr/>
        </p:nvSpPr>
        <p:spPr>
          <a:xfrm>
            <a:off x="8824809" y="2721114"/>
            <a:ext cx="3139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Tình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huống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054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5BF41E-34C3-AB18-2A98-2AE30195C39A}"/>
              </a:ext>
            </a:extLst>
          </p:cNvPr>
          <p:cNvSpPr/>
          <p:nvPr/>
        </p:nvSpPr>
        <p:spPr>
          <a:xfrm>
            <a:off x="4526281" y="155288"/>
            <a:ext cx="7779596" cy="2554545"/>
          </a:xfrm>
          <a:custGeom>
            <a:avLst/>
            <a:gdLst>
              <a:gd name="connsiteX0" fmla="*/ 0 w 7779596"/>
              <a:gd name="connsiteY0" fmla="*/ 425766 h 2554545"/>
              <a:gd name="connsiteX1" fmla="*/ 425766 w 7779596"/>
              <a:gd name="connsiteY1" fmla="*/ 0 h 2554545"/>
              <a:gd name="connsiteX2" fmla="*/ 795263 w 7779596"/>
              <a:gd name="connsiteY2" fmla="*/ 0 h 2554545"/>
              <a:gd name="connsiteX3" fmla="*/ 1511163 w 7779596"/>
              <a:gd name="connsiteY3" fmla="*/ 0 h 2554545"/>
              <a:gd name="connsiteX4" fmla="*/ 2157782 w 7779596"/>
              <a:gd name="connsiteY4" fmla="*/ 0 h 2554545"/>
              <a:gd name="connsiteX5" fmla="*/ 2596559 w 7779596"/>
              <a:gd name="connsiteY5" fmla="*/ 0 h 2554545"/>
              <a:gd name="connsiteX6" fmla="*/ 3035337 w 7779596"/>
              <a:gd name="connsiteY6" fmla="*/ 0 h 2554545"/>
              <a:gd name="connsiteX7" fmla="*/ 3543395 w 7779596"/>
              <a:gd name="connsiteY7" fmla="*/ 0 h 2554545"/>
              <a:gd name="connsiteX8" fmla="*/ 4051453 w 7779596"/>
              <a:gd name="connsiteY8" fmla="*/ 0 h 2554545"/>
              <a:gd name="connsiteX9" fmla="*/ 4767353 w 7779596"/>
              <a:gd name="connsiteY9" fmla="*/ 0 h 2554545"/>
              <a:gd name="connsiteX10" fmla="*/ 5275411 w 7779596"/>
              <a:gd name="connsiteY10" fmla="*/ 0 h 2554545"/>
              <a:gd name="connsiteX11" fmla="*/ 5644908 w 7779596"/>
              <a:gd name="connsiteY11" fmla="*/ 0 h 2554545"/>
              <a:gd name="connsiteX12" fmla="*/ 6152966 w 7779596"/>
              <a:gd name="connsiteY12" fmla="*/ 0 h 2554545"/>
              <a:gd name="connsiteX13" fmla="*/ 6522462 w 7779596"/>
              <a:gd name="connsiteY13" fmla="*/ 0 h 2554545"/>
              <a:gd name="connsiteX14" fmla="*/ 7353830 w 7779596"/>
              <a:gd name="connsiteY14" fmla="*/ 0 h 2554545"/>
              <a:gd name="connsiteX15" fmla="*/ 7779596 w 7779596"/>
              <a:gd name="connsiteY15" fmla="*/ 425766 h 2554545"/>
              <a:gd name="connsiteX16" fmla="*/ 7779596 w 7779596"/>
              <a:gd name="connsiteY16" fmla="*/ 942347 h 2554545"/>
              <a:gd name="connsiteX17" fmla="*/ 7779596 w 7779596"/>
              <a:gd name="connsiteY17" fmla="*/ 1510018 h 2554545"/>
              <a:gd name="connsiteX18" fmla="*/ 7779596 w 7779596"/>
              <a:gd name="connsiteY18" fmla="*/ 2128779 h 2554545"/>
              <a:gd name="connsiteX19" fmla="*/ 7353830 w 7779596"/>
              <a:gd name="connsiteY19" fmla="*/ 2554545 h 2554545"/>
              <a:gd name="connsiteX20" fmla="*/ 6984333 w 7779596"/>
              <a:gd name="connsiteY20" fmla="*/ 2554545 h 2554545"/>
              <a:gd name="connsiteX21" fmla="*/ 6614837 w 7779596"/>
              <a:gd name="connsiteY21" fmla="*/ 2554545 h 2554545"/>
              <a:gd name="connsiteX22" fmla="*/ 5898937 w 7779596"/>
              <a:gd name="connsiteY22" fmla="*/ 2554545 h 2554545"/>
              <a:gd name="connsiteX23" fmla="*/ 5390879 w 7779596"/>
              <a:gd name="connsiteY23" fmla="*/ 2554545 h 2554545"/>
              <a:gd name="connsiteX24" fmla="*/ 4952101 w 7779596"/>
              <a:gd name="connsiteY24" fmla="*/ 2554545 h 2554545"/>
              <a:gd name="connsiteX25" fmla="*/ 4444043 w 7779596"/>
              <a:gd name="connsiteY25" fmla="*/ 2554545 h 2554545"/>
              <a:gd name="connsiteX26" fmla="*/ 3866704 w 7779596"/>
              <a:gd name="connsiteY26" fmla="*/ 2554545 h 2554545"/>
              <a:gd name="connsiteX27" fmla="*/ 3427927 w 7779596"/>
              <a:gd name="connsiteY27" fmla="*/ 2554545 h 2554545"/>
              <a:gd name="connsiteX28" fmla="*/ 2919869 w 7779596"/>
              <a:gd name="connsiteY28" fmla="*/ 2554545 h 2554545"/>
              <a:gd name="connsiteX29" fmla="*/ 2203969 w 7779596"/>
              <a:gd name="connsiteY29" fmla="*/ 2554545 h 2554545"/>
              <a:gd name="connsiteX30" fmla="*/ 1557350 w 7779596"/>
              <a:gd name="connsiteY30" fmla="*/ 2554545 h 2554545"/>
              <a:gd name="connsiteX31" fmla="*/ 980011 w 7779596"/>
              <a:gd name="connsiteY31" fmla="*/ 2554545 h 2554545"/>
              <a:gd name="connsiteX32" fmla="*/ 425766 w 7779596"/>
              <a:gd name="connsiteY32" fmla="*/ 2554545 h 2554545"/>
              <a:gd name="connsiteX33" fmla="*/ 0 w 7779596"/>
              <a:gd name="connsiteY33" fmla="*/ 2128779 h 2554545"/>
              <a:gd name="connsiteX34" fmla="*/ 0 w 7779596"/>
              <a:gd name="connsiteY34" fmla="*/ 1595168 h 2554545"/>
              <a:gd name="connsiteX35" fmla="*/ 0 w 7779596"/>
              <a:gd name="connsiteY35" fmla="*/ 1078588 h 2554545"/>
              <a:gd name="connsiteX36" fmla="*/ 0 w 7779596"/>
              <a:gd name="connsiteY36" fmla="*/ 425766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779596" h="2554545" fill="none" extrusionOk="0">
                <a:moveTo>
                  <a:pt x="0" y="425766"/>
                </a:moveTo>
                <a:cubicBezTo>
                  <a:pt x="-49395" y="206274"/>
                  <a:pt x="217797" y="-2876"/>
                  <a:pt x="425766" y="0"/>
                </a:cubicBezTo>
                <a:cubicBezTo>
                  <a:pt x="518013" y="-38837"/>
                  <a:pt x="714821" y="24298"/>
                  <a:pt x="795263" y="0"/>
                </a:cubicBezTo>
                <a:cubicBezTo>
                  <a:pt x="875705" y="-24298"/>
                  <a:pt x="1275834" y="29767"/>
                  <a:pt x="1511163" y="0"/>
                </a:cubicBezTo>
                <a:cubicBezTo>
                  <a:pt x="1746492" y="-29767"/>
                  <a:pt x="1983998" y="548"/>
                  <a:pt x="2157782" y="0"/>
                </a:cubicBezTo>
                <a:cubicBezTo>
                  <a:pt x="2331566" y="-548"/>
                  <a:pt x="2439171" y="9767"/>
                  <a:pt x="2596559" y="0"/>
                </a:cubicBezTo>
                <a:cubicBezTo>
                  <a:pt x="2753947" y="-9767"/>
                  <a:pt x="2867028" y="43507"/>
                  <a:pt x="3035337" y="0"/>
                </a:cubicBezTo>
                <a:cubicBezTo>
                  <a:pt x="3203646" y="-43507"/>
                  <a:pt x="3404745" y="8647"/>
                  <a:pt x="3543395" y="0"/>
                </a:cubicBezTo>
                <a:cubicBezTo>
                  <a:pt x="3682045" y="-8647"/>
                  <a:pt x="3903010" y="7566"/>
                  <a:pt x="4051453" y="0"/>
                </a:cubicBezTo>
                <a:cubicBezTo>
                  <a:pt x="4199896" y="-7566"/>
                  <a:pt x="4499177" y="41826"/>
                  <a:pt x="4767353" y="0"/>
                </a:cubicBezTo>
                <a:cubicBezTo>
                  <a:pt x="5035529" y="-41826"/>
                  <a:pt x="5075159" y="23520"/>
                  <a:pt x="5275411" y="0"/>
                </a:cubicBezTo>
                <a:cubicBezTo>
                  <a:pt x="5475663" y="-23520"/>
                  <a:pt x="5492149" y="38299"/>
                  <a:pt x="5644908" y="0"/>
                </a:cubicBezTo>
                <a:cubicBezTo>
                  <a:pt x="5797667" y="-38299"/>
                  <a:pt x="5981655" y="36682"/>
                  <a:pt x="6152966" y="0"/>
                </a:cubicBezTo>
                <a:cubicBezTo>
                  <a:pt x="6324277" y="-36682"/>
                  <a:pt x="6440792" y="21721"/>
                  <a:pt x="6522462" y="0"/>
                </a:cubicBezTo>
                <a:cubicBezTo>
                  <a:pt x="6604132" y="-21721"/>
                  <a:pt x="7011151" y="35780"/>
                  <a:pt x="7353830" y="0"/>
                </a:cubicBezTo>
                <a:cubicBezTo>
                  <a:pt x="7571789" y="39081"/>
                  <a:pt x="7791126" y="161882"/>
                  <a:pt x="7779596" y="425766"/>
                </a:cubicBezTo>
                <a:cubicBezTo>
                  <a:pt x="7812201" y="669894"/>
                  <a:pt x="7764327" y="687905"/>
                  <a:pt x="7779596" y="942347"/>
                </a:cubicBezTo>
                <a:cubicBezTo>
                  <a:pt x="7794865" y="1196789"/>
                  <a:pt x="7764053" y="1368499"/>
                  <a:pt x="7779596" y="1510018"/>
                </a:cubicBezTo>
                <a:cubicBezTo>
                  <a:pt x="7795139" y="1651537"/>
                  <a:pt x="7719531" y="1859531"/>
                  <a:pt x="7779596" y="2128779"/>
                </a:cubicBezTo>
                <a:cubicBezTo>
                  <a:pt x="7775555" y="2417766"/>
                  <a:pt x="7620949" y="2567432"/>
                  <a:pt x="7353830" y="2554545"/>
                </a:cubicBezTo>
                <a:cubicBezTo>
                  <a:pt x="7225092" y="2576094"/>
                  <a:pt x="7137492" y="2540711"/>
                  <a:pt x="6984333" y="2554545"/>
                </a:cubicBezTo>
                <a:cubicBezTo>
                  <a:pt x="6831174" y="2568379"/>
                  <a:pt x="6791424" y="2548388"/>
                  <a:pt x="6614837" y="2554545"/>
                </a:cubicBezTo>
                <a:cubicBezTo>
                  <a:pt x="6438250" y="2560702"/>
                  <a:pt x="6162587" y="2477342"/>
                  <a:pt x="5898937" y="2554545"/>
                </a:cubicBezTo>
                <a:cubicBezTo>
                  <a:pt x="5635287" y="2631748"/>
                  <a:pt x="5494151" y="2528344"/>
                  <a:pt x="5390879" y="2554545"/>
                </a:cubicBezTo>
                <a:cubicBezTo>
                  <a:pt x="5287607" y="2580746"/>
                  <a:pt x="5093406" y="2545960"/>
                  <a:pt x="4952101" y="2554545"/>
                </a:cubicBezTo>
                <a:cubicBezTo>
                  <a:pt x="4810796" y="2563130"/>
                  <a:pt x="4573926" y="2505727"/>
                  <a:pt x="4444043" y="2554545"/>
                </a:cubicBezTo>
                <a:cubicBezTo>
                  <a:pt x="4314160" y="2603363"/>
                  <a:pt x="4030220" y="2503858"/>
                  <a:pt x="3866704" y="2554545"/>
                </a:cubicBezTo>
                <a:cubicBezTo>
                  <a:pt x="3703188" y="2605232"/>
                  <a:pt x="3644956" y="2520719"/>
                  <a:pt x="3427927" y="2554545"/>
                </a:cubicBezTo>
                <a:cubicBezTo>
                  <a:pt x="3210898" y="2588371"/>
                  <a:pt x="3131489" y="2544416"/>
                  <a:pt x="2919869" y="2554545"/>
                </a:cubicBezTo>
                <a:cubicBezTo>
                  <a:pt x="2708249" y="2564674"/>
                  <a:pt x="2352975" y="2508782"/>
                  <a:pt x="2203969" y="2554545"/>
                </a:cubicBezTo>
                <a:cubicBezTo>
                  <a:pt x="2054963" y="2600308"/>
                  <a:pt x="1689688" y="2483269"/>
                  <a:pt x="1557350" y="2554545"/>
                </a:cubicBezTo>
                <a:cubicBezTo>
                  <a:pt x="1425012" y="2625821"/>
                  <a:pt x="1207637" y="2514133"/>
                  <a:pt x="980011" y="2554545"/>
                </a:cubicBezTo>
                <a:cubicBezTo>
                  <a:pt x="752385" y="2594957"/>
                  <a:pt x="648062" y="2541805"/>
                  <a:pt x="425766" y="2554545"/>
                </a:cubicBezTo>
                <a:cubicBezTo>
                  <a:pt x="210998" y="2578145"/>
                  <a:pt x="-1803" y="2333259"/>
                  <a:pt x="0" y="2128779"/>
                </a:cubicBezTo>
                <a:cubicBezTo>
                  <a:pt x="-16752" y="1948946"/>
                  <a:pt x="37134" y="1816377"/>
                  <a:pt x="0" y="1595168"/>
                </a:cubicBezTo>
                <a:cubicBezTo>
                  <a:pt x="-37134" y="1373959"/>
                  <a:pt x="52851" y="1237198"/>
                  <a:pt x="0" y="1078588"/>
                </a:cubicBezTo>
                <a:cubicBezTo>
                  <a:pt x="-52851" y="919978"/>
                  <a:pt x="38510" y="599025"/>
                  <a:pt x="0" y="425766"/>
                </a:cubicBezTo>
                <a:close/>
              </a:path>
              <a:path w="7779596" h="2554545" stroke="0" extrusionOk="0">
                <a:moveTo>
                  <a:pt x="0" y="425766"/>
                </a:moveTo>
                <a:cubicBezTo>
                  <a:pt x="-18838" y="183375"/>
                  <a:pt x="145357" y="11028"/>
                  <a:pt x="425766" y="0"/>
                </a:cubicBezTo>
                <a:cubicBezTo>
                  <a:pt x="628553" y="-50889"/>
                  <a:pt x="758922" y="18285"/>
                  <a:pt x="933824" y="0"/>
                </a:cubicBezTo>
                <a:cubicBezTo>
                  <a:pt x="1108726" y="-18285"/>
                  <a:pt x="1348915" y="2128"/>
                  <a:pt x="1511163" y="0"/>
                </a:cubicBezTo>
                <a:cubicBezTo>
                  <a:pt x="1673411" y="-2128"/>
                  <a:pt x="1925312" y="49121"/>
                  <a:pt x="2157782" y="0"/>
                </a:cubicBezTo>
                <a:cubicBezTo>
                  <a:pt x="2390252" y="-49121"/>
                  <a:pt x="2608240" y="46585"/>
                  <a:pt x="2873682" y="0"/>
                </a:cubicBezTo>
                <a:cubicBezTo>
                  <a:pt x="3139124" y="-46585"/>
                  <a:pt x="3244045" y="43901"/>
                  <a:pt x="3589582" y="0"/>
                </a:cubicBezTo>
                <a:cubicBezTo>
                  <a:pt x="3935119" y="-43901"/>
                  <a:pt x="3932565" y="39152"/>
                  <a:pt x="4097640" y="0"/>
                </a:cubicBezTo>
                <a:cubicBezTo>
                  <a:pt x="4262715" y="-39152"/>
                  <a:pt x="4298453" y="30287"/>
                  <a:pt x="4467137" y="0"/>
                </a:cubicBezTo>
                <a:cubicBezTo>
                  <a:pt x="4635821" y="-30287"/>
                  <a:pt x="4850717" y="53712"/>
                  <a:pt x="5113756" y="0"/>
                </a:cubicBezTo>
                <a:cubicBezTo>
                  <a:pt x="5376795" y="-53712"/>
                  <a:pt x="5492468" y="48016"/>
                  <a:pt x="5621814" y="0"/>
                </a:cubicBezTo>
                <a:cubicBezTo>
                  <a:pt x="5751160" y="-48016"/>
                  <a:pt x="5902167" y="35658"/>
                  <a:pt x="6060591" y="0"/>
                </a:cubicBezTo>
                <a:cubicBezTo>
                  <a:pt x="6219015" y="-35658"/>
                  <a:pt x="6364507" y="34666"/>
                  <a:pt x="6568649" y="0"/>
                </a:cubicBezTo>
                <a:cubicBezTo>
                  <a:pt x="6772791" y="-34666"/>
                  <a:pt x="7191764" y="79104"/>
                  <a:pt x="7353830" y="0"/>
                </a:cubicBezTo>
                <a:cubicBezTo>
                  <a:pt x="7634017" y="2185"/>
                  <a:pt x="7783788" y="211014"/>
                  <a:pt x="7779596" y="425766"/>
                </a:cubicBezTo>
                <a:cubicBezTo>
                  <a:pt x="7818606" y="559327"/>
                  <a:pt x="7740026" y="803314"/>
                  <a:pt x="7779596" y="1010467"/>
                </a:cubicBezTo>
                <a:cubicBezTo>
                  <a:pt x="7819166" y="1217620"/>
                  <a:pt x="7728772" y="1412788"/>
                  <a:pt x="7779596" y="1561108"/>
                </a:cubicBezTo>
                <a:cubicBezTo>
                  <a:pt x="7830420" y="1709428"/>
                  <a:pt x="7713896" y="1868138"/>
                  <a:pt x="7779596" y="2128779"/>
                </a:cubicBezTo>
                <a:cubicBezTo>
                  <a:pt x="7755679" y="2400549"/>
                  <a:pt x="7610272" y="2609889"/>
                  <a:pt x="7353830" y="2554545"/>
                </a:cubicBezTo>
                <a:cubicBezTo>
                  <a:pt x="7170879" y="2598791"/>
                  <a:pt x="7142286" y="2523411"/>
                  <a:pt x="6984333" y="2554545"/>
                </a:cubicBezTo>
                <a:cubicBezTo>
                  <a:pt x="6826380" y="2585679"/>
                  <a:pt x="6715574" y="2495779"/>
                  <a:pt x="6476275" y="2554545"/>
                </a:cubicBezTo>
                <a:cubicBezTo>
                  <a:pt x="6236976" y="2613311"/>
                  <a:pt x="6096918" y="2538588"/>
                  <a:pt x="5898937" y="2554545"/>
                </a:cubicBezTo>
                <a:cubicBezTo>
                  <a:pt x="5700956" y="2570502"/>
                  <a:pt x="5377351" y="2554463"/>
                  <a:pt x="5183037" y="2554545"/>
                </a:cubicBezTo>
                <a:cubicBezTo>
                  <a:pt x="4988723" y="2554627"/>
                  <a:pt x="4888637" y="2526427"/>
                  <a:pt x="4813540" y="2554545"/>
                </a:cubicBezTo>
                <a:cubicBezTo>
                  <a:pt x="4738443" y="2582663"/>
                  <a:pt x="4412412" y="2480506"/>
                  <a:pt x="4097640" y="2554545"/>
                </a:cubicBezTo>
                <a:cubicBezTo>
                  <a:pt x="3782868" y="2628584"/>
                  <a:pt x="3670626" y="2471456"/>
                  <a:pt x="3381740" y="2554545"/>
                </a:cubicBezTo>
                <a:cubicBezTo>
                  <a:pt x="3092854" y="2637634"/>
                  <a:pt x="2993682" y="2501336"/>
                  <a:pt x="2665840" y="2554545"/>
                </a:cubicBezTo>
                <a:cubicBezTo>
                  <a:pt x="2337998" y="2607754"/>
                  <a:pt x="2347905" y="2514312"/>
                  <a:pt x="2227063" y="2554545"/>
                </a:cubicBezTo>
                <a:cubicBezTo>
                  <a:pt x="2106221" y="2594778"/>
                  <a:pt x="1918864" y="2493320"/>
                  <a:pt x="1649724" y="2554545"/>
                </a:cubicBezTo>
                <a:cubicBezTo>
                  <a:pt x="1380584" y="2615770"/>
                  <a:pt x="1447852" y="2512124"/>
                  <a:pt x="1280227" y="2554545"/>
                </a:cubicBezTo>
                <a:cubicBezTo>
                  <a:pt x="1112602" y="2596966"/>
                  <a:pt x="817116" y="2491798"/>
                  <a:pt x="425766" y="2554545"/>
                </a:cubicBezTo>
                <a:cubicBezTo>
                  <a:pt x="238185" y="2606014"/>
                  <a:pt x="-19018" y="2367757"/>
                  <a:pt x="0" y="2128779"/>
                </a:cubicBezTo>
                <a:cubicBezTo>
                  <a:pt x="-46642" y="1915941"/>
                  <a:pt x="17915" y="1843124"/>
                  <a:pt x="0" y="1595168"/>
                </a:cubicBezTo>
                <a:cubicBezTo>
                  <a:pt x="-17915" y="1347212"/>
                  <a:pt x="49820" y="1140892"/>
                  <a:pt x="0" y="1010467"/>
                </a:cubicBezTo>
                <a:cubicBezTo>
                  <a:pt x="-49820" y="880042"/>
                  <a:pt x="31501" y="598858"/>
                  <a:pt x="0" y="42576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144A7-413E-20DC-78DF-CBE07959E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3" r="3737"/>
          <a:stretch/>
        </p:blipFill>
        <p:spPr>
          <a:xfrm>
            <a:off x="0" y="2621280"/>
            <a:ext cx="7043203" cy="399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BCDBF-F250-40CA-7431-8DFE58721BAF}"/>
              </a:ext>
            </a:extLst>
          </p:cNvPr>
          <p:cNvSpPr txBox="1"/>
          <p:nvPr/>
        </p:nvSpPr>
        <p:spPr>
          <a:xfrm>
            <a:off x="4412404" y="243840"/>
            <a:ext cx="77795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quá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nhiều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hoặc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̣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vì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sẽ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rất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lãng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phí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tiền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bạc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9239D-5F49-69E6-0DFC-A89CFEEA57B0}"/>
              </a:ext>
            </a:extLst>
          </p:cNvPr>
          <p:cNvSpPr txBox="1"/>
          <p:nvPr/>
        </p:nvSpPr>
        <p:spPr>
          <a:xfrm>
            <a:off x="636482" y="1913393"/>
            <a:ext cx="3139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Tình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huống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211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42AF2B-35BB-ADD4-F357-F5FDACB84679}"/>
              </a:ext>
            </a:extLst>
          </p:cNvPr>
          <p:cNvSpPr/>
          <p:nvPr/>
        </p:nvSpPr>
        <p:spPr>
          <a:xfrm>
            <a:off x="0" y="335280"/>
            <a:ext cx="5622549" cy="6295325"/>
          </a:xfrm>
          <a:custGeom>
            <a:avLst/>
            <a:gdLst>
              <a:gd name="connsiteX0" fmla="*/ 0 w 5622549"/>
              <a:gd name="connsiteY0" fmla="*/ 937110 h 6295325"/>
              <a:gd name="connsiteX1" fmla="*/ 937110 w 5622549"/>
              <a:gd name="connsiteY1" fmla="*/ 0 h 6295325"/>
              <a:gd name="connsiteX2" fmla="*/ 1472586 w 5622549"/>
              <a:gd name="connsiteY2" fmla="*/ 0 h 6295325"/>
              <a:gd name="connsiteX3" fmla="*/ 2083028 w 5622549"/>
              <a:gd name="connsiteY3" fmla="*/ 0 h 6295325"/>
              <a:gd name="connsiteX4" fmla="*/ 2693470 w 5622549"/>
              <a:gd name="connsiteY4" fmla="*/ 0 h 6295325"/>
              <a:gd name="connsiteX5" fmla="*/ 3266429 w 5622549"/>
              <a:gd name="connsiteY5" fmla="*/ 0 h 6295325"/>
              <a:gd name="connsiteX6" fmla="*/ 3726938 w 5622549"/>
              <a:gd name="connsiteY6" fmla="*/ 0 h 6295325"/>
              <a:gd name="connsiteX7" fmla="*/ 4187447 w 5622549"/>
              <a:gd name="connsiteY7" fmla="*/ 0 h 6295325"/>
              <a:gd name="connsiteX8" fmla="*/ 4685439 w 5622549"/>
              <a:gd name="connsiteY8" fmla="*/ 0 h 6295325"/>
              <a:gd name="connsiteX9" fmla="*/ 5622549 w 5622549"/>
              <a:gd name="connsiteY9" fmla="*/ 937110 h 6295325"/>
              <a:gd name="connsiteX10" fmla="*/ 5622549 w 5622549"/>
              <a:gd name="connsiteY10" fmla="*/ 1445537 h 6295325"/>
              <a:gd name="connsiteX11" fmla="*/ 5622549 w 5622549"/>
              <a:gd name="connsiteY11" fmla="*/ 1865542 h 6295325"/>
              <a:gd name="connsiteX12" fmla="*/ 5622549 w 5622549"/>
              <a:gd name="connsiteY12" fmla="*/ 2373969 h 6295325"/>
              <a:gd name="connsiteX13" fmla="*/ 5622549 w 5622549"/>
              <a:gd name="connsiteY13" fmla="*/ 2793974 h 6295325"/>
              <a:gd name="connsiteX14" fmla="*/ 5622549 w 5622549"/>
              <a:gd name="connsiteY14" fmla="*/ 3258190 h 6295325"/>
              <a:gd name="connsiteX15" fmla="*/ 5622549 w 5622549"/>
              <a:gd name="connsiteY15" fmla="*/ 3855039 h 6295325"/>
              <a:gd name="connsiteX16" fmla="*/ 5622549 w 5622549"/>
              <a:gd name="connsiteY16" fmla="*/ 4496100 h 6295325"/>
              <a:gd name="connsiteX17" fmla="*/ 5622549 w 5622549"/>
              <a:gd name="connsiteY17" fmla="*/ 5358215 h 6295325"/>
              <a:gd name="connsiteX18" fmla="*/ 4685439 w 5622549"/>
              <a:gd name="connsiteY18" fmla="*/ 6295325 h 6295325"/>
              <a:gd name="connsiteX19" fmla="*/ 4149963 w 5622549"/>
              <a:gd name="connsiteY19" fmla="*/ 6295325 h 6295325"/>
              <a:gd name="connsiteX20" fmla="*/ 3726938 w 5622549"/>
              <a:gd name="connsiteY20" fmla="*/ 6295325 h 6295325"/>
              <a:gd name="connsiteX21" fmla="*/ 3191462 w 5622549"/>
              <a:gd name="connsiteY21" fmla="*/ 6295325 h 6295325"/>
              <a:gd name="connsiteX22" fmla="*/ 2768436 w 5622549"/>
              <a:gd name="connsiteY22" fmla="*/ 6295325 h 6295325"/>
              <a:gd name="connsiteX23" fmla="*/ 2157994 w 5622549"/>
              <a:gd name="connsiteY23" fmla="*/ 6295325 h 6295325"/>
              <a:gd name="connsiteX24" fmla="*/ 1660002 w 5622549"/>
              <a:gd name="connsiteY24" fmla="*/ 6295325 h 6295325"/>
              <a:gd name="connsiteX25" fmla="*/ 937110 w 5622549"/>
              <a:gd name="connsiteY25" fmla="*/ 6295325 h 6295325"/>
              <a:gd name="connsiteX26" fmla="*/ 0 w 5622549"/>
              <a:gd name="connsiteY26" fmla="*/ 5358215 h 6295325"/>
              <a:gd name="connsiteX27" fmla="*/ 0 w 5622549"/>
              <a:gd name="connsiteY27" fmla="*/ 4849788 h 6295325"/>
              <a:gd name="connsiteX28" fmla="*/ 0 w 5622549"/>
              <a:gd name="connsiteY28" fmla="*/ 4341361 h 6295325"/>
              <a:gd name="connsiteX29" fmla="*/ 0 w 5622549"/>
              <a:gd name="connsiteY29" fmla="*/ 3700301 h 6295325"/>
              <a:gd name="connsiteX30" fmla="*/ 0 w 5622549"/>
              <a:gd name="connsiteY30" fmla="*/ 3103451 h 6295325"/>
              <a:gd name="connsiteX31" fmla="*/ 0 w 5622549"/>
              <a:gd name="connsiteY31" fmla="*/ 2550813 h 6295325"/>
              <a:gd name="connsiteX32" fmla="*/ 0 w 5622549"/>
              <a:gd name="connsiteY32" fmla="*/ 2130808 h 6295325"/>
              <a:gd name="connsiteX33" fmla="*/ 0 w 5622549"/>
              <a:gd name="connsiteY33" fmla="*/ 1622381 h 6295325"/>
              <a:gd name="connsiteX34" fmla="*/ 0 w 5622549"/>
              <a:gd name="connsiteY34" fmla="*/ 937110 h 62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22549" h="6295325" fill="none" extrusionOk="0">
                <a:moveTo>
                  <a:pt x="0" y="937110"/>
                </a:moveTo>
                <a:cubicBezTo>
                  <a:pt x="-42251" y="438548"/>
                  <a:pt x="551665" y="78855"/>
                  <a:pt x="937110" y="0"/>
                </a:cubicBezTo>
                <a:cubicBezTo>
                  <a:pt x="1110436" y="-13463"/>
                  <a:pt x="1289831" y="49448"/>
                  <a:pt x="1472586" y="0"/>
                </a:cubicBezTo>
                <a:cubicBezTo>
                  <a:pt x="1655341" y="-49448"/>
                  <a:pt x="1907985" y="28441"/>
                  <a:pt x="2083028" y="0"/>
                </a:cubicBezTo>
                <a:cubicBezTo>
                  <a:pt x="2258071" y="-28441"/>
                  <a:pt x="2560556" y="59231"/>
                  <a:pt x="2693470" y="0"/>
                </a:cubicBezTo>
                <a:cubicBezTo>
                  <a:pt x="2826384" y="-59231"/>
                  <a:pt x="3007254" y="16794"/>
                  <a:pt x="3266429" y="0"/>
                </a:cubicBezTo>
                <a:cubicBezTo>
                  <a:pt x="3525604" y="-16794"/>
                  <a:pt x="3555265" y="1268"/>
                  <a:pt x="3726938" y="0"/>
                </a:cubicBezTo>
                <a:cubicBezTo>
                  <a:pt x="3898611" y="-1268"/>
                  <a:pt x="4030622" y="11072"/>
                  <a:pt x="4187447" y="0"/>
                </a:cubicBezTo>
                <a:cubicBezTo>
                  <a:pt x="4344272" y="-11072"/>
                  <a:pt x="4500507" y="9840"/>
                  <a:pt x="4685439" y="0"/>
                </a:cubicBezTo>
                <a:cubicBezTo>
                  <a:pt x="5122786" y="-99727"/>
                  <a:pt x="5718978" y="473392"/>
                  <a:pt x="5622549" y="937110"/>
                </a:cubicBezTo>
                <a:cubicBezTo>
                  <a:pt x="5683322" y="1049270"/>
                  <a:pt x="5573099" y="1260428"/>
                  <a:pt x="5622549" y="1445537"/>
                </a:cubicBezTo>
                <a:cubicBezTo>
                  <a:pt x="5671999" y="1630646"/>
                  <a:pt x="5585476" y="1746234"/>
                  <a:pt x="5622549" y="1865542"/>
                </a:cubicBezTo>
                <a:cubicBezTo>
                  <a:pt x="5659622" y="1984851"/>
                  <a:pt x="5594995" y="2186834"/>
                  <a:pt x="5622549" y="2373969"/>
                </a:cubicBezTo>
                <a:cubicBezTo>
                  <a:pt x="5650103" y="2561104"/>
                  <a:pt x="5603548" y="2692172"/>
                  <a:pt x="5622549" y="2793974"/>
                </a:cubicBezTo>
                <a:cubicBezTo>
                  <a:pt x="5641550" y="2895776"/>
                  <a:pt x="5584480" y="3135723"/>
                  <a:pt x="5622549" y="3258190"/>
                </a:cubicBezTo>
                <a:cubicBezTo>
                  <a:pt x="5660618" y="3380657"/>
                  <a:pt x="5606660" y="3595767"/>
                  <a:pt x="5622549" y="3855039"/>
                </a:cubicBezTo>
                <a:cubicBezTo>
                  <a:pt x="5638438" y="4114311"/>
                  <a:pt x="5562210" y="4311788"/>
                  <a:pt x="5622549" y="4496100"/>
                </a:cubicBezTo>
                <a:cubicBezTo>
                  <a:pt x="5682888" y="4680412"/>
                  <a:pt x="5599334" y="4964072"/>
                  <a:pt x="5622549" y="5358215"/>
                </a:cubicBezTo>
                <a:cubicBezTo>
                  <a:pt x="5614818" y="5842604"/>
                  <a:pt x="5137552" y="6391653"/>
                  <a:pt x="4685439" y="6295325"/>
                </a:cubicBezTo>
                <a:cubicBezTo>
                  <a:pt x="4480140" y="6331303"/>
                  <a:pt x="4355240" y="6247874"/>
                  <a:pt x="4149963" y="6295325"/>
                </a:cubicBezTo>
                <a:cubicBezTo>
                  <a:pt x="3944686" y="6342776"/>
                  <a:pt x="3875533" y="6269439"/>
                  <a:pt x="3726938" y="6295325"/>
                </a:cubicBezTo>
                <a:cubicBezTo>
                  <a:pt x="3578344" y="6321211"/>
                  <a:pt x="3418502" y="6265019"/>
                  <a:pt x="3191462" y="6295325"/>
                </a:cubicBezTo>
                <a:cubicBezTo>
                  <a:pt x="2964422" y="6325631"/>
                  <a:pt x="2894716" y="6286994"/>
                  <a:pt x="2768436" y="6295325"/>
                </a:cubicBezTo>
                <a:cubicBezTo>
                  <a:pt x="2642156" y="6303656"/>
                  <a:pt x="2422421" y="6267708"/>
                  <a:pt x="2157994" y="6295325"/>
                </a:cubicBezTo>
                <a:cubicBezTo>
                  <a:pt x="1893567" y="6322942"/>
                  <a:pt x="1850267" y="6253526"/>
                  <a:pt x="1660002" y="6295325"/>
                </a:cubicBezTo>
                <a:cubicBezTo>
                  <a:pt x="1469737" y="6337124"/>
                  <a:pt x="1100603" y="6265981"/>
                  <a:pt x="937110" y="6295325"/>
                </a:cubicBezTo>
                <a:cubicBezTo>
                  <a:pt x="404243" y="6207962"/>
                  <a:pt x="-8865" y="5930693"/>
                  <a:pt x="0" y="5358215"/>
                </a:cubicBezTo>
                <a:cubicBezTo>
                  <a:pt x="-17584" y="5172120"/>
                  <a:pt x="38834" y="5083971"/>
                  <a:pt x="0" y="4849788"/>
                </a:cubicBezTo>
                <a:cubicBezTo>
                  <a:pt x="-38834" y="4615605"/>
                  <a:pt x="15094" y="4581927"/>
                  <a:pt x="0" y="4341361"/>
                </a:cubicBezTo>
                <a:cubicBezTo>
                  <a:pt x="-15094" y="4100795"/>
                  <a:pt x="67869" y="3901884"/>
                  <a:pt x="0" y="3700301"/>
                </a:cubicBezTo>
                <a:cubicBezTo>
                  <a:pt x="-67869" y="3498718"/>
                  <a:pt x="36865" y="3290862"/>
                  <a:pt x="0" y="3103451"/>
                </a:cubicBezTo>
                <a:cubicBezTo>
                  <a:pt x="-36865" y="2916040"/>
                  <a:pt x="5530" y="2712229"/>
                  <a:pt x="0" y="2550813"/>
                </a:cubicBezTo>
                <a:cubicBezTo>
                  <a:pt x="-5530" y="2389397"/>
                  <a:pt x="14236" y="2295684"/>
                  <a:pt x="0" y="2130808"/>
                </a:cubicBezTo>
                <a:cubicBezTo>
                  <a:pt x="-14236" y="1965933"/>
                  <a:pt x="7021" y="1780380"/>
                  <a:pt x="0" y="1622381"/>
                </a:cubicBezTo>
                <a:cubicBezTo>
                  <a:pt x="-7021" y="1464382"/>
                  <a:pt x="23536" y="1230103"/>
                  <a:pt x="0" y="937110"/>
                </a:cubicBezTo>
                <a:close/>
              </a:path>
              <a:path w="5622549" h="6295325" stroke="0" extrusionOk="0">
                <a:moveTo>
                  <a:pt x="0" y="937110"/>
                </a:moveTo>
                <a:cubicBezTo>
                  <a:pt x="-64458" y="394760"/>
                  <a:pt x="339350" y="19542"/>
                  <a:pt x="937110" y="0"/>
                </a:cubicBezTo>
                <a:cubicBezTo>
                  <a:pt x="1136082" y="-2048"/>
                  <a:pt x="1191235" y="22492"/>
                  <a:pt x="1435102" y="0"/>
                </a:cubicBezTo>
                <a:cubicBezTo>
                  <a:pt x="1678969" y="-22492"/>
                  <a:pt x="1783063" y="60146"/>
                  <a:pt x="1970578" y="0"/>
                </a:cubicBezTo>
                <a:cubicBezTo>
                  <a:pt x="2158093" y="-60146"/>
                  <a:pt x="2344025" y="54521"/>
                  <a:pt x="2543537" y="0"/>
                </a:cubicBezTo>
                <a:cubicBezTo>
                  <a:pt x="2743049" y="-54521"/>
                  <a:pt x="2864688" y="17041"/>
                  <a:pt x="3153979" y="0"/>
                </a:cubicBezTo>
                <a:cubicBezTo>
                  <a:pt x="3443270" y="-17041"/>
                  <a:pt x="3554099" y="4493"/>
                  <a:pt x="3764421" y="0"/>
                </a:cubicBezTo>
                <a:cubicBezTo>
                  <a:pt x="3974743" y="-4493"/>
                  <a:pt x="4443944" y="39545"/>
                  <a:pt x="4685439" y="0"/>
                </a:cubicBezTo>
                <a:cubicBezTo>
                  <a:pt x="5127169" y="-58806"/>
                  <a:pt x="5639934" y="456861"/>
                  <a:pt x="5622549" y="937110"/>
                </a:cubicBezTo>
                <a:cubicBezTo>
                  <a:pt x="5661523" y="1056861"/>
                  <a:pt x="5622178" y="1280949"/>
                  <a:pt x="5622549" y="1533959"/>
                </a:cubicBezTo>
                <a:cubicBezTo>
                  <a:pt x="5622920" y="1786969"/>
                  <a:pt x="5576260" y="1794100"/>
                  <a:pt x="5622549" y="1998175"/>
                </a:cubicBezTo>
                <a:cubicBezTo>
                  <a:pt x="5668838" y="2202250"/>
                  <a:pt x="5618091" y="2325479"/>
                  <a:pt x="5622549" y="2506602"/>
                </a:cubicBezTo>
                <a:cubicBezTo>
                  <a:pt x="5627007" y="2687725"/>
                  <a:pt x="5622165" y="2808710"/>
                  <a:pt x="5622549" y="2926607"/>
                </a:cubicBezTo>
                <a:cubicBezTo>
                  <a:pt x="5622933" y="3044505"/>
                  <a:pt x="5547811" y="3289833"/>
                  <a:pt x="5622549" y="3567667"/>
                </a:cubicBezTo>
                <a:cubicBezTo>
                  <a:pt x="5697287" y="3845501"/>
                  <a:pt x="5551591" y="3907622"/>
                  <a:pt x="5622549" y="4164517"/>
                </a:cubicBezTo>
                <a:cubicBezTo>
                  <a:pt x="5693507" y="4421412"/>
                  <a:pt x="5582644" y="4403637"/>
                  <a:pt x="5622549" y="4628733"/>
                </a:cubicBezTo>
                <a:cubicBezTo>
                  <a:pt x="5662454" y="4853829"/>
                  <a:pt x="5549611" y="5039771"/>
                  <a:pt x="5622549" y="5358215"/>
                </a:cubicBezTo>
                <a:cubicBezTo>
                  <a:pt x="5749903" y="5884265"/>
                  <a:pt x="5249272" y="6276782"/>
                  <a:pt x="4685439" y="6295325"/>
                </a:cubicBezTo>
                <a:cubicBezTo>
                  <a:pt x="4454678" y="6346729"/>
                  <a:pt x="4333198" y="6252581"/>
                  <a:pt x="4187447" y="6295325"/>
                </a:cubicBezTo>
                <a:cubicBezTo>
                  <a:pt x="4041696" y="6338069"/>
                  <a:pt x="3926914" y="6250688"/>
                  <a:pt x="3764421" y="6295325"/>
                </a:cubicBezTo>
                <a:cubicBezTo>
                  <a:pt x="3601928" y="6339962"/>
                  <a:pt x="3383146" y="6262950"/>
                  <a:pt x="3266429" y="6295325"/>
                </a:cubicBezTo>
                <a:cubicBezTo>
                  <a:pt x="3149712" y="6327700"/>
                  <a:pt x="2956029" y="6246682"/>
                  <a:pt x="2730953" y="6295325"/>
                </a:cubicBezTo>
                <a:cubicBezTo>
                  <a:pt x="2505877" y="6343968"/>
                  <a:pt x="2326730" y="6271007"/>
                  <a:pt x="2120511" y="6295325"/>
                </a:cubicBezTo>
                <a:cubicBezTo>
                  <a:pt x="1914292" y="6319643"/>
                  <a:pt x="1870344" y="6266970"/>
                  <a:pt x="1697485" y="6295325"/>
                </a:cubicBezTo>
                <a:cubicBezTo>
                  <a:pt x="1524626" y="6323680"/>
                  <a:pt x="1157692" y="6281841"/>
                  <a:pt x="937110" y="6295325"/>
                </a:cubicBezTo>
                <a:cubicBezTo>
                  <a:pt x="290804" y="6232943"/>
                  <a:pt x="-85696" y="5881289"/>
                  <a:pt x="0" y="5358215"/>
                </a:cubicBezTo>
                <a:cubicBezTo>
                  <a:pt x="-1585" y="5180672"/>
                  <a:pt x="9107" y="5135882"/>
                  <a:pt x="0" y="4938210"/>
                </a:cubicBezTo>
                <a:cubicBezTo>
                  <a:pt x="-9107" y="4740538"/>
                  <a:pt x="39190" y="4527076"/>
                  <a:pt x="0" y="4385572"/>
                </a:cubicBezTo>
                <a:cubicBezTo>
                  <a:pt x="-39190" y="4244068"/>
                  <a:pt x="42826" y="4068518"/>
                  <a:pt x="0" y="3965567"/>
                </a:cubicBezTo>
                <a:cubicBezTo>
                  <a:pt x="-42826" y="3862616"/>
                  <a:pt x="33931" y="3647913"/>
                  <a:pt x="0" y="3457140"/>
                </a:cubicBezTo>
                <a:cubicBezTo>
                  <a:pt x="-33931" y="3266367"/>
                  <a:pt x="3008" y="3164285"/>
                  <a:pt x="0" y="2992924"/>
                </a:cubicBezTo>
                <a:cubicBezTo>
                  <a:pt x="-3008" y="2821563"/>
                  <a:pt x="34786" y="2644784"/>
                  <a:pt x="0" y="2484497"/>
                </a:cubicBezTo>
                <a:cubicBezTo>
                  <a:pt x="-34786" y="2324210"/>
                  <a:pt x="21429" y="2204234"/>
                  <a:pt x="0" y="1976070"/>
                </a:cubicBezTo>
                <a:cubicBezTo>
                  <a:pt x="-21429" y="1747906"/>
                  <a:pt x="1303" y="1220543"/>
                  <a:pt x="0" y="9371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C8E79-093B-975C-22FD-5546C2CD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7" r="5391"/>
          <a:stretch/>
        </p:blipFill>
        <p:spPr>
          <a:xfrm>
            <a:off x="5787481" y="1188720"/>
            <a:ext cx="6404519" cy="391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37E1F-A4D4-0CFE-A27B-45CAB27809A4}"/>
              </a:ext>
            </a:extLst>
          </p:cNvPr>
          <p:cNvSpPr txBox="1"/>
          <p:nvPr/>
        </p:nvSpPr>
        <p:spPr>
          <a:xfrm>
            <a:off x="7727529" y="480834"/>
            <a:ext cx="3139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Tình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huống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Source Sans Pro Black" panose="020B0803030403020204" pitchFamily="34" charset="0"/>
              </a:rPr>
              <a:t>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766DC-E548-BF51-BE8B-B3E8A2D3FF0F}"/>
              </a:ext>
            </a:extLst>
          </p:cNvPr>
          <p:cNvSpPr txBox="1"/>
          <p:nvPr/>
        </p:nvSpPr>
        <p:spPr>
          <a:xfrm>
            <a:off x="0" y="1188720"/>
            <a:ext cx="557945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với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bằng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hạn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nhựa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bảo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̣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đồng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thời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dùng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sẽ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giúp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nbaor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tồn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nghê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truyền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thống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tốt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1AA7676-B1E5-424F-B0D0-DD1517C63249}"/>
              </a:ext>
            </a:extLst>
          </p:cNvPr>
          <p:cNvSpPr txBox="1"/>
          <p:nvPr/>
        </p:nvSpPr>
        <p:spPr>
          <a:xfrm>
            <a:off x="1518138" y="1767006"/>
            <a:ext cx="9155723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Hoạt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động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sản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xuất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tạo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sản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phẩm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chủ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yếu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bằng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với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cụ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giản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thường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dụng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liệu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lấy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srgbClr val="5BC0EB">
                    <a:lumMod val="50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thiê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n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Các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sản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phẩm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̉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phục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vụ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cuộc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sống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lại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lợi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ích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tê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́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người</a:t>
            </a:r>
            <a:r>
              <a:rPr lang="en-US" sz="3500" dirty="0">
                <a:solidFill>
                  <a:srgbClr val="5BC0EB">
                    <a:lumMod val="50000"/>
                  </a:srgbClr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srgbClr val="5BC0E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6233EC-F4B9-4946-8361-7E611498A15E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circle&#10;&#10;Description automatically generated">
            <a:extLst>
              <a:ext uri="{FF2B5EF4-FFF2-40B4-BE49-F238E27FC236}">
                <a16:creationId xmlns:a16="http://schemas.microsoft.com/office/drawing/2014/main" id="{3AB79F4E-F46E-1E6D-9EBE-3170633FE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0" b="32500" l="36700" r="65950">
                        <a14:foregroundMark x1="42650" y1="9300" x2="42650" y2="9300"/>
                        <a14:foregroundMark x1="52600" y1="6100" x2="52600" y2="6100"/>
                        <a14:foregroundMark x1="60000" y1="10300" x2="60000" y2="10300"/>
                        <a14:foregroundMark x1="64900" y1="18750" x2="64900" y2="18750"/>
                        <a14:foregroundMark x1="60500" y1="28700" x2="60500" y2="28700"/>
                        <a14:foregroundMark x1="51400" y1="32550" x2="51400" y2="32550"/>
                        <a14:foregroundMark x1="42450" y1="28500" x2="42450" y2="28500"/>
                        <a14:foregroundMark x1="39250" y1="19250" x2="39250" y2="19250"/>
                        <a14:foregroundMark x1="37900" y1="19050" x2="37900" y2="19050"/>
                        <a14:foregroundMark x1="52100" y1="29550" x2="52100" y2="29550"/>
                        <a14:foregroundMark x1="52600" y1="4550" x2="52600" y2="4550"/>
                        <a14:foregroundMark x1="36700" y1="18550" x2="36700" y2="1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80" t="2532" r="30703" b="64557"/>
          <a:stretch/>
        </p:blipFill>
        <p:spPr>
          <a:xfrm>
            <a:off x="372244" y="-196769"/>
            <a:ext cx="2291788" cy="225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74686-9C6F-ECB3-11DB-30ABC5B8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46462"/>
            <a:ext cx="6400800" cy="468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6929B1-CFEB-26B7-FDDA-6B2EEF3B22AA}"/>
              </a:ext>
            </a:extLst>
          </p:cNvPr>
          <p:cNvGrpSpPr/>
          <p:nvPr/>
        </p:nvGrpSpPr>
        <p:grpSpPr>
          <a:xfrm>
            <a:off x="6096000" y="1188408"/>
            <a:ext cx="5000854" cy="291718"/>
            <a:chOff x="-5772519" y="-8154102"/>
            <a:chExt cx="17184564" cy="2993594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AD10B56B-4B87-083E-28AD-422B6F13E0E1}"/>
                </a:ext>
              </a:extLst>
            </p:cNvPr>
            <p:cNvSpPr txBox="1"/>
            <p:nvPr/>
          </p:nvSpPr>
          <p:spPr>
            <a:xfrm>
              <a:off x="-5772519" y="-8154099"/>
              <a:ext cx="17184564" cy="299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Làm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gốm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7BDF9101-F5A9-110A-3E58-D76ABF4C27F1}"/>
                </a:ext>
              </a:extLst>
            </p:cNvPr>
            <p:cNvSpPr txBox="1"/>
            <p:nvPr/>
          </p:nvSpPr>
          <p:spPr>
            <a:xfrm>
              <a:off x="-5494334" y="-8154102"/>
              <a:ext cx="16628192" cy="299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Làm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gốm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122" name="Picture 2" descr="5 dòng sản phẩm gốm sứ truyền thống kinh điển nhất">
            <a:extLst>
              <a:ext uri="{FF2B5EF4-FFF2-40B4-BE49-F238E27FC236}">
                <a16:creationId xmlns:a16="http://schemas.microsoft.com/office/drawing/2014/main" id="{0DDC09C1-E11A-3398-5139-EF72580F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052" y="2265981"/>
            <a:ext cx="2438400" cy="1764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 tem gốm sứ cho các bộ sản phẩm gốm sứ sang trọng">
            <a:extLst>
              <a:ext uri="{FF2B5EF4-FFF2-40B4-BE49-F238E27FC236}">
                <a16:creationId xmlns:a16="http://schemas.microsoft.com/office/drawing/2014/main" id="{4DFB3B3C-7E4C-24B6-D757-DB0931CC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72" y="3429000"/>
            <a:ext cx="2689548" cy="2689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uất khẩu gốm sứ Archives - INOGARDEN">
            <a:extLst>
              <a:ext uri="{FF2B5EF4-FFF2-40B4-BE49-F238E27FC236}">
                <a16:creationId xmlns:a16="http://schemas.microsoft.com/office/drawing/2014/main" id="{069C1AC9-0772-F24C-731B-03BE08CE0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4833774"/>
            <a:ext cx="2484120" cy="186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àng nghề gốm sứ Bát Tràng và những món đồ gốm sứ làm quà tặng - SAGIFT">
            <a:extLst>
              <a:ext uri="{FF2B5EF4-FFF2-40B4-BE49-F238E27FC236}">
                <a16:creationId xmlns:a16="http://schemas.microsoft.com/office/drawing/2014/main" id="{CE17FB86-6FDC-C4C0-C298-AF84EAF45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23132" r="142" b="6384"/>
          <a:stretch/>
        </p:blipFill>
        <p:spPr bwMode="auto">
          <a:xfrm>
            <a:off x="2903220" y="4816629"/>
            <a:ext cx="3413760" cy="189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7CC8F-B413-3611-F496-5E8AAA70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81" y="315430"/>
            <a:ext cx="5915759" cy="454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5896A-AE33-94E5-EC29-0700B43D9345}"/>
              </a:ext>
            </a:extLst>
          </p:cNvPr>
          <p:cNvSpPr/>
          <p:nvPr/>
        </p:nvSpPr>
        <p:spPr>
          <a:xfrm>
            <a:off x="13885169" y="-130750"/>
            <a:ext cx="3526304" cy="3558530"/>
          </a:xfrm>
          <a:custGeom>
            <a:avLst/>
            <a:gdLst>
              <a:gd name="connsiteX0" fmla="*/ 0 w 3526304"/>
              <a:gd name="connsiteY0" fmla="*/ 587729 h 3558530"/>
              <a:gd name="connsiteX1" fmla="*/ 587729 w 3526304"/>
              <a:gd name="connsiteY1" fmla="*/ 0 h 3558530"/>
              <a:gd name="connsiteX2" fmla="*/ 1104915 w 3526304"/>
              <a:gd name="connsiteY2" fmla="*/ 0 h 3558530"/>
              <a:gd name="connsiteX3" fmla="*/ 1739644 w 3526304"/>
              <a:gd name="connsiteY3" fmla="*/ 0 h 3558530"/>
              <a:gd name="connsiteX4" fmla="*/ 2374372 w 3526304"/>
              <a:gd name="connsiteY4" fmla="*/ 0 h 3558530"/>
              <a:gd name="connsiteX5" fmla="*/ 2938575 w 3526304"/>
              <a:gd name="connsiteY5" fmla="*/ 0 h 3558530"/>
              <a:gd name="connsiteX6" fmla="*/ 3526304 w 3526304"/>
              <a:gd name="connsiteY6" fmla="*/ 587729 h 3558530"/>
              <a:gd name="connsiteX7" fmla="*/ 3526304 w 3526304"/>
              <a:gd name="connsiteY7" fmla="*/ 1135836 h 3558530"/>
              <a:gd name="connsiteX8" fmla="*/ 3526304 w 3526304"/>
              <a:gd name="connsiteY8" fmla="*/ 1683942 h 3558530"/>
              <a:gd name="connsiteX9" fmla="*/ 3526304 w 3526304"/>
              <a:gd name="connsiteY9" fmla="*/ 2255879 h 3558530"/>
              <a:gd name="connsiteX10" fmla="*/ 3526304 w 3526304"/>
              <a:gd name="connsiteY10" fmla="*/ 2970801 h 3558530"/>
              <a:gd name="connsiteX11" fmla="*/ 2938575 w 3526304"/>
              <a:gd name="connsiteY11" fmla="*/ 3558530 h 3558530"/>
              <a:gd name="connsiteX12" fmla="*/ 2303847 w 3526304"/>
              <a:gd name="connsiteY12" fmla="*/ 3558530 h 3558530"/>
              <a:gd name="connsiteX13" fmla="*/ 1716135 w 3526304"/>
              <a:gd name="connsiteY13" fmla="*/ 3558530 h 3558530"/>
              <a:gd name="connsiteX14" fmla="*/ 587729 w 3526304"/>
              <a:gd name="connsiteY14" fmla="*/ 3558530 h 3558530"/>
              <a:gd name="connsiteX15" fmla="*/ 0 w 3526304"/>
              <a:gd name="connsiteY15" fmla="*/ 2970801 h 3558530"/>
              <a:gd name="connsiteX16" fmla="*/ 0 w 3526304"/>
              <a:gd name="connsiteY16" fmla="*/ 2446525 h 3558530"/>
              <a:gd name="connsiteX17" fmla="*/ 0 w 3526304"/>
              <a:gd name="connsiteY17" fmla="*/ 1898419 h 3558530"/>
              <a:gd name="connsiteX18" fmla="*/ 0 w 3526304"/>
              <a:gd name="connsiteY18" fmla="*/ 1326481 h 3558530"/>
              <a:gd name="connsiteX19" fmla="*/ 0 w 3526304"/>
              <a:gd name="connsiteY19" fmla="*/ 587729 h 355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26304" h="3558530" fill="none" extrusionOk="0">
                <a:moveTo>
                  <a:pt x="0" y="587729"/>
                </a:moveTo>
                <a:cubicBezTo>
                  <a:pt x="47251" y="198637"/>
                  <a:pt x="212364" y="-7315"/>
                  <a:pt x="587729" y="0"/>
                </a:cubicBezTo>
                <a:cubicBezTo>
                  <a:pt x="749629" y="-809"/>
                  <a:pt x="926237" y="41611"/>
                  <a:pt x="1104915" y="0"/>
                </a:cubicBezTo>
                <a:cubicBezTo>
                  <a:pt x="1283593" y="-41611"/>
                  <a:pt x="1602934" y="55685"/>
                  <a:pt x="1739644" y="0"/>
                </a:cubicBezTo>
                <a:cubicBezTo>
                  <a:pt x="1876354" y="-55685"/>
                  <a:pt x="2085284" y="64979"/>
                  <a:pt x="2374372" y="0"/>
                </a:cubicBezTo>
                <a:cubicBezTo>
                  <a:pt x="2663460" y="-64979"/>
                  <a:pt x="2681076" y="67639"/>
                  <a:pt x="2938575" y="0"/>
                </a:cubicBezTo>
                <a:cubicBezTo>
                  <a:pt x="3256635" y="-28040"/>
                  <a:pt x="3554004" y="322430"/>
                  <a:pt x="3526304" y="587729"/>
                </a:cubicBezTo>
                <a:cubicBezTo>
                  <a:pt x="3573751" y="806787"/>
                  <a:pt x="3526166" y="1021044"/>
                  <a:pt x="3526304" y="1135836"/>
                </a:cubicBezTo>
                <a:cubicBezTo>
                  <a:pt x="3526442" y="1250628"/>
                  <a:pt x="3475038" y="1435851"/>
                  <a:pt x="3526304" y="1683942"/>
                </a:cubicBezTo>
                <a:cubicBezTo>
                  <a:pt x="3577570" y="1932033"/>
                  <a:pt x="3523099" y="1973437"/>
                  <a:pt x="3526304" y="2255879"/>
                </a:cubicBezTo>
                <a:cubicBezTo>
                  <a:pt x="3529509" y="2538321"/>
                  <a:pt x="3480593" y="2794277"/>
                  <a:pt x="3526304" y="2970801"/>
                </a:cubicBezTo>
                <a:cubicBezTo>
                  <a:pt x="3499642" y="3329331"/>
                  <a:pt x="3266074" y="3542703"/>
                  <a:pt x="2938575" y="3558530"/>
                </a:cubicBezTo>
                <a:cubicBezTo>
                  <a:pt x="2680311" y="3560101"/>
                  <a:pt x="2613952" y="3510912"/>
                  <a:pt x="2303847" y="3558530"/>
                </a:cubicBezTo>
                <a:cubicBezTo>
                  <a:pt x="1993742" y="3606148"/>
                  <a:pt x="2005416" y="3512689"/>
                  <a:pt x="1716135" y="3558530"/>
                </a:cubicBezTo>
                <a:cubicBezTo>
                  <a:pt x="1426854" y="3604371"/>
                  <a:pt x="831860" y="3500648"/>
                  <a:pt x="587729" y="3558530"/>
                </a:cubicBezTo>
                <a:cubicBezTo>
                  <a:pt x="264670" y="3539160"/>
                  <a:pt x="-71911" y="3229942"/>
                  <a:pt x="0" y="2970801"/>
                </a:cubicBezTo>
                <a:cubicBezTo>
                  <a:pt x="-61053" y="2864027"/>
                  <a:pt x="23409" y="2570648"/>
                  <a:pt x="0" y="2446525"/>
                </a:cubicBezTo>
                <a:cubicBezTo>
                  <a:pt x="-23409" y="2322402"/>
                  <a:pt x="29455" y="2169389"/>
                  <a:pt x="0" y="1898419"/>
                </a:cubicBezTo>
                <a:cubicBezTo>
                  <a:pt x="-29455" y="1627449"/>
                  <a:pt x="61478" y="1476861"/>
                  <a:pt x="0" y="1326481"/>
                </a:cubicBezTo>
                <a:cubicBezTo>
                  <a:pt x="-61478" y="1176101"/>
                  <a:pt x="21445" y="809836"/>
                  <a:pt x="0" y="587729"/>
                </a:cubicBezTo>
                <a:close/>
              </a:path>
              <a:path w="3526304" h="3558530" stroke="0" extrusionOk="0">
                <a:moveTo>
                  <a:pt x="0" y="587729"/>
                </a:moveTo>
                <a:cubicBezTo>
                  <a:pt x="-20094" y="255405"/>
                  <a:pt x="233078" y="7323"/>
                  <a:pt x="587729" y="0"/>
                </a:cubicBezTo>
                <a:cubicBezTo>
                  <a:pt x="811309" y="-9479"/>
                  <a:pt x="944017" y="26525"/>
                  <a:pt x="1151932" y="0"/>
                </a:cubicBezTo>
                <a:cubicBezTo>
                  <a:pt x="1359847" y="-26525"/>
                  <a:pt x="1493598" y="39368"/>
                  <a:pt x="1739644" y="0"/>
                </a:cubicBezTo>
                <a:cubicBezTo>
                  <a:pt x="1985690" y="-39368"/>
                  <a:pt x="2046868" y="11358"/>
                  <a:pt x="2350864" y="0"/>
                </a:cubicBezTo>
                <a:cubicBezTo>
                  <a:pt x="2654860" y="-11358"/>
                  <a:pt x="2667155" y="11063"/>
                  <a:pt x="2938575" y="0"/>
                </a:cubicBezTo>
                <a:cubicBezTo>
                  <a:pt x="3265648" y="15646"/>
                  <a:pt x="3444091" y="260590"/>
                  <a:pt x="3526304" y="587729"/>
                </a:cubicBezTo>
                <a:cubicBezTo>
                  <a:pt x="3537532" y="875336"/>
                  <a:pt x="3503036" y="984133"/>
                  <a:pt x="3526304" y="1207328"/>
                </a:cubicBezTo>
                <a:cubicBezTo>
                  <a:pt x="3549572" y="1430523"/>
                  <a:pt x="3491195" y="1686027"/>
                  <a:pt x="3526304" y="1826926"/>
                </a:cubicBezTo>
                <a:cubicBezTo>
                  <a:pt x="3561413" y="1967825"/>
                  <a:pt x="3499318" y="2120003"/>
                  <a:pt x="3526304" y="2398864"/>
                </a:cubicBezTo>
                <a:cubicBezTo>
                  <a:pt x="3553290" y="2677725"/>
                  <a:pt x="3498137" y="2797240"/>
                  <a:pt x="3526304" y="2970801"/>
                </a:cubicBezTo>
                <a:cubicBezTo>
                  <a:pt x="3505504" y="3277258"/>
                  <a:pt x="3264272" y="3626230"/>
                  <a:pt x="2938575" y="3558530"/>
                </a:cubicBezTo>
                <a:cubicBezTo>
                  <a:pt x="2829102" y="3583753"/>
                  <a:pt x="2629488" y="3496246"/>
                  <a:pt x="2397880" y="3558530"/>
                </a:cubicBezTo>
                <a:cubicBezTo>
                  <a:pt x="2166272" y="3620814"/>
                  <a:pt x="2074007" y="3487190"/>
                  <a:pt x="1786660" y="3558530"/>
                </a:cubicBezTo>
                <a:cubicBezTo>
                  <a:pt x="1499313" y="3629870"/>
                  <a:pt x="1396041" y="3527084"/>
                  <a:pt x="1245966" y="3558530"/>
                </a:cubicBezTo>
                <a:cubicBezTo>
                  <a:pt x="1095891" y="3589976"/>
                  <a:pt x="766367" y="3519040"/>
                  <a:pt x="587729" y="3558530"/>
                </a:cubicBezTo>
                <a:cubicBezTo>
                  <a:pt x="328090" y="3562864"/>
                  <a:pt x="84306" y="3261618"/>
                  <a:pt x="0" y="2970801"/>
                </a:cubicBezTo>
                <a:cubicBezTo>
                  <a:pt x="-37758" y="2736819"/>
                  <a:pt x="50606" y="2521421"/>
                  <a:pt x="0" y="2398864"/>
                </a:cubicBezTo>
                <a:cubicBezTo>
                  <a:pt x="-50606" y="2276307"/>
                  <a:pt x="49744" y="2010813"/>
                  <a:pt x="0" y="1874588"/>
                </a:cubicBezTo>
                <a:cubicBezTo>
                  <a:pt x="-49744" y="1738363"/>
                  <a:pt x="31314" y="1493730"/>
                  <a:pt x="0" y="1302651"/>
                </a:cubicBezTo>
                <a:cubicBezTo>
                  <a:pt x="-31314" y="1111572"/>
                  <a:pt x="51166" y="858094"/>
                  <a:pt x="0" y="58772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DEB31C-CC03-2EA8-E7F9-03E8EE3C8254}"/>
              </a:ext>
            </a:extLst>
          </p:cNvPr>
          <p:cNvGrpSpPr/>
          <p:nvPr/>
        </p:nvGrpSpPr>
        <p:grpSpPr>
          <a:xfrm>
            <a:off x="6339840" y="713964"/>
            <a:ext cx="5928360" cy="1060229"/>
            <a:chOff x="-5772519" y="-8247207"/>
            <a:chExt cx="20371776" cy="2215058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4119CB9D-E688-F3DD-BA6B-6C3A3D08EEB1}"/>
                </a:ext>
              </a:extLst>
            </p:cNvPr>
            <p:cNvSpPr txBox="1"/>
            <p:nvPr/>
          </p:nvSpPr>
          <p:spPr>
            <a:xfrm>
              <a:off x="-5772519" y="-8154099"/>
              <a:ext cx="20371776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Làm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mây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tre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đan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595EB606-32FA-F9BA-F912-D9E7F6D6BFA1}"/>
                </a:ext>
              </a:extLst>
            </p:cNvPr>
            <p:cNvSpPr txBox="1"/>
            <p:nvPr/>
          </p:nvSpPr>
          <p:spPr>
            <a:xfrm>
              <a:off x="-5772519" y="-8247207"/>
              <a:ext cx="20050290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Làm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mây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tre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đan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146" name="Picture 2" descr="Tìm hiểu về nghề mây tre đan - Giao thông">
            <a:extLst>
              <a:ext uri="{FF2B5EF4-FFF2-40B4-BE49-F238E27FC236}">
                <a16:creationId xmlns:a16="http://schemas.microsoft.com/office/drawing/2014/main" id="{959DA29B-AA64-B892-04F7-B8C8CAB2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8167" r="93000">
                        <a14:foregroundMark x1="8333" y1="60804" x2="8333" y2="60804"/>
                        <a14:foregroundMark x1="93000" y1="43970" x2="93000" y2="43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376191"/>
            <a:ext cx="3741420" cy="248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ìm hiểu 7 làng nghề mây tre đan nổi tiếng nhất Việt Nam | HomeMay">
            <a:extLst>
              <a:ext uri="{FF2B5EF4-FFF2-40B4-BE49-F238E27FC236}">
                <a16:creationId xmlns:a16="http://schemas.microsoft.com/office/drawing/2014/main" id="{D0390537-C0DA-27B3-CA2F-89A8BD12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0" y="4756608"/>
            <a:ext cx="3101340" cy="206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Sản phẩm mây tre lá thiếu vùng nguyên liệu đạt chuẩn">
            <a:extLst>
              <a:ext uri="{FF2B5EF4-FFF2-40B4-BE49-F238E27FC236}">
                <a16:creationId xmlns:a16="http://schemas.microsoft.com/office/drawing/2014/main" id="{0C0E9863-FA6C-43FA-D498-F2AE1B70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40" y="1909079"/>
            <a:ext cx="3112531" cy="233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Rổ tre đan kín đựng rau củ quả cứng cáp - Lê Vy Bamboo">
            <a:extLst>
              <a:ext uri="{FF2B5EF4-FFF2-40B4-BE49-F238E27FC236}">
                <a16:creationId xmlns:a16="http://schemas.microsoft.com/office/drawing/2014/main" id="{B7B9249E-0903-8EAD-1BE9-168684F20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13" b="72116" l="9704" r="87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0" b="19871"/>
          <a:stretch/>
        </p:blipFill>
        <p:spPr bwMode="auto">
          <a:xfrm>
            <a:off x="6819900" y="3821431"/>
            <a:ext cx="3972694" cy="32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EFC979-A324-86CA-F7B1-65DC9ACB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8" y="152281"/>
            <a:ext cx="5637772" cy="425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745DC-6586-0773-C53D-2F8A45685A62}"/>
              </a:ext>
            </a:extLst>
          </p:cNvPr>
          <p:cNvGrpSpPr/>
          <p:nvPr/>
        </p:nvGrpSpPr>
        <p:grpSpPr>
          <a:xfrm>
            <a:off x="13619699" y="509314"/>
            <a:ext cx="4226341" cy="3896464"/>
            <a:chOff x="13619699" y="509314"/>
            <a:chExt cx="4226341" cy="389646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225896A-AE33-94E5-EC29-0700B43D9345}"/>
                </a:ext>
              </a:extLst>
            </p:cNvPr>
            <p:cNvSpPr/>
            <p:nvPr/>
          </p:nvSpPr>
          <p:spPr>
            <a:xfrm>
              <a:off x="14319736" y="847248"/>
              <a:ext cx="3526304" cy="3558530"/>
            </a:xfrm>
            <a:custGeom>
              <a:avLst/>
              <a:gdLst>
                <a:gd name="connsiteX0" fmla="*/ 0 w 3526304"/>
                <a:gd name="connsiteY0" fmla="*/ 587729 h 3558530"/>
                <a:gd name="connsiteX1" fmla="*/ 587729 w 3526304"/>
                <a:gd name="connsiteY1" fmla="*/ 0 h 3558530"/>
                <a:gd name="connsiteX2" fmla="*/ 1104915 w 3526304"/>
                <a:gd name="connsiteY2" fmla="*/ 0 h 3558530"/>
                <a:gd name="connsiteX3" fmla="*/ 1739644 w 3526304"/>
                <a:gd name="connsiteY3" fmla="*/ 0 h 3558530"/>
                <a:gd name="connsiteX4" fmla="*/ 2374372 w 3526304"/>
                <a:gd name="connsiteY4" fmla="*/ 0 h 3558530"/>
                <a:gd name="connsiteX5" fmla="*/ 2938575 w 3526304"/>
                <a:gd name="connsiteY5" fmla="*/ 0 h 3558530"/>
                <a:gd name="connsiteX6" fmla="*/ 3526304 w 3526304"/>
                <a:gd name="connsiteY6" fmla="*/ 587729 h 3558530"/>
                <a:gd name="connsiteX7" fmla="*/ 3526304 w 3526304"/>
                <a:gd name="connsiteY7" fmla="*/ 1135836 h 3558530"/>
                <a:gd name="connsiteX8" fmla="*/ 3526304 w 3526304"/>
                <a:gd name="connsiteY8" fmla="*/ 1683942 h 3558530"/>
                <a:gd name="connsiteX9" fmla="*/ 3526304 w 3526304"/>
                <a:gd name="connsiteY9" fmla="*/ 2255879 h 3558530"/>
                <a:gd name="connsiteX10" fmla="*/ 3526304 w 3526304"/>
                <a:gd name="connsiteY10" fmla="*/ 2970801 h 3558530"/>
                <a:gd name="connsiteX11" fmla="*/ 2938575 w 3526304"/>
                <a:gd name="connsiteY11" fmla="*/ 3558530 h 3558530"/>
                <a:gd name="connsiteX12" fmla="*/ 2303847 w 3526304"/>
                <a:gd name="connsiteY12" fmla="*/ 3558530 h 3558530"/>
                <a:gd name="connsiteX13" fmla="*/ 1716135 w 3526304"/>
                <a:gd name="connsiteY13" fmla="*/ 3558530 h 3558530"/>
                <a:gd name="connsiteX14" fmla="*/ 587729 w 3526304"/>
                <a:gd name="connsiteY14" fmla="*/ 3558530 h 3558530"/>
                <a:gd name="connsiteX15" fmla="*/ 0 w 3526304"/>
                <a:gd name="connsiteY15" fmla="*/ 2970801 h 3558530"/>
                <a:gd name="connsiteX16" fmla="*/ 0 w 3526304"/>
                <a:gd name="connsiteY16" fmla="*/ 2446525 h 3558530"/>
                <a:gd name="connsiteX17" fmla="*/ 0 w 3526304"/>
                <a:gd name="connsiteY17" fmla="*/ 1898419 h 3558530"/>
                <a:gd name="connsiteX18" fmla="*/ 0 w 3526304"/>
                <a:gd name="connsiteY18" fmla="*/ 1326481 h 3558530"/>
                <a:gd name="connsiteX19" fmla="*/ 0 w 3526304"/>
                <a:gd name="connsiteY19" fmla="*/ 587729 h 355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26304" h="3558530" fill="none" extrusionOk="0">
                  <a:moveTo>
                    <a:pt x="0" y="587729"/>
                  </a:moveTo>
                  <a:cubicBezTo>
                    <a:pt x="47251" y="198637"/>
                    <a:pt x="212364" y="-7315"/>
                    <a:pt x="587729" y="0"/>
                  </a:cubicBezTo>
                  <a:cubicBezTo>
                    <a:pt x="749629" y="-809"/>
                    <a:pt x="926237" y="41611"/>
                    <a:pt x="1104915" y="0"/>
                  </a:cubicBezTo>
                  <a:cubicBezTo>
                    <a:pt x="1283593" y="-41611"/>
                    <a:pt x="1602934" y="55685"/>
                    <a:pt x="1739644" y="0"/>
                  </a:cubicBezTo>
                  <a:cubicBezTo>
                    <a:pt x="1876354" y="-55685"/>
                    <a:pt x="2085284" y="64979"/>
                    <a:pt x="2374372" y="0"/>
                  </a:cubicBezTo>
                  <a:cubicBezTo>
                    <a:pt x="2663460" y="-64979"/>
                    <a:pt x="2681076" y="67639"/>
                    <a:pt x="2938575" y="0"/>
                  </a:cubicBezTo>
                  <a:cubicBezTo>
                    <a:pt x="3256635" y="-28040"/>
                    <a:pt x="3554004" y="322430"/>
                    <a:pt x="3526304" y="587729"/>
                  </a:cubicBezTo>
                  <a:cubicBezTo>
                    <a:pt x="3573751" y="806787"/>
                    <a:pt x="3526166" y="1021044"/>
                    <a:pt x="3526304" y="1135836"/>
                  </a:cubicBezTo>
                  <a:cubicBezTo>
                    <a:pt x="3526442" y="1250628"/>
                    <a:pt x="3475038" y="1435851"/>
                    <a:pt x="3526304" y="1683942"/>
                  </a:cubicBezTo>
                  <a:cubicBezTo>
                    <a:pt x="3577570" y="1932033"/>
                    <a:pt x="3523099" y="1973437"/>
                    <a:pt x="3526304" y="2255879"/>
                  </a:cubicBezTo>
                  <a:cubicBezTo>
                    <a:pt x="3529509" y="2538321"/>
                    <a:pt x="3480593" y="2794277"/>
                    <a:pt x="3526304" y="2970801"/>
                  </a:cubicBezTo>
                  <a:cubicBezTo>
                    <a:pt x="3499642" y="3329331"/>
                    <a:pt x="3266074" y="3542703"/>
                    <a:pt x="2938575" y="3558530"/>
                  </a:cubicBezTo>
                  <a:cubicBezTo>
                    <a:pt x="2680311" y="3560101"/>
                    <a:pt x="2613952" y="3510912"/>
                    <a:pt x="2303847" y="3558530"/>
                  </a:cubicBezTo>
                  <a:cubicBezTo>
                    <a:pt x="1993742" y="3606148"/>
                    <a:pt x="2005416" y="3512689"/>
                    <a:pt x="1716135" y="3558530"/>
                  </a:cubicBezTo>
                  <a:cubicBezTo>
                    <a:pt x="1426854" y="3604371"/>
                    <a:pt x="831860" y="3500648"/>
                    <a:pt x="587729" y="3558530"/>
                  </a:cubicBezTo>
                  <a:cubicBezTo>
                    <a:pt x="264670" y="3539160"/>
                    <a:pt x="-71911" y="3229942"/>
                    <a:pt x="0" y="2970801"/>
                  </a:cubicBezTo>
                  <a:cubicBezTo>
                    <a:pt x="-61053" y="2864027"/>
                    <a:pt x="23409" y="2570648"/>
                    <a:pt x="0" y="2446525"/>
                  </a:cubicBezTo>
                  <a:cubicBezTo>
                    <a:pt x="-23409" y="2322402"/>
                    <a:pt x="29455" y="2169389"/>
                    <a:pt x="0" y="1898419"/>
                  </a:cubicBezTo>
                  <a:cubicBezTo>
                    <a:pt x="-29455" y="1627449"/>
                    <a:pt x="61478" y="1476861"/>
                    <a:pt x="0" y="1326481"/>
                  </a:cubicBezTo>
                  <a:cubicBezTo>
                    <a:pt x="-61478" y="1176101"/>
                    <a:pt x="21445" y="809836"/>
                    <a:pt x="0" y="587729"/>
                  </a:cubicBezTo>
                  <a:close/>
                </a:path>
                <a:path w="3526304" h="3558530" stroke="0" extrusionOk="0">
                  <a:moveTo>
                    <a:pt x="0" y="587729"/>
                  </a:moveTo>
                  <a:cubicBezTo>
                    <a:pt x="-20094" y="255405"/>
                    <a:pt x="233078" y="7323"/>
                    <a:pt x="587729" y="0"/>
                  </a:cubicBezTo>
                  <a:cubicBezTo>
                    <a:pt x="811309" y="-9479"/>
                    <a:pt x="944017" y="26525"/>
                    <a:pt x="1151932" y="0"/>
                  </a:cubicBezTo>
                  <a:cubicBezTo>
                    <a:pt x="1359847" y="-26525"/>
                    <a:pt x="1493598" y="39368"/>
                    <a:pt x="1739644" y="0"/>
                  </a:cubicBezTo>
                  <a:cubicBezTo>
                    <a:pt x="1985690" y="-39368"/>
                    <a:pt x="2046868" y="11358"/>
                    <a:pt x="2350864" y="0"/>
                  </a:cubicBezTo>
                  <a:cubicBezTo>
                    <a:pt x="2654860" y="-11358"/>
                    <a:pt x="2667155" y="11063"/>
                    <a:pt x="2938575" y="0"/>
                  </a:cubicBezTo>
                  <a:cubicBezTo>
                    <a:pt x="3265648" y="15646"/>
                    <a:pt x="3444091" y="260590"/>
                    <a:pt x="3526304" y="587729"/>
                  </a:cubicBezTo>
                  <a:cubicBezTo>
                    <a:pt x="3537532" y="875336"/>
                    <a:pt x="3503036" y="984133"/>
                    <a:pt x="3526304" y="1207328"/>
                  </a:cubicBezTo>
                  <a:cubicBezTo>
                    <a:pt x="3549572" y="1430523"/>
                    <a:pt x="3491195" y="1686027"/>
                    <a:pt x="3526304" y="1826926"/>
                  </a:cubicBezTo>
                  <a:cubicBezTo>
                    <a:pt x="3561413" y="1967825"/>
                    <a:pt x="3499318" y="2120003"/>
                    <a:pt x="3526304" y="2398864"/>
                  </a:cubicBezTo>
                  <a:cubicBezTo>
                    <a:pt x="3553290" y="2677725"/>
                    <a:pt x="3498137" y="2797240"/>
                    <a:pt x="3526304" y="2970801"/>
                  </a:cubicBezTo>
                  <a:cubicBezTo>
                    <a:pt x="3505504" y="3277258"/>
                    <a:pt x="3264272" y="3626230"/>
                    <a:pt x="2938575" y="3558530"/>
                  </a:cubicBezTo>
                  <a:cubicBezTo>
                    <a:pt x="2829102" y="3583753"/>
                    <a:pt x="2629488" y="3496246"/>
                    <a:pt x="2397880" y="3558530"/>
                  </a:cubicBezTo>
                  <a:cubicBezTo>
                    <a:pt x="2166272" y="3620814"/>
                    <a:pt x="2074007" y="3487190"/>
                    <a:pt x="1786660" y="3558530"/>
                  </a:cubicBezTo>
                  <a:cubicBezTo>
                    <a:pt x="1499313" y="3629870"/>
                    <a:pt x="1396041" y="3527084"/>
                    <a:pt x="1245966" y="3558530"/>
                  </a:cubicBezTo>
                  <a:cubicBezTo>
                    <a:pt x="1095891" y="3589976"/>
                    <a:pt x="766367" y="3519040"/>
                    <a:pt x="587729" y="3558530"/>
                  </a:cubicBezTo>
                  <a:cubicBezTo>
                    <a:pt x="328090" y="3562864"/>
                    <a:pt x="84306" y="3261618"/>
                    <a:pt x="0" y="2970801"/>
                  </a:cubicBezTo>
                  <a:cubicBezTo>
                    <a:pt x="-37758" y="2736819"/>
                    <a:pt x="50606" y="2521421"/>
                    <a:pt x="0" y="2398864"/>
                  </a:cubicBezTo>
                  <a:cubicBezTo>
                    <a:pt x="-50606" y="2276307"/>
                    <a:pt x="49744" y="2010813"/>
                    <a:pt x="0" y="1874588"/>
                  </a:cubicBezTo>
                  <a:cubicBezTo>
                    <a:pt x="-49744" y="1738363"/>
                    <a:pt x="31314" y="1493730"/>
                    <a:pt x="0" y="1302651"/>
                  </a:cubicBezTo>
                  <a:cubicBezTo>
                    <a:pt x="-31314" y="1111572"/>
                    <a:pt x="51166" y="858094"/>
                    <a:pt x="0" y="587729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34820E-0650-2B70-42F4-37608F594942}"/>
                </a:ext>
              </a:extLst>
            </p:cNvPr>
            <p:cNvSpPr txBox="1"/>
            <p:nvPr/>
          </p:nvSpPr>
          <p:spPr>
            <a:xfrm>
              <a:off x="13619699" y="509314"/>
              <a:ext cx="3280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Nói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hình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phẩm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là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191DB9-D921-456F-1014-23057E4C991E}"/>
              </a:ext>
            </a:extLst>
          </p:cNvPr>
          <p:cNvGrpSpPr/>
          <p:nvPr/>
        </p:nvGrpSpPr>
        <p:grpSpPr>
          <a:xfrm>
            <a:off x="6030502" y="302307"/>
            <a:ext cx="5928360" cy="1047390"/>
            <a:chOff x="-5772519" y="-8220384"/>
            <a:chExt cx="20371776" cy="2188235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850838F5-D873-7151-2FC7-F063890B2011}"/>
                </a:ext>
              </a:extLst>
            </p:cNvPr>
            <p:cNvSpPr txBox="1"/>
            <p:nvPr/>
          </p:nvSpPr>
          <p:spPr>
            <a:xfrm>
              <a:off x="-5772519" y="-8154099"/>
              <a:ext cx="20371776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Dệt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vải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thô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̉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cẩm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01A93A20-2DFE-7D72-3F5A-E2276B07ADC1}"/>
                </a:ext>
              </a:extLst>
            </p:cNvPr>
            <p:cNvSpPr txBox="1"/>
            <p:nvPr/>
          </p:nvSpPr>
          <p:spPr>
            <a:xfrm>
              <a:off x="-5547447" y="-8220384"/>
              <a:ext cx="20050291" cy="212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Dệt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vải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thô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̉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cẩm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170" name="Picture 2" descr="Top 10 sản phẩm từ thổ cẩm được giới trẻ yêu thích nhất - Toplist.vn">
            <a:extLst>
              <a:ext uri="{FF2B5EF4-FFF2-40B4-BE49-F238E27FC236}">
                <a16:creationId xmlns:a16="http://schemas.microsoft.com/office/drawing/2014/main" id="{5D8CC953-FACD-E511-73CA-24A8CAD4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848" y="4517935"/>
            <a:ext cx="3452123" cy="2187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Nghề dệt thổ cẩm làng Teng là Di sản văn hóa phi vật thể quốc gia">
            <a:extLst>
              <a:ext uri="{FF2B5EF4-FFF2-40B4-BE49-F238E27FC236}">
                <a16:creationId xmlns:a16="http://schemas.microsoft.com/office/drawing/2014/main" id="{5C8D711A-6D05-9A9A-86CA-80FBBF3FB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" y="4517936"/>
            <a:ext cx="3528683" cy="2187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Dự án tái hiện trang phục các nhóm dân tộc H'Mông xưa và nay của nhà sưu  tầm trẻ - Sài·gòn·eer">
            <a:extLst>
              <a:ext uri="{FF2B5EF4-FFF2-40B4-BE49-F238E27FC236}">
                <a16:creationId xmlns:a16="http://schemas.microsoft.com/office/drawing/2014/main" id="{6059A361-B11C-FA2E-3552-C5992DFDA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75" y="1381424"/>
            <a:ext cx="3280458" cy="492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013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E82B4A-5F85-77C8-6FC5-738DF12B2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52281"/>
            <a:ext cx="5422189" cy="400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7FB8D2-46A4-AEC5-522F-79025802C709}"/>
              </a:ext>
            </a:extLst>
          </p:cNvPr>
          <p:cNvGrpSpPr/>
          <p:nvPr/>
        </p:nvGrpSpPr>
        <p:grpSpPr>
          <a:xfrm>
            <a:off x="5288280" y="606129"/>
            <a:ext cx="6903720" cy="1032850"/>
            <a:chOff x="-8548108" y="-8154099"/>
            <a:chExt cx="23723430" cy="2157857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9A4174B5-A31E-3654-D121-B0C511A02A10}"/>
                </a:ext>
              </a:extLst>
            </p:cNvPr>
            <p:cNvSpPr txBox="1"/>
            <p:nvPr/>
          </p:nvSpPr>
          <p:spPr>
            <a:xfrm>
              <a:off x="-7972042" y="-8154099"/>
              <a:ext cx="22571299" cy="212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Làm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Đông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Hô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4CABC089-B9CC-79E5-D29C-FB44267AC8BA}"/>
                </a:ext>
              </a:extLst>
            </p:cNvPr>
            <p:cNvSpPr txBox="1"/>
            <p:nvPr/>
          </p:nvSpPr>
          <p:spPr>
            <a:xfrm>
              <a:off x="-8548108" y="-8118191"/>
              <a:ext cx="23723430" cy="212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Làm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Đông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Hô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194" name="Picture 2" descr="Tranh Đông Hồ kể chuyện con trâu">
            <a:extLst>
              <a:ext uri="{FF2B5EF4-FFF2-40B4-BE49-F238E27FC236}">
                <a16:creationId xmlns:a16="http://schemas.microsoft.com/office/drawing/2014/main" id="{33F70615-A98B-C261-FA67-BDE385E8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40" y="2075640"/>
            <a:ext cx="2676798" cy="40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iện đại hóa nghệ thuật và mối quan hệ giữa tranh Đông Hồ đương đại với  nghệ thuật Scandinavian">
            <a:extLst>
              <a:ext uri="{FF2B5EF4-FFF2-40B4-BE49-F238E27FC236}">
                <a16:creationId xmlns:a16="http://schemas.microsoft.com/office/drawing/2014/main" id="{DFA8ED1A-CF27-4FF3-3398-EF474C0C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4008240"/>
            <a:ext cx="3771899" cy="26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ranh dân gian Đông Hồ - ước vọng hồi sinh | Tạp chí Tuyên giáo">
            <a:extLst>
              <a:ext uri="{FF2B5EF4-FFF2-40B4-BE49-F238E27FC236}">
                <a16:creationId xmlns:a16="http://schemas.microsoft.com/office/drawing/2014/main" id="{C5CA69A9-1D86-342C-3ED1-967F79B4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19" y="4253765"/>
            <a:ext cx="3771898" cy="24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67849-E59E-9DBD-F4D5-0CA8AEB2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68" y="859782"/>
            <a:ext cx="3633562" cy="3076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F6AC-83AE-AA72-54BB-51BF61AC5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385" y="999193"/>
            <a:ext cx="3633562" cy="293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D0C8FC-C564-A482-05CD-B067824D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68" y="3936252"/>
            <a:ext cx="3633562" cy="292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6E0E1-071F-4C9A-F5A6-9A0DA039F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385" y="3936252"/>
            <a:ext cx="3633562" cy="298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C8E136-827E-248A-67CF-8C83F6470BCB}"/>
              </a:ext>
            </a:extLst>
          </p:cNvPr>
          <p:cNvGrpSpPr/>
          <p:nvPr/>
        </p:nvGrpSpPr>
        <p:grpSpPr>
          <a:xfrm>
            <a:off x="8498056" y="111649"/>
            <a:ext cx="3526304" cy="3558530"/>
            <a:chOff x="8498056" y="111649"/>
            <a:chExt cx="3526304" cy="35585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90CAFD-AC79-74CF-B936-0A8684F7D98E}"/>
                </a:ext>
              </a:extLst>
            </p:cNvPr>
            <p:cNvSpPr/>
            <p:nvPr/>
          </p:nvSpPr>
          <p:spPr>
            <a:xfrm>
              <a:off x="8498056" y="111649"/>
              <a:ext cx="3526304" cy="3558530"/>
            </a:xfrm>
            <a:custGeom>
              <a:avLst/>
              <a:gdLst>
                <a:gd name="connsiteX0" fmla="*/ 0 w 3526304"/>
                <a:gd name="connsiteY0" fmla="*/ 587729 h 3558530"/>
                <a:gd name="connsiteX1" fmla="*/ 587729 w 3526304"/>
                <a:gd name="connsiteY1" fmla="*/ 0 h 3558530"/>
                <a:gd name="connsiteX2" fmla="*/ 1104915 w 3526304"/>
                <a:gd name="connsiteY2" fmla="*/ 0 h 3558530"/>
                <a:gd name="connsiteX3" fmla="*/ 1739644 w 3526304"/>
                <a:gd name="connsiteY3" fmla="*/ 0 h 3558530"/>
                <a:gd name="connsiteX4" fmla="*/ 2374372 w 3526304"/>
                <a:gd name="connsiteY4" fmla="*/ 0 h 3558530"/>
                <a:gd name="connsiteX5" fmla="*/ 2938575 w 3526304"/>
                <a:gd name="connsiteY5" fmla="*/ 0 h 3558530"/>
                <a:gd name="connsiteX6" fmla="*/ 3526304 w 3526304"/>
                <a:gd name="connsiteY6" fmla="*/ 587729 h 3558530"/>
                <a:gd name="connsiteX7" fmla="*/ 3526304 w 3526304"/>
                <a:gd name="connsiteY7" fmla="*/ 1135836 h 3558530"/>
                <a:gd name="connsiteX8" fmla="*/ 3526304 w 3526304"/>
                <a:gd name="connsiteY8" fmla="*/ 1683942 h 3558530"/>
                <a:gd name="connsiteX9" fmla="*/ 3526304 w 3526304"/>
                <a:gd name="connsiteY9" fmla="*/ 2255879 h 3558530"/>
                <a:gd name="connsiteX10" fmla="*/ 3526304 w 3526304"/>
                <a:gd name="connsiteY10" fmla="*/ 2970801 h 3558530"/>
                <a:gd name="connsiteX11" fmla="*/ 2938575 w 3526304"/>
                <a:gd name="connsiteY11" fmla="*/ 3558530 h 3558530"/>
                <a:gd name="connsiteX12" fmla="*/ 2303847 w 3526304"/>
                <a:gd name="connsiteY12" fmla="*/ 3558530 h 3558530"/>
                <a:gd name="connsiteX13" fmla="*/ 1716135 w 3526304"/>
                <a:gd name="connsiteY13" fmla="*/ 3558530 h 3558530"/>
                <a:gd name="connsiteX14" fmla="*/ 587729 w 3526304"/>
                <a:gd name="connsiteY14" fmla="*/ 3558530 h 3558530"/>
                <a:gd name="connsiteX15" fmla="*/ 0 w 3526304"/>
                <a:gd name="connsiteY15" fmla="*/ 2970801 h 3558530"/>
                <a:gd name="connsiteX16" fmla="*/ 0 w 3526304"/>
                <a:gd name="connsiteY16" fmla="*/ 2446525 h 3558530"/>
                <a:gd name="connsiteX17" fmla="*/ 0 w 3526304"/>
                <a:gd name="connsiteY17" fmla="*/ 1898419 h 3558530"/>
                <a:gd name="connsiteX18" fmla="*/ 0 w 3526304"/>
                <a:gd name="connsiteY18" fmla="*/ 1326481 h 3558530"/>
                <a:gd name="connsiteX19" fmla="*/ 0 w 3526304"/>
                <a:gd name="connsiteY19" fmla="*/ 587729 h 355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26304" h="3558530" fill="none" extrusionOk="0">
                  <a:moveTo>
                    <a:pt x="0" y="587729"/>
                  </a:moveTo>
                  <a:cubicBezTo>
                    <a:pt x="47251" y="198637"/>
                    <a:pt x="212364" y="-7315"/>
                    <a:pt x="587729" y="0"/>
                  </a:cubicBezTo>
                  <a:cubicBezTo>
                    <a:pt x="749629" y="-809"/>
                    <a:pt x="926237" y="41611"/>
                    <a:pt x="1104915" y="0"/>
                  </a:cubicBezTo>
                  <a:cubicBezTo>
                    <a:pt x="1283593" y="-41611"/>
                    <a:pt x="1602934" y="55685"/>
                    <a:pt x="1739644" y="0"/>
                  </a:cubicBezTo>
                  <a:cubicBezTo>
                    <a:pt x="1876354" y="-55685"/>
                    <a:pt x="2085284" y="64979"/>
                    <a:pt x="2374372" y="0"/>
                  </a:cubicBezTo>
                  <a:cubicBezTo>
                    <a:pt x="2663460" y="-64979"/>
                    <a:pt x="2681076" y="67639"/>
                    <a:pt x="2938575" y="0"/>
                  </a:cubicBezTo>
                  <a:cubicBezTo>
                    <a:pt x="3256635" y="-28040"/>
                    <a:pt x="3554004" y="322430"/>
                    <a:pt x="3526304" y="587729"/>
                  </a:cubicBezTo>
                  <a:cubicBezTo>
                    <a:pt x="3573751" y="806787"/>
                    <a:pt x="3526166" y="1021044"/>
                    <a:pt x="3526304" y="1135836"/>
                  </a:cubicBezTo>
                  <a:cubicBezTo>
                    <a:pt x="3526442" y="1250628"/>
                    <a:pt x="3475038" y="1435851"/>
                    <a:pt x="3526304" y="1683942"/>
                  </a:cubicBezTo>
                  <a:cubicBezTo>
                    <a:pt x="3577570" y="1932033"/>
                    <a:pt x="3523099" y="1973437"/>
                    <a:pt x="3526304" y="2255879"/>
                  </a:cubicBezTo>
                  <a:cubicBezTo>
                    <a:pt x="3529509" y="2538321"/>
                    <a:pt x="3480593" y="2794277"/>
                    <a:pt x="3526304" y="2970801"/>
                  </a:cubicBezTo>
                  <a:cubicBezTo>
                    <a:pt x="3499642" y="3329331"/>
                    <a:pt x="3266074" y="3542703"/>
                    <a:pt x="2938575" y="3558530"/>
                  </a:cubicBezTo>
                  <a:cubicBezTo>
                    <a:pt x="2680311" y="3560101"/>
                    <a:pt x="2613952" y="3510912"/>
                    <a:pt x="2303847" y="3558530"/>
                  </a:cubicBezTo>
                  <a:cubicBezTo>
                    <a:pt x="1993742" y="3606148"/>
                    <a:pt x="2005416" y="3512689"/>
                    <a:pt x="1716135" y="3558530"/>
                  </a:cubicBezTo>
                  <a:cubicBezTo>
                    <a:pt x="1426854" y="3604371"/>
                    <a:pt x="831860" y="3500648"/>
                    <a:pt x="587729" y="3558530"/>
                  </a:cubicBezTo>
                  <a:cubicBezTo>
                    <a:pt x="264670" y="3539160"/>
                    <a:pt x="-71911" y="3229942"/>
                    <a:pt x="0" y="2970801"/>
                  </a:cubicBezTo>
                  <a:cubicBezTo>
                    <a:pt x="-61053" y="2864027"/>
                    <a:pt x="23409" y="2570648"/>
                    <a:pt x="0" y="2446525"/>
                  </a:cubicBezTo>
                  <a:cubicBezTo>
                    <a:pt x="-23409" y="2322402"/>
                    <a:pt x="29455" y="2169389"/>
                    <a:pt x="0" y="1898419"/>
                  </a:cubicBezTo>
                  <a:cubicBezTo>
                    <a:pt x="-29455" y="1627449"/>
                    <a:pt x="61478" y="1476861"/>
                    <a:pt x="0" y="1326481"/>
                  </a:cubicBezTo>
                  <a:cubicBezTo>
                    <a:pt x="-61478" y="1176101"/>
                    <a:pt x="21445" y="809836"/>
                    <a:pt x="0" y="587729"/>
                  </a:cubicBezTo>
                  <a:close/>
                </a:path>
                <a:path w="3526304" h="3558530" stroke="0" extrusionOk="0">
                  <a:moveTo>
                    <a:pt x="0" y="587729"/>
                  </a:moveTo>
                  <a:cubicBezTo>
                    <a:pt x="-20094" y="255405"/>
                    <a:pt x="233078" y="7323"/>
                    <a:pt x="587729" y="0"/>
                  </a:cubicBezTo>
                  <a:cubicBezTo>
                    <a:pt x="811309" y="-9479"/>
                    <a:pt x="944017" y="26525"/>
                    <a:pt x="1151932" y="0"/>
                  </a:cubicBezTo>
                  <a:cubicBezTo>
                    <a:pt x="1359847" y="-26525"/>
                    <a:pt x="1493598" y="39368"/>
                    <a:pt x="1739644" y="0"/>
                  </a:cubicBezTo>
                  <a:cubicBezTo>
                    <a:pt x="1985690" y="-39368"/>
                    <a:pt x="2046868" y="11358"/>
                    <a:pt x="2350864" y="0"/>
                  </a:cubicBezTo>
                  <a:cubicBezTo>
                    <a:pt x="2654860" y="-11358"/>
                    <a:pt x="2667155" y="11063"/>
                    <a:pt x="2938575" y="0"/>
                  </a:cubicBezTo>
                  <a:cubicBezTo>
                    <a:pt x="3265648" y="15646"/>
                    <a:pt x="3444091" y="260590"/>
                    <a:pt x="3526304" y="587729"/>
                  </a:cubicBezTo>
                  <a:cubicBezTo>
                    <a:pt x="3537532" y="875336"/>
                    <a:pt x="3503036" y="984133"/>
                    <a:pt x="3526304" y="1207328"/>
                  </a:cubicBezTo>
                  <a:cubicBezTo>
                    <a:pt x="3549572" y="1430523"/>
                    <a:pt x="3491195" y="1686027"/>
                    <a:pt x="3526304" y="1826926"/>
                  </a:cubicBezTo>
                  <a:cubicBezTo>
                    <a:pt x="3561413" y="1967825"/>
                    <a:pt x="3499318" y="2120003"/>
                    <a:pt x="3526304" y="2398864"/>
                  </a:cubicBezTo>
                  <a:cubicBezTo>
                    <a:pt x="3553290" y="2677725"/>
                    <a:pt x="3498137" y="2797240"/>
                    <a:pt x="3526304" y="2970801"/>
                  </a:cubicBezTo>
                  <a:cubicBezTo>
                    <a:pt x="3505504" y="3277258"/>
                    <a:pt x="3264272" y="3626230"/>
                    <a:pt x="2938575" y="3558530"/>
                  </a:cubicBezTo>
                  <a:cubicBezTo>
                    <a:pt x="2829102" y="3583753"/>
                    <a:pt x="2629488" y="3496246"/>
                    <a:pt x="2397880" y="3558530"/>
                  </a:cubicBezTo>
                  <a:cubicBezTo>
                    <a:pt x="2166272" y="3620814"/>
                    <a:pt x="2074007" y="3487190"/>
                    <a:pt x="1786660" y="3558530"/>
                  </a:cubicBezTo>
                  <a:cubicBezTo>
                    <a:pt x="1499313" y="3629870"/>
                    <a:pt x="1396041" y="3527084"/>
                    <a:pt x="1245966" y="3558530"/>
                  </a:cubicBezTo>
                  <a:cubicBezTo>
                    <a:pt x="1095891" y="3589976"/>
                    <a:pt x="766367" y="3519040"/>
                    <a:pt x="587729" y="3558530"/>
                  </a:cubicBezTo>
                  <a:cubicBezTo>
                    <a:pt x="328090" y="3562864"/>
                    <a:pt x="84306" y="3261618"/>
                    <a:pt x="0" y="2970801"/>
                  </a:cubicBezTo>
                  <a:cubicBezTo>
                    <a:pt x="-37758" y="2736819"/>
                    <a:pt x="50606" y="2521421"/>
                    <a:pt x="0" y="2398864"/>
                  </a:cubicBezTo>
                  <a:cubicBezTo>
                    <a:pt x="-50606" y="2276307"/>
                    <a:pt x="49744" y="2010813"/>
                    <a:pt x="0" y="1874588"/>
                  </a:cubicBezTo>
                  <a:cubicBezTo>
                    <a:pt x="-49744" y="1738363"/>
                    <a:pt x="31314" y="1493730"/>
                    <a:pt x="0" y="1302651"/>
                  </a:cubicBezTo>
                  <a:cubicBezTo>
                    <a:pt x="-31314" y="1111572"/>
                    <a:pt x="51166" y="858094"/>
                    <a:pt x="0" y="587729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56C31E-AACE-ACED-C02F-CD6E2E9BE583}"/>
                </a:ext>
              </a:extLst>
            </p:cNvPr>
            <p:cNvSpPr txBox="1"/>
            <p:nvPr/>
          </p:nvSpPr>
          <p:spPr>
            <a:xfrm>
              <a:off x="8620979" y="613641"/>
              <a:ext cx="32804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sát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hình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biết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6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2316F-5127-0CEC-2039-AD79EC0D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1" y="904116"/>
            <a:ext cx="5106056" cy="432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1230CF-D660-2F4B-95AC-B1D740FBAE7D}"/>
              </a:ext>
            </a:extLst>
          </p:cNvPr>
          <p:cNvGrpSpPr/>
          <p:nvPr/>
        </p:nvGrpSpPr>
        <p:grpSpPr>
          <a:xfrm>
            <a:off x="274320" y="5429613"/>
            <a:ext cx="5928360" cy="1054385"/>
            <a:chOff x="-5772519" y="-8234998"/>
            <a:chExt cx="20371776" cy="2202849"/>
          </a:xfrm>
        </p:grpSpPr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A2AD80E4-741B-A064-CDA1-DD960E8C13CF}"/>
                </a:ext>
              </a:extLst>
            </p:cNvPr>
            <p:cNvSpPr txBox="1"/>
            <p:nvPr/>
          </p:nvSpPr>
          <p:spPr>
            <a:xfrm>
              <a:off x="-5772519" y="-8154099"/>
              <a:ext cx="20371776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gốm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sư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́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3BEE2223-CB54-B9D3-54FF-A2624619E5DF}"/>
                </a:ext>
              </a:extLst>
            </p:cNvPr>
            <p:cNvSpPr txBox="1"/>
            <p:nvPr/>
          </p:nvSpPr>
          <p:spPr>
            <a:xfrm>
              <a:off x="-5451034" y="-8234998"/>
              <a:ext cx="20050291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gốm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sư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́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A01DAD-BE74-E8B5-6BB6-6F61627A4AE6}"/>
              </a:ext>
            </a:extLst>
          </p:cNvPr>
          <p:cNvGrpSpPr/>
          <p:nvPr/>
        </p:nvGrpSpPr>
        <p:grpSpPr>
          <a:xfrm>
            <a:off x="5720929" y="716280"/>
            <a:ext cx="6214646" cy="3520440"/>
            <a:chOff x="8475480" y="261665"/>
            <a:chExt cx="3526303" cy="42449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64FDE2-8E18-DE32-50A0-E39346F2D281}"/>
                </a:ext>
              </a:extLst>
            </p:cNvPr>
            <p:cNvSpPr/>
            <p:nvPr/>
          </p:nvSpPr>
          <p:spPr>
            <a:xfrm>
              <a:off x="8475480" y="261665"/>
              <a:ext cx="3526303" cy="4244939"/>
            </a:xfrm>
            <a:custGeom>
              <a:avLst/>
              <a:gdLst>
                <a:gd name="connsiteX0" fmla="*/ 0 w 6214646"/>
                <a:gd name="connsiteY0" fmla="*/ 586752 h 3520440"/>
                <a:gd name="connsiteX1" fmla="*/ 586752 w 6214646"/>
                <a:gd name="connsiteY1" fmla="*/ 0 h 3520440"/>
                <a:gd name="connsiteX2" fmla="*/ 1046056 w 6214646"/>
                <a:gd name="connsiteY2" fmla="*/ 0 h 3520440"/>
                <a:gd name="connsiteX3" fmla="*/ 1454949 w 6214646"/>
                <a:gd name="connsiteY3" fmla="*/ 0 h 3520440"/>
                <a:gd name="connsiteX4" fmla="*/ 1914253 w 6214646"/>
                <a:gd name="connsiteY4" fmla="*/ 0 h 3520440"/>
                <a:gd name="connsiteX5" fmla="*/ 2474380 w 6214646"/>
                <a:gd name="connsiteY5" fmla="*/ 0 h 3520440"/>
                <a:gd name="connsiteX6" fmla="*/ 3135329 w 6214646"/>
                <a:gd name="connsiteY6" fmla="*/ 0 h 3520440"/>
                <a:gd name="connsiteX7" fmla="*/ 3796279 w 6214646"/>
                <a:gd name="connsiteY7" fmla="*/ 0 h 3520440"/>
                <a:gd name="connsiteX8" fmla="*/ 4406817 w 6214646"/>
                <a:gd name="connsiteY8" fmla="*/ 0 h 3520440"/>
                <a:gd name="connsiteX9" fmla="*/ 4866121 w 6214646"/>
                <a:gd name="connsiteY9" fmla="*/ 0 h 3520440"/>
                <a:gd name="connsiteX10" fmla="*/ 5627894 w 6214646"/>
                <a:gd name="connsiteY10" fmla="*/ 0 h 3520440"/>
                <a:gd name="connsiteX11" fmla="*/ 6214646 w 6214646"/>
                <a:gd name="connsiteY11" fmla="*/ 586752 h 3520440"/>
                <a:gd name="connsiteX12" fmla="*/ 6214646 w 6214646"/>
                <a:gd name="connsiteY12" fmla="*/ 1126547 h 3520440"/>
                <a:gd name="connsiteX13" fmla="*/ 6214646 w 6214646"/>
                <a:gd name="connsiteY13" fmla="*/ 1689812 h 3520440"/>
                <a:gd name="connsiteX14" fmla="*/ 6214646 w 6214646"/>
                <a:gd name="connsiteY14" fmla="*/ 2206138 h 3520440"/>
                <a:gd name="connsiteX15" fmla="*/ 6214646 w 6214646"/>
                <a:gd name="connsiteY15" fmla="*/ 2933688 h 3520440"/>
                <a:gd name="connsiteX16" fmla="*/ 5627894 w 6214646"/>
                <a:gd name="connsiteY16" fmla="*/ 3520440 h 3520440"/>
                <a:gd name="connsiteX17" fmla="*/ 5118179 w 6214646"/>
                <a:gd name="connsiteY17" fmla="*/ 3520440 h 3520440"/>
                <a:gd name="connsiteX18" fmla="*/ 4457229 w 6214646"/>
                <a:gd name="connsiteY18" fmla="*/ 3520440 h 3520440"/>
                <a:gd name="connsiteX19" fmla="*/ 3947513 w 6214646"/>
                <a:gd name="connsiteY19" fmla="*/ 3520440 h 3520440"/>
                <a:gd name="connsiteX20" fmla="*/ 3387386 w 6214646"/>
                <a:gd name="connsiteY20" fmla="*/ 3520440 h 3520440"/>
                <a:gd name="connsiteX21" fmla="*/ 2827260 w 6214646"/>
                <a:gd name="connsiteY21" fmla="*/ 3520440 h 3520440"/>
                <a:gd name="connsiteX22" fmla="*/ 2216721 w 6214646"/>
                <a:gd name="connsiteY22" fmla="*/ 3520440 h 3520440"/>
                <a:gd name="connsiteX23" fmla="*/ 1807829 w 6214646"/>
                <a:gd name="connsiteY23" fmla="*/ 3520440 h 3520440"/>
                <a:gd name="connsiteX24" fmla="*/ 1247702 w 6214646"/>
                <a:gd name="connsiteY24" fmla="*/ 3520440 h 3520440"/>
                <a:gd name="connsiteX25" fmla="*/ 586752 w 6214646"/>
                <a:gd name="connsiteY25" fmla="*/ 3520440 h 3520440"/>
                <a:gd name="connsiteX26" fmla="*/ 0 w 6214646"/>
                <a:gd name="connsiteY26" fmla="*/ 2933688 h 3520440"/>
                <a:gd name="connsiteX27" fmla="*/ 0 w 6214646"/>
                <a:gd name="connsiteY27" fmla="*/ 2346954 h 3520440"/>
                <a:gd name="connsiteX28" fmla="*/ 0 w 6214646"/>
                <a:gd name="connsiteY28" fmla="*/ 1783689 h 3520440"/>
                <a:gd name="connsiteX29" fmla="*/ 0 w 6214646"/>
                <a:gd name="connsiteY29" fmla="*/ 1196955 h 3520440"/>
                <a:gd name="connsiteX30" fmla="*/ 0 w 6214646"/>
                <a:gd name="connsiteY30" fmla="*/ 586752 h 352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14646" h="3520440" fill="none" extrusionOk="0">
                  <a:moveTo>
                    <a:pt x="0" y="586752"/>
                  </a:moveTo>
                  <a:cubicBezTo>
                    <a:pt x="56135" y="308252"/>
                    <a:pt x="287893" y="32908"/>
                    <a:pt x="586752" y="0"/>
                  </a:cubicBezTo>
                  <a:cubicBezTo>
                    <a:pt x="781640" y="-1483"/>
                    <a:pt x="861389" y="8335"/>
                    <a:pt x="1046056" y="0"/>
                  </a:cubicBezTo>
                  <a:cubicBezTo>
                    <a:pt x="1230723" y="-8335"/>
                    <a:pt x="1310752" y="11797"/>
                    <a:pt x="1454949" y="0"/>
                  </a:cubicBezTo>
                  <a:cubicBezTo>
                    <a:pt x="1599146" y="-11797"/>
                    <a:pt x="1712690" y="48284"/>
                    <a:pt x="1914253" y="0"/>
                  </a:cubicBezTo>
                  <a:cubicBezTo>
                    <a:pt x="2115816" y="-48284"/>
                    <a:pt x="2241164" y="5459"/>
                    <a:pt x="2474380" y="0"/>
                  </a:cubicBezTo>
                  <a:cubicBezTo>
                    <a:pt x="2707596" y="-5459"/>
                    <a:pt x="2965506" y="66440"/>
                    <a:pt x="3135329" y="0"/>
                  </a:cubicBezTo>
                  <a:cubicBezTo>
                    <a:pt x="3305152" y="-66440"/>
                    <a:pt x="3576087" y="10921"/>
                    <a:pt x="3796279" y="0"/>
                  </a:cubicBezTo>
                  <a:cubicBezTo>
                    <a:pt x="4016471" y="-10921"/>
                    <a:pt x="4165429" y="28862"/>
                    <a:pt x="4406817" y="0"/>
                  </a:cubicBezTo>
                  <a:cubicBezTo>
                    <a:pt x="4648205" y="-28862"/>
                    <a:pt x="4682733" y="31145"/>
                    <a:pt x="4866121" y="0"/>
                  </a:cubicBezTo>
                  <a:cubicBezTo>
                    <a:pt x="5049509" y="-31145"/>
                    <a:pt x="5413676" y="75422"/>
                    <a:pt x="5627894" y="0"/>
                  </a:cubicBezTo>
                  <a:cubicBezTo>
                    <a:pt x="6013692" y="44322"/>
                    <a:pt x="6213340" y="304890"/>
                    <a:pt x="6214646" y="586752"/>
                  </a:cubicBezTo>
                  <a:cubicBezTo>
                    <a:pt x="6242402" y="856513"/>
                    <a:pt x="6214333" y="904946"/>
                    <a:pt x="6214646" y="1126547"/>
                  </a:cubicBezTo>
                  <a:cubicBezTo>
                    <a:pt x="6214959" y="1348148"/>
                    <a:pt x="6164640" y="1471635"/>
                    <a:pt x="6214646" y="1689812"/>
                  </a:cubicBezTo>
                  <a:cubicBezTo>
                    <a:pt x="6264652" y="1907990"/>
                    <a:pt x="6175849" y="2058631"/>
                    <a:pt x="6214646" y="2206138"/>
                  </a:cubicBezTo>
                  <a:cubicBezTo>
                    <a:pt x="6253443" y="2353645"/>
                    <a:pt x="6166735" y="2656618"/>
                    <a:pt x="6214646" y="2933688"/>
                  </a:cubicBezTo>
                  <a:cubicBezTo>
                    <a:pt x="6219230" y="3248501"/>
                    <a:pt x="6029345" y="3521413"/>
                    <a:pt x="5627894" y="3520440"/>
                  </a:cubicBezTo>
                  <a:cubicBezTo>
                    <a:pt x="5375628" y="3561846"/>
                    <a:pt x="5360692" y="3498376"/>
                    <a:pt x="5118179" y="3520440"/>
                  </a:cubicBezTo>
                  <a:cubicBezTo>
                    <a:pt x="4875666" y="3542504"/>
                    <a:pt x="4627308" y="3473909"/>
                    <a:pt x="4457229" y="3520440"/>
                  </a:cubicBezTo>
                  <a:cubicBezTo>
                    <a:pt x="4287150" y="3566971"/>
                    <a:pt x="4084191" y="3482675"/>
                    <a:pt x="3947513" y="3520440"/>
                  </a:cubicBezTo>
                  <a:cubicBezTo>
                    <a:pt x="3810835" y="3558205"/>
                    <a:pt x="3609872" y="3516627"/>
                    <a:pt x="3387386" y="3520440"/>
                  </a:cubicBezTo>
                  <a:cubicBezTo>
                    <a:pt x="3164900" y="3524253"/>
                    <a:pt x="3080016" y="3502687"/>
                    <a:pt x="2827260" y="3520440"/>
                  </a:cubicBezTo>
                  <a:cubicBezTo>
                    <a:pt x="2574504" y="3538193"/>
                    <a:pt x="2383905" y="3475141"/>
                    <a:pt x="2216721" y="3520440"/>
                  </a:cubicBezTo>
                  <a:cubicBezTo>
                    <a:pt x="2049537" y="3565739"/>
                    <a:pt x="1947805" y="3480379"/>
                    <a:pt x="1807829" y="3520440"/>
                  </a:cubicBezTo>
                  <a:cubicBezTo>
                    <a:pt x="1667853" y="3560501"/>
                    <a:pt x="1426750" y="3456014"/>
                    <a:pt x="1247702" y="3520440"/>
                  </a:cubicBezTo>
                  <a:cubicBezTo>
                    <a:pt x="1068654" y="3584866"/>
                    <a:pt x="773910" y="3458207"/>
                    <a:pt x="586752" y="3520440"/>
                  </a:cubicBezTo>
                  <a:cubicBezTo>
                    <a:pt x="316341" y="3466223"/>
                    <a:pt x="19637" y="3228798"/>
                    <a:pt x="0" y="2933688"/>
                  </a:cubicBezTo>
                  <a:cubicBezTo>
                    <a:pt x="-29241" y="2695806"/>
                    <a:pt x="66688" y="2630755"/>
                    <a:pt x="0" y="2346954"/>
                  </a:cubicBezTo>
                  <a:cubicBezTo>
                    <a:pt x="-66688" y="2063153"/>
                    <a:pt x="30730" y="2027575"/>
                    <a:pt x="0" y="1783689"/>
                  </a:cubicBezTo>
                  <a:cubicBezTo>
                    <a:pt x="-30730" y="1539804"/>
                    <a:pt x="6252" y="1465565"/>
                    <a:pt x="0" y="1196955"/>
                  </a:cubicBezTo>
                  <a:cubicBezTo>
                    <a:pt x="-6252" y="928345"/>
                    <a:pt x="299" y="799463"/>
                    <a:pt x="0" y="586752"/>
                  </a:cubicBezTo>
                  <a:close/>
                </a:path>
                <a:path w="6214646" h="3520440" stroke="0" extrusionOk="0">
                  <a:moveTo>
                    <a:pt x="0" y="586752"/>
                  </a:moveTo>
                  <a:cubicBezTo>
                    <a:pt x="-73296" y="234500"/>
                    <a:pt x="213792" y="11915"/>
                    <a:pt x="586752" y="0"/>
                  </a:cubicBezTo>
                  <a:cubicBezTo>
                    <a:pt x="734653" y="-7667"/>
                    <a:pt x="955570" y="38668"/>
                    <a:pt x="1096467" y="0"/>
                  </a:cubicBezTo>
                  <a:cubicBezTo>
                    <a:pt x="1237364" y="-38668"/>
                    <a:pt x="1517884" y="25092"/>
                    <a:pt x="1656594" y="0"/>
                  </a:cubicBezTo>
                  <a:cubicBezTo>
                    <a:pt x="1795304" y="-25092"/>
                    <a:pt x="2020870" y="13118"/>
                    <a:pt x="2267133" y="0"/>
                  </a:cubicBezTo>
                  <a:cubicBezTo>
                    <a:pt x="2513396" y="-13118"/>
                    <a:pt x="2679761" y="39466"/>
                    <a:pt x="2928082" y="0"/>
                  </a:cubicBezTo>
                  <a:cubicBezTo>
                    <a:pt x="3176403" y="-39466"/>
                    <a:pt x="3310234" y="46193"/>
                    <a:pt x="3589032" y="0"/>
                  </a:cubicBezTo>
                  <a:cubicBezTo>
                    <a:pt x="3867830" y="-46193"/>
                    <a:pt x="3857274" y="8818"/>
                    <a:pt x="4098748" y="0"/>
                  </a:cubicBezTo>
                  <a:cubicBezTo>
                    <a:pt x="4340222" y="-8818"/>
                    <a:pt x="4340237" y="23272"/>
                    <a:pt x="4507640" y="0"/>
                  </a:cubicBezTo>
                  <a:cubicBezTo>
                    <a:pt x="4675043" y="-23272"/>
                    <a:pt x="4995251" y="21008"/>
                    <a:pt x="5118179" y="0"/>
                  </a:cubicBezTo>
                  <a:cubicBezTo>
                    <a:pt x="5241107" y="-21008"/>
                    <a:pt x="5490603" y="28386"/>
                    <a:pt x="5627894" y="0"/>
                  </a:cubicBezTo>
                  <a:cubicBezTo>
                    <a:pt x="5941894" y="-14762"/>
                    <a:pt x="6177354" y="275842"/>
                    <a:pt x="6214646" y="586752"/>
                  </a:cubicBezTo>
                  <a:cubicBezTo>
                    <a:pt x="6216640" y="810416"/>
                    <a:pt x="6162535" y="901694"/>
                    <a:pt x="6214646" y="1126547"/>
                  </a:cubicBezTo>
                  <a:cubicBezTo>
                    <a:pt x="6266757" y="1351400"/>
                    <a:pt x="6157358" y="1492238"/>
                    <a:pt x="6214646" y="1760220"/>
                  </a:cubicBezTo>
                  <a:cubicBezTo>
                    <a:pt x="6271934" y="2028202"/>
                    <a:pt x="6159075" y="2114354"/>
                    <a:pt x="6214646" y="2370423"/>
                  </a:cubicBezTo>
                  <a:cubicBezTo>
                    <a:pt x="6270217" y="2626492"/>
                    <a:pt x="6170345" y="2811176"/>
                    <a:pt x="6214646" y="2933688"/>
                  </a:cubicBezTo>
                  <a:cubicBezTo>
                    <a:pt x="6194381" y="3186160"/>
                    <a:pt x="5957186" y="3456135"/>
                    <a:pt x="5627894" y="3520440"/>
                  </a:cubicBezTo>
                  <a:cubicBezTo>
                    <a:pt x="5509864" y="3555476"/>
                    <a:pt x="5195753" y="3508645"/>
                    <a:pt x="5067767" y="3520440"/>
                  </a:cubicBezTo>
                  <a:cubicBezTo>
                    <a:pt x="4939781" y="3532235"/>
                    <a:pt x="4703664" y="3465177"/>
                    <a:pt x="4507640" y="3520440"/>
                  </a:cubicBezTo>
                  <a:cubicBezTo>
                    <a:pt x="4311616" y="3575703"/>
                    <a:pt x="4231156" y="3479942"/>
                    <a:pt x="4098748" y="3520440"/>
                  </a:cubicBezTo>
                  <a:cubicBezTo>
                    <a:pt x="3966340" y="3560938"/>
                    <a:pt x="3701258" y="3518876"/>
                    <a:pt x="3589032" y="3520440"/>
                  </a:cubicBezTo>
                  <a:cubicBezTo>
                    <a:pt x="3476806" y="3522004"/>
                    <a:pt x="3307712" y="3470589"/>
                    <a:pt x="3028905" y="3520440"/>
                  </a:cubicBezTo>
                  <a:cubicBezTo>
                    <a:pt x="2750098" y="3570291"/>
                    <a:pt x="2664972" y="3445682"/>
                    <a:pt x="2367956" y="3520440"/>
                  </a:cubicBezTo>
                  <a:cubicBezTo>
                    <a:pt x="2070940" y="3595198"/>
                    <a:pt x="2075025" y="3477064"/>
                    <a:pt x="1959063" y="3520440"/>
                  </a:cubicBezTo>
                  <a:cubicBezTo>
                    <a:pt x="1843101" y="3563816"/>
                    <a:pt x="1611205" y="3480049"/>
                    <a:pt x="1298113" y="3520440"/>
                  </a:cubicBezTo>
                  <a:cubicBezTo>
                    <a:pt x="985021" y="3560831"/>
                    <a:pt x="909667" y="3506483"/>
                    <a:pt x="586752" y="3520440"/>
                  </a:cubicBezTo>
                  <a:cubicBezTo>
                    <a:pt x="325655" y="3557473"/>
                    <a:pt x="54302" y="3329101"/>
                    <a:pt x="0" y="2933688"/>
                  </a:cubicBezTo>
                  <a:cubicBezTo>
                    <a:pt x="-7746" y="2757939"/>
                    <a:pt x="35739" y="2602226"/>
                    <a:pt x="0" y="2393893"/>
                  </a:cubicBezTo>
                  <a:cubicBezTo>
                    <a:pt x="-35739" y="2185560"/>
                    <a:pt x="56131" y="2108735"/>
                    <a:pt x="0" y="1877567"/>
                  </a:cubicBezTo>
                  <a:cubicBezTo>
                    <a:pt x="-56131" y="1646399"/>
                    <a:pt x="35057" y="1509443"/>
                    <a:pt x="0" y="1314302"/>
                  </a:cubicBezTo>
                  <a:cubicBezTo>
                    <a:pt x="-35057" y="1119161"/>
                    <a:pt x="46909" y="842525"/>
                    <a:pt x="0" y="58675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6B5E76-4714-D105-58AF-851AF00C787D}"/>
                </a:ext>
              </a:extLst>
            </p:cNvPr>
            <p:cNvSpPr txBox="1"/>
            <p:nvPr/>
          </p:nvSpPr>
          <p:spPr>
            <a:xfrm>
              <a:off x="8620980" y="457081"/>
              <a:ext cx="3310116" cy="3340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̀̀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trí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bằng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gốm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sư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(lọ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đĩa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tường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chậu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… )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hàng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ngày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/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9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7F3E9-70A6-B183-2D4E-3607303A1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3" y="853440"/>
            <a:ext cx="5534607" cy="447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612945-30BF-98D1-741F-5704E1FEDC01}"/>
              </a:ext>
            </a:extLst>
          </p:cNvPr>
          <p:cNvGrpSpPr/>
          <p:nvPr/>
        </p:nvGrpSpPr>
        <p:grpSpPr>
          <a:xfrm>
            <a:off x="6388051" y="853440"/>
            <a:ext cx="5953853" cy="3002280"/>
            <a:chOff x="7624515" y="-830284"/>
            <a:chExt cx="4692259" cy="400554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E241D2-D6CB-A7DE-8729-2D9D28218722}"/>
                </a:ext>
              </a:extLst>
            </p:cNvPr>
            <p:cNvSpPr/>
            <p:nvPr/>
          </p:nvSpPr>
          <p:spPr>
            <a:xfrm>
              <a:off x="7624516" y="-830284"/>
              <a:ext cx="4612111" cy="4005542"/>
            </a:xfrm>
            <a:custGeom>
              <a:avLst/>
              <a:gdLst>
                <a:gd name="connsiteX0" fmla="*/ 0 w 5852156"/>
                <a:gd name="connsiteY0" fmla="*/ 500390 h 3002280"/>
                <a:gd name="connsiteX1" fmla="*/ 500390 w 5852156"/>
                <a:gd name="connsiteY1" fmla="*/ 0 h 3002280"/>
                <a:gd name="connsiteX2" fmla="*/ 942404 w 5852156"/>
                <a:gd name="connsiteY2" fmla="*/ 0 h 3002280"/>
                <a:gd name="connsiteX3" fmla="*/ 1335905 w 5852156"/>
                <a:gd name="connsiteY3" fmla="*/ 0 h 3002280"/>
                <a:gd name="connsiteX4" fmla="*/ 1777919 w 5852156"/>
                <a:gd name="connsiteY4" fmla="*/ 0 h 3002280"/>
                <a:gd name="connsiteX5" fmla="*/ 2316961 w 5852156"/>
                <a:gd name="connsiteY5" fmla="*/ 0 h 3002280"/>
                <a:gd name="connsiteX6" fmla="*/ 2953030 w 5852156"/>
                <a:gd name="connsiteY6" fmla="*/ 0 h 3002280"/>
                <a:gd name="connsiteX7" fmla="*/ 3589099 w 5852156"/>
                <a:gd name="connsiteY7" fmla="*/ 0 h 3002280"/>
                <a:gd name="connsiteX8" fmla="*/ 4176655 w 5852156"/>
                <a:gd name="connsiteY8" fmla="*/ 0 h 3002280"/>
                <a:gd name="connsiteX9" fmla="*/ 4618669 w 5852156"/>
                <a:gd name="connsiteY9" fmla="*/ 0 h 3002280"/>
                <a:gd name="connsiteX10" fmla="*/ 5351766 w 5852156"/>
                <a:gd name="connsiteY10" fmla="*/ 0 h 3002280"/>
                <a:gd name="connsiteX11" fmla="*/ 5852156 w 5852156"/>
                <a:gd name="connsiteY11" fmla="*/ 500390 h 3002280"/>
                <a:gd name="connsiteX12" fmla="*/ 5852156 w 5852156"/>
                <a:gd name="connsiteY12" fmla="*/ 960735 h 3002280"/>
                <a:gd name="connsiteX13" fmla="*/ 5852156 w 5852156"/>
                <a:gd name="connsiteY13" fmla="*/ 1441095 h 3002280"/>
                <a:gd name="connsiteX14" fmla="*/ 5852156 w 5852156"/>
                <a:gd name="connsiteY14" fmla="*/ 1881425 h 3002280"/>
                <a:gd name="connsiteX15" fmla="*/ 5852156 w 5852156"/>
                <a:gd name="connsiteY15" fmla="*/ 2501890 h 3002280"/>
                <a:gd name="connsiteX16" fmla="*/ 5351766 w 5852156"/>
                <a:gd name="connsiteY16" fmla="*/ 3002280 h 3002280"/>
                <a:gd name="connsiteX17" fmla="*/ 4861238 w 5852156"/>
                <a:gd name="connsiteY17" fmla="*/ 3002280 h 3002280"/>
                <a:gd name="connsiteX18" fmla="*/ 4225169 w 5852156"/>
                <a:gd name="connsiteY18" fmla="*/ 3002280 h 3002280"/>
                <a:gd name="connsiteX19" fmla="*/ 3734641 w 5852156"/>
                <a:gd name="connsiteY19" fmla="*/ 3002280 h 3002280"/>
                <a:gd name="connsiteX20" fmla="*/ 3195599 w 5852156"/>
                <a:gd name="connsiteY20" fmla="*/ 3002280 h 3002280"/>
                <a:gd name="connsiteX21" fmla="*/ 2656557 w 5852156"/>
                <a:gd name="connsiteY21" fmla="*/ 3002280 h 3002280"/>
                <a:gd name="connsiteX22" fmla="*/ 2069002 w 5852156"/>
                <a:gd name="connsiteY22" fmla="*/ 3002280 h 3002280"/>
                <a:gd name="connsiteX23" fmla="*/ 1675501 w 5852156"/>
                <a:gd name="connsiteY23" fmla="*/ 3002280 h 3002280"/>
                <a:gd name="connsiteX24" fmla="*/ 1136459 w 5852156"/>
                <a:gd name="connsiteY24" fmla="*/ 3002280 h 3002280"/>
                <a:gd name="connsiteX25" fmla="*/ 500390 w 5852156"/>
                <a:gd name="connsiteY25" fmla="*/ 3002280 h 3002280"/>
                <a:gd name="connsiteX26" fmla="*/ 0 w 5852156"/>
                <a:gd name="connsiteY26" fmla="*/ 2501890 h 3002280"/>
                <a:gd name="connsiteX27" fmla="*/ 0 w 5852156"/>
                <a:gd name="connsiteY27" fmla="*/ 2001515 h 3002280"/>
                <a:gd name="connsiteX28" fmla="*/ 0 w 5852156"/>
                <a:gd name="connsiteY28" fmla="*/ 1521155 h 3002280"/>
                <a:gd name="connsiteX29" fmla="*/ 0 w 5852156"/>
                <a:gd name="connsiteY29" fmla="*/ 1020780 h 3002280"/>
                <a:gd name="connsiteX30" fmla="*/ 0 w 5852156"/>
                <a:gd name="connsiteY30" fmla="*/ 500390 h 300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52156" h="3002280" fill="none" extrusionOk="0">
                  <a:moveTo>
                    <a:pt x="0" y="500390"/>
                  </a:moveTo>
                  <a:cubicBezTo>
                    <a:pt x="20428" y="240609"/>
                    <a:pt x="263615" y="51700"/>
                    <a:pt x="500390" y="0"/>
                  </a:cubicBezTo>
                  <a:cubicBezTo>
                    <a:pt x="652399" y="-29435"/>
                    <a:pt x="792408" y="50351"/>
                    <a:pt x="942404" y="0"/>
                  </a:cubicBezTo>
                  <a:cubicBezTo>
                    <a:pt x="1092400" y="-50351"/>
                    <a:pt x="1195669" y="18108"/>
                    <a:pt x="1335905" y="0"/>
                  </a:cubicBezTo>
                  <a:cubicBezTo>
                    <a:pt x="1476141" y="-18108"/>
                    <a:pt x="1617670" y="2467"/>
                    <a:pt x="1777919" y="0"/>
                  </a:cubicBezTo>
                  <a:cubicBezTo>
                    <a:pt x="1938168" y="-2467"/>
                    <a:pt x="2180884" y="21375"/>
                    <a:pt x="2316961" y="0"/>
                  </a:cubicBezTo>
                  <a:cubicBezTo>
                    <a:pt x="2453038" y="-21375"/>
                    <a:pt x="2806085" y="58271"/>
                    <a:pt x="2953030" y="0"/>
                  </a:cubicBezTo>
                  <a:cubicBezTo>
                    <a:pt x="3099975" y="-58271"/>
                    <a:pt x="3324494" y="2242"/>
                    <a:pt x="3589099" y="0"/>
                  </a:cubicBezTo>
                  <a:cubicBezTo>
                    <a:pt x="3853704" y="-2242"/>
                    <a:pt x="3969884" y="686"/>
                    <a:pt x="4176655" y="0"/>
                  </a:cubicBezTo>
                  <a:cubicBezTo>
                    <a:pt x="4383426" y="-686"/>
                    <a:pt x="4523824" y="51227"/>
                    <a:pt x="4618669" y="0"/>
                  </a:cubicBezTo>
                  <a:cubicBezTo>
                    <a:pt x="4713514" y="-51227"/>
                    <a:pt x="5046502" y="83469"/>
                    <a:pt x="5351766" y="0"/>
                  </a:cubicBezTo>
                  <a:cubicBezTo>
                    <a:pt x="5651994" y="17135"/>
                    <a:pt x="5851035" y="260250"/>
                    <a:pt x="5852156" y="500390"/>
                  </a:cubicBezTo>
                  <a:cubicBezTo>
                    <a:pt x="5867823" y="726062"/>
                    <a:pt x="5844432" y="768607"/>
                    <a:pt x="5852156" y="960735"/>
                  </a:cubicBezTo>
                  <a:cubicBezTo>
                    <a:pt x="5859880" y="1152863"/>
                    <a:pt x="5799529" y="1246867"/>
                    <a:pt x="5852156" y="1441095"/>
                  </a:cubicBezTo>
                  <a:cubicBezTo>
                    <a:pt x="5904783" y="1635323"/>
                    <a:pt x="5842931" y="1763484"/>
                    <a:pt x="5852156" y="1881425"/>
                  </a:cubicBezTo>
                  <a:cubicBezTo>
                    <a:pt x="5861381" y="1999366"/>
                    <a:pt x="5812982" y="2305215"/>
                    <a:pt x="5852156" y="2501890"/>
                  </a:cubicBezTo>
                  <a:cubicBezTo>
                    <a:pt x="5856146" y="2770204"/>
                    <a:pt x="5700917" y="3003195"/>
                    <a:pt x="5351766" y="3002280"/>
                  </a:cubicBezTo>
                  <a:cubicBezTo>
                    <a:pt x="5120647" y="3013694"/>
                    <a:pt x="5033588" y="2963758"/>
                    <a:pt x="4861238" y="3002280"/>
                  </a:cubicBezTo>
                  <a:cubicBezTo>
                    <a:pt x="4688888" y="3040802"/>
                    <a:pt x="4380303" y="2996218"/>
                    <a:pt x="4225169" y="3002280"/>
                  </a:cubicBezTo>
                  <a:cubicBezTo>
                    <a:pt x="4070035" y="3008342"/>
                    <a:pt x="3952891" y="2964925"/>
                    <a:pt x="3734641" y="3002280"/>
                  </a:cubicBezTo>
                  <a:cubicBezTo>
                    <a:pt x="3516391" y="3039635"/>
                    <a:pt x="3364292" y="2940186"/>
                    <a:pt x="3195599" y="3002280"/>
                  </a:cubicBezTo>
                  <a:cubicBezTo>
                    <a:pt x="3026906" y="3064374"/>
                    <a:pt x="2922597" y="2987223"/>
                    <a:pt x="2656557" y="3002280"/>
                  </a:cubicBezTo>
                  <a:cubicBezTo>
                    <a:pt x="2390517" y="3017337"/>
                    <a:pt x="2323354" y="2971929"/>
                    <a:pt x="2069002" y="3002280"/>
                  </a:cubicBezTo>
                  <a:cubicBezTo>
                    <a:pt x="1814651" y="3032631"/>
                    <a:pt x="1793491" y="2996648"/>
                    <a:pt x="1675501" y="3002280"/>
                  </a:cubicBezTo>
                  <a:cubicBezTo>
                    <a:pt x="1557511" y="3007912"/>
                    <a:pt x="1287523" y="2978025"/>
                    <a:pt x="1136459" y="3002280"/>
                  </a:cubicBezTo>
                  <a:cubicBezTo>
                    <a:pt x="985395" y="3026535"/>
                    <a:pt x="719168" y="2927052"/>
                    <a:pt x="500390" y="3002280"/>
                  </a:cubicBezTo>
                  <a:cubicBezTo>
                    <a:pt x="280061" y="2945652"/>
                    <a:pt x="20821" y="2747560"/>
                    <a:pt x="0" y="2501890"/>
                  </a:cubicBezTo>
                  <a:cubicBezTo>
                    <a:pt x="-38345" y="2260797"/>
                    <a:pt x="56081" y="2174710"/>
                    <a:pt x="0" y="2001515"/>
                  </a:cubicBezTo>
                  <a:cubicBezTo>
                    <a:pt x="-56081" y="1828321"/>
                    <a:pt x="19781" y="1714824"/>
                    <a:pt x="0" y="1521155"/>
                  </a:cubicBezTo>
                  <a:cubicBezTo>
                    <a:pt x="-19781" y="1327486"/>
                    <a:pt x="11992" y="1147630"/>
                    <a:pt x="0" y="1020780"/>
                  </a:cubicBezTo>
                  <a:cubicBezTo>
                    <a:pt x="-11992" y="893931"/>
                    <a:pt x="40937" y="698841"/>
                    <a:pt x="0" y="500390"/>
                  </a:cubicBezTo>
                  <a:close/>
                </a:path>
                <a:path w="5852156" h="3002280" stroke="0" extrusionOk="0">
                  <a:moveTo>
                    <a:pt x="0" y="500390"/>
                  </a:moveTo>
                  <a:cubicBezTo>
                    <a:pt x="-17038" y="217477"/>
                    <a:pt x="154404" y="16964"/>
                    <a:pt x="500390" y="0"/>
                  </a:cubicBezTo>
                  <a:cubicBezTo>
                    <a:pt x="687154" y="-50721"/>
                    <a:pt x="879651" y="8142"/>
                    <a:pt x="990918" y="0"/>
                  </a:cubicBezTo>
                  <a:cubicBezTo>
                    <a:pt x="1102185" y="-8142"/>
                    <a:pt x="1315358" y="10834"/>
                    <a:pt x="1529960" y="0"/>
                  </a:cubicBezTo>
                  <a:cubicBezTo>
                    <a:pt x="1744562" y="-10834"/>
                    <a:pt x="1919512" y="14877"/>
                    <a:pt x="2117515" y="0"/>
                  </a:cubicBezTo>
                  <a:cubicBezTo>
                    <a:pt x="2315518" y="-14877"/>
                    <a:pt x="2539804" y="48811"/>
                    <a:pt x="2753585" y="0"/>
                  </a:cubicBezTo>
                  <a:cubicBezTo>
                    <a:pt x="2967366" y="-48811"/>
                    <a:pt x="3227816" y="26760"/>
                    <a:pt x="3389654" y="0"/>
                  </a:cubicBezTo>
                  <a:cubicBezTo>
                    <a:pt x="3551492" y="-26760"/>
                    <a:pt x="3704009" y="42165"/>
                    <a:pt x="3880182" y="0"/>
                  </a:cubicBezTo>
                  <a:cubicBezTo>
                    <a:pt x="4056355" y="-42165"/>
                    <a:pt x="4146177" y="34688"/>
                    <a:pt x="4273682" y="0"/>
                  </a:cubicBezTo>
                  <a:cubicBezTo>
                    <a:pt x="4401187" y="-34688"/>
                    <a:pt x="4720998" y="46760"/>
                    <a:pt x="4861238" y="0"/>
                  </a:cubicBezTo>
                  <a:cubicBezTo>
                    <a:pt x="5001478" y="-46760"/>
                    <a:pt x="5114086" y="49932"/>
                    <a:pt x="5351766" y="0"/>
                  </a:cubicBezTo>
                  <a:cubicBezTo>
                    <a:pt x="5600877" y="-40006"/>
                    <a:pt x="5783382" y="248273"/>
                    <a:pt x="5852156" y="500390"/>
                  </a:cubicBezTo>
                  <a:cubicBezTo>
                    <a:pt x="5857179" y="662083"/>
                    <a:pt x="5809651" y="752809"/>
                    <a:pt x="5852156" y="960735"/>
                  </a:cubicBezTo>
                  <a:cubicBezTo>
                    <a:pt x="5894661" y="1168661"/>
                    <a:pt x="5847739" y="1347339"/>
                    <a:pt x="5852156" y="1501140"/>
                  </a:cubicBezTo>
                  <a:cubicBezTo>
                    <a:pt x="5856573" y="1654942"/>
                    <a:pt x="5799187" y="1782689"/>
                    <a:pt x="5852156" y="2021530"/>
                  </a:cubicBezTo>
                  <a:cubicBezTo>
                    <a:pt x="5905125" y="2260371"/>
                    <a:pt x="5847452" y="2402249"/>
                    <a:pt x="5852156" y="2501890"/>
                  </a:cubicBezTo>
                  <a:cubicBezTo>
                    <a:pt x="5842781" y="2745132"/>
                    <a:pt x="5632289" y="2951154"/>
                    <a:pt x="5351766" y="3002280"/>
                  </a:cubicBezTo>
                  <a:cubicBezTo>
                    <a:pt x="5148708" y="3018338"/>
                    <a:pt x="4967614" y="2966825"/>
                    <a:pt x="4812724" y="3002280"/>
                  </a:cubicBezTo>
                  <a:cubicBezTo>
                    <a:pt x="4657834" y="3037735"/>
                    <a:pt x="4390842" y="2980574"/>
                    <a:pt x="4273682" y="3002280"/>
                  </a:cubicBezTo>
                  <a:cubicBezTo>
                    <a:pt x="4156522" y="3023986"/>
                    <a:pt x="3960580" y="2992119"/>
                    <a:pt x="3880182" y="3002280"/>
                  </a:cubicBezTo>
                  <a:cubicBezTo>
                    <a:pt x="3799784" y="3012441"/>
                    <a:pt x="3519867" y="2974942"/>
                    <a:pt x="3389654" y="3002280"/>
                  </a:cubicBezTo>
                  <a:cubicBezTo>
                    <a:pt x="3259441" y="3029618"/>
                    <a:pt x="3010680" y="2946413"/>
                    <a:pt x="2850612" y="3002280"/>
                  </a:cubicBezTo>
                  <a:cubicBezTo>
                    <a:pt x="2690544" y="3058147"/>
                    <a:pt x="2363198" y="2967289"/>
                    <a:pt x="2214543" y="3002280"/>
                  </a:cubicBezTo>
                  <a:cubicBezTo>
                    <a:pt x="2065888" y="3037271"/>
                    <a:pt x="1963908" y="2964599"/>
                    <a:pt x="1821042" y="3002280"/>
                  </a:cubicBezTo>
                  <a:cubicBezTo>
                    <a:pt x="1678176" y="3039961"/>
                    <a:pt x="1438663" y="2955558"/>
                    <a:pt x="1184973" y="3002280"/>
                  </a:cubicBezTo>
                  <a:cubicBezTo>
                    <a:pt x="931283" y="3049002"/>
                    <a:pt x="799253" y="2998400"/>
                    <a:pt x="500390" y="3002280"/>
                  </a:cubicBezTo>
                  <a:cubicBezTo>
                    <a:pt x="265990" y="3026961"/>
                    <a:pt x="31353" y="2819450"/>
                    <a:pt x="0" y="2501890"/>
                  </a:cubicBezTo>
                  <a:cubicBezTo>
                    <a:pt x="-15952" y="2367033"/>
                    <a:pt x="10842" y="2136070"/>
                    <a:pt x="0" y="2041545"/>
                  </a:cubicBezTo>
                  <a:cubicBezTo>
                    <a:pt x="-10842" y="1947021"/>
                    <a:pt x="3604" y="1814281"/>
                    <a:pt x="0" y="1601215"/>
                  </a:cubicBezTo>
                  <a:cubicBezTo>
                    <a:pt x="-3604" y="1388149"/>
                    <a:pt x="15352" y="1348521"/>
                    <a:pt x="0" y="1120855"/>
                  </a:cubicBezTo>
                  <a:cubicBezTo>
                    <a:pt x="-15352" y="893189"/>
                    <a:pt x="35802" y="770777"/>
                    <a:pt x="0" y="50039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10FF45-5FAD-6400-3FB4-DBCA252371EA}"/>
                </a:ext>
              </a:extLst>
            </p:cNvPr>
            <p:cNvSpPr txBox="1"/>
            <p:nvPr/>
          </p:nvSpPr>
          <p:spPr>
            <a:xfrm>
              <a:off x="7624515" y="-515078"/>
              <a:ext cx="4692259" cy="3408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Vải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cẩm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may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quần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áo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may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váy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hằng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ngày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88069A-DABF-BDF8-447D-40E50034284B}"/>
              </a:ext>
            </a:extLst>
          </p:cNvPr>
          <p:cNvGrpSpPr/>
          <p:nvPr/>
        </p:nvGrpSpPr>
        <p:grpSpPr>
          <a:xfrm>
            <a:off x="-288503" y="5569534"/>
            <a:ext cx="8669445" cy="1015664"/>
            <a:chOff x="-6135474" y="-8154101"/>
            <a:chExt cx="29791038" cy="2121952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48BC9AF4-7D26-F586-42F0-B72FF1A08F12}"/>
                </a:ext>
              </a:extLst>
            </p:cNvPr>
            <p:cNvSpPr txBox="1"/>
            <p:nvPr/>
          </p:nvSpPr>
          <p:spPr>
            <a:xfrm>
              <a:off x="-5772519" y="-8154099"/>
              <a:ext cx="29065131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Các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sản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phẩm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thô</a:t>
              </a:r>
              <a:r>
                <a:rPr kumimoji="0" lang="en-US" altLang="zh-CN" sz="6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̉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cẩm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DB419D89-B48C-4BA8-F942-97DD3B124813}"/>
                </a:ext>
              </a:extLst>
            </p:cNvPr>
            <p:cNvSpPr txBox="1"/>
            <p:nvPr/>
          </p:nvSpPr>
          <p:spPr>
            <a:xfrm>
              <a:off x="-6135474" y="-8154101"/>
              <a:ext cx="29791038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Các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sản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phẩm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thô</a:t>
              </a:r>
              <a:r>
                <a:rPr lang="en-US" altLang="zh-CN" sz="6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̉ </a:t>
              </a:r>
              <a:r>
                <a:rPr lang="en-US" altLang="zh-CN" sz="6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cẩm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3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209AC5-03BB-B801-BD2D-78706B9FD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63" y="721249"/>
            <a:ext cx="5834805" cy="469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612945-30BF-98D1-741F-5704E1FEDC01}"/>
              </a:ext>
            </a:extLst>
          </p:cNvPr>
          <p:cNvGrpSpPr/>
          <p:nvPr/>
        </p:nvGrpSpPr>
        <p:grpSpPr>
          <a:xfrm>
            <a:off x="6155902" y="721249"/>
            <a:ext cx="5928360" cy="3655521"/>
            <a:chOff x="8118031" y="-704311"/>
            <a:chExt cx="3844961" cy="35585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E241D2-D6CB-A7DE-8729-2D9D28218722}"/>
                </a:ext>
              </a:extLst>
            </p:cNvPr>
            <p:cNvSpPr/>
            <p:nvPr/>
          </p:nvSpPr>
          <p:spPr>
            <a:xfrm>
              <a:off x="8118031" y="-704311"/>
              <a:ext cx="3844961" cy="3558530"/>
            </a:xfrm>
            <a:custGeom>
              <a:avLst/>
              <a:gdLst>
                <a:gd name="connsiteX0" fmla="*/ 0 w 5928360"/>
                <a:gd name="connsiteY0" fmla="*/ 609266 h 3655521"/>
                <a:gd name="connsiteX1" fmla="*/ 609266 w 5928360"/>
                <a:gd name="connsiteY1" fmla="*/ 0 h 3655521"/>
                <a:gd name="connsiteX2" fmla="*/ 1103798 w 5928360"/>
                <a:gd name="connsiteY2" fmla="*/ 0 h 3655521"/>
                <a:gd name="connsiteX3" fmla="*/ 1551232 w 5928360"/>
                <a:gd name="connsiteY3" fmla="*/ 0 h 3655521"/>
                <a:gd name="connsiteX4" fmla="*/ 2045764 w 5928360"/>
                <a:gd name="connsiteY4" fmla="*/ 0 h 3655521"/>
                <a:gd name="connsiteX5" fmla="*/ 2634492 w 5928360"/>
                <a:gd name="connsiteY5" fmla="*/ 0 h 3655521"/>
                <a:gd name="connsiteX6" fmla="*/ 3317417 w 5928360"/>
                <a:gd name="connsiteY6" fmla="*/ 0 h 3655521"/>
                <a:gd name="connsiteX7" fmla="*/ 4000342 w 5928360"/>
                <a:gd name="connsiteY7" fmla="*/ 0 h 3655521"/>
                <a:gd name="connsiteX8" fmla="*/ 4636169 w 5928360"/>
                <a:gd name="connsiteY8" fmla="*/ 0 h 3655521"/>
                <a:gd name="connsiteX9" fmla="*/ 5319094 w 5928360"/>
                <a:gd name="connsiteY9" fmla="*/ 0 h 3655521"/>
                <a:gd name="connsiteX10" fmla="*/ 5928360 w 5928360"/>
                <a:gd name="connsiteY10" fmla="*/ 609266 h 3655521"/>
                <a:gd name="connsiteX11" fmla="*/ 5928360 w 5928360"/>
                <a:gd name="connsiteY11" fmla="*/ 1096664 h 3655521"/>
                <a:gd name="connsiteX12" fmla="*/ 5928360 w 5928360"/>
                <a:gd name="connsiteY12" fmla="*/ 1632801 h 3655521"/>
                <a:gd name="connsiteX13" fmla="*/ 5928360 w 5928360"/>
                <a:gd name="connsiteY13" fmla="*/ 2095829 h 3655521"/>
                <a:gd name="connsiteX14" fmla="*/ 5928360 w 5928360"/>
                <a:gd name="connsiteY14" fmla="*/ 2510117 h 3655521"/>
                <a:gd name="connsiteX15" fmla="*/ 5928360 w 5928360"/>
                <a:gd name="connsiteY15" fmla="*/ 3046255 h 3655521"/>
                <a:gd name="connsiteX16" fmla="*/ 5319094 w 5928360"/>
                <a:gd name="connsiteY16" fmla="*/ 3655521 h 3655521"/>
                <a:gd name="connsiteX17" fmla="*/ 4777464 w 5928360"/>
                <a:gd name="connsiteY17" fmla="*/ 3655521 h 3655521"/>
                <a:gd name="connsiteX18" fmla="*/ 4094539 w 5928360"/>
                <a:gd name="connsiteY18" fmla="*/ 3655521 h 3655521"/>
                <a:gd name="connsiteX19" fmla="*/ 3552909 w 5928360"/>
                <a:gd name="connsiteY19" fmla="*/ 3655521 h 3655521"/>
                <a:gd name="connsiteX20" fmla="*/ 2964180 w 5928360"/>
                <a:gd name="connsiteY20" fmla="*/ 3655521 h 3655521"/>
                <a:gd name="connsiteX21" fmla="*/ 2375452 w 5928360"/>
                <a:gd name="connsiteY21" fmla="*/ 3655521 h 3655521"/>
                <a:gd name="connsiteX22" fmla="*/ 1739625 w 5928360"/>
                <a:gd name="connsiteY22" fmla="*/ 3655521 h 3655521"/>
                <a:gd name="connsiteX23" fmla="*/ 1292191 w 5928360"/>
                <a:gd name="connsiteY23" fmla="*/ 3655521 h 3655521"/>
                <a:gd name="connsiteX24" fmla="*/ 609266 w 5928360"/>
                <a:gd name="connsiteY24" fmla="*/ 3655521 h 3655521"/>
                <a:gd name="connsiteX25" fmla="*/ 0 w 5928360"/>
                <a:gd name="connsiteY25" fmla="*/ 3046255 h 3655521"/>
                <a:gd name="connsiteX26" fmla="*/ 0 w 5928360"/>
                <a:gd name="connsiteY26" fmla="*/ 2510117 h 3655521"/>
                <a:gd name="connsiteX27" fmla="*/ 0 w 5928360"/>
                <a:gd name="connsiteY27" fmla="*/ 2071459 h 3655521"/>
                <a:gd name="connsiteX28" fmla="*/ 0 w 5928360"/>
                <a:gd name="connsiteY28" fmla="*/ 1608431 h 3655521"/>
                <a:gd name="connsiteX29" fmla="*/ 0 w 5928360"/>
                <a:gd name="connsiteY29" fmla="*/ 1121034 h 3655521"/>
                <a:gd name="connsiteX30" fmla="*/ 0 w 5928360"/>
                <a:gd name="connsiteY30" fmla="*/ 609266 h 365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28360" h="3655521" fill="none" extrusionOk="0">
                  <a:moveTo>
                    <a:pt x="0" y="609266"/>
                  </a:moveTo>
                  <a:cubicBezTo>
                    <a:pt x="27719" y="295272"/>
                    <a:pt x="327448" y="71406"/>
                    <a:pt x="609266" y="0"/>
                  </a:cubicBezTo>
                  <a:cubicBezTo>
                    <a:pt x="824216" y="-59283"/>
                    <a:pt x="957432" y="46235"/>
                    <a:pt x="1103798" y="0"/>
                  </a:cubicBezTo>
                  <a:cubicBezTo>
                    <a:pt x="1250164" y="-46235"/>
                    <a:pt x="1361574" y="12413"/>
                    <a:pt x="1551232" y="0"/>
                  </a:cubicBezTo>
                  <a:cubicBezTo>
                    <a:pt x="1740890" y="-12413"/>
                    <a:pt x="1813804" y="31262"/>
                    <a:pt x="2045764" y="0"/>
                  </a:cubicBezTo>
                  <a:cubicBezTo>
                    <a:pt x="2277724" y="-31262"/>
                    <a:pt x="2374549" y="20315"/>
                    <a:pt x="2634492" y="0"/>
                  </a:cubicBezTo>
                  <a:cubicBezTo>
                    <a:pt x="2894435" y="-20315"/>
                    <a:pt x="3023101" y="76281"/>
                    <a:pt x="3317417" y="0"/>
                  </a:cubicBezTo>
                  <a:cubicBezTo>
                    <a:pt x="3611733" y="-76281"/>
                    <a:pt x="3851359" y="76348"/>
                    <a:pt x="4000342" y="0"/>
                  </a:cubicBezTo>
                  <a:cubicBezTo>
                    <a:pt x="4149325" y="-76348"/>
                    <a:pt x="4418241" y="48916"/>
                    <a:pt x="4636169" y="0"/>
                  </a:cubicBezTo>
                  <a:cubicBezTo>
                    <a:pt x="4854097" y="-48916"/>
                    <a:pt x="4990085" y="34712"/>
                    <a:pt x="5319094" y="0"/>
                  </a:cubicBezTo>
                  <a:cubicBezTo>
                    <a:pt x="5669796" y="-1763"/>
                    <a:pt x="5935411" y="200050"/>
                    <a:pt x="5928360" y="609266"/>
                  </a:cubicBezTo>
                  <a:cubicBezTo>
                    <a:pt x="5971601" y="835812"/>
                    <a:pt x="5905880" y="951408"/>
                    <a:pt x="5928360" y="1096664"/>
                  </a:cubicBezTo>
                  <a:cubicBezTo>
                    <a:pt x="5950840" y="1241920"/>
                    <a:pt x="5894354" y="1509116"/>
                    <a:pt x="5928360" y="1632801"/>
                  </a:cubicBezTo>
                  <a:cubicBezTo>
                    <a:pt x="5962366" y="1756486"/>
                    <a:pt x="5907825" y="1988530"/>
                    <a:pt x="5928360" y="2095829"/>
                  </a:cubicBezTo>
                  <a:cubicBezTo>
                    <a:pt x="5948895" y="2203128"/>
                    <a:pt x="5909424" y="2364583"/>
                    <a:pt x="5928360" y="2510117"/>
                  </a:cubicBezTo>
                  <a:cubicBezTo>
                    <a:pt x="5947296" y="2655651"/>
                    <a:pt x="5889190" y="2904621"/>
                    <a:pt x="5928360" y="3046255"/>
                  </a:cubicBezTo>
                  <a:cubicBezTo>
                    <a:pt x="5936804" y="3365719"/>
                    <a:pt x="5715017" y="3656268"/>
                    <a:pt x="5319094" y="3655521"/>
                  </a:cubicBezTo>
                  <a:cubicBezTo>
                    <a:pt x="5070550" y="3706967"/>
                    <a:pt x="4971542" y="3645374"/>
                    <a:pt x="4777464" y="3655521"/>
                  </a:cubicBezTo>
                  <a:cubicBezTo>
                    <a:pt x="4583386" y="3665668"/>
                    <a:pt x="4340868" y="3594560"/>
                    <a:pt x="4094539" y="3655521"/>
                  </a:cubicBezTo>
                  <a:cubicBezTo>
                    <a:pt x="3848210" y="3716482"/>
                    <a:pt x="3761482" y="3644898"/>
                    <a:pt x="3552909" y="3655521"/>
                  </a:cubicBezTo>
                  <a:cubicBezTo>
                    <a:pt x="3344336" y="3666144"/>
                    <a:pt x="3143487" y="3652636"/>
                    <a:pt x="2964180" y="3655521"/>
                  </a:cubicBezTo>
                  <a:cubicBezTo>
                    <a:pt x="2784873" y="3658406"/>
                    <a:pt x="2549334" y="3650285"/>
                    <a:pt x="2375452" y="3655521"/>
                  </a:cubicBezTo>
                  <a:cubicBezTo>
                    <a:pt x="2201570" y="3660757"/>
                    <a:pt x="2042625" y="3645000"/>
                    <a:pt x="1739625" y="3655521"/>
                  </a:cubicBezTo>
                  <a:cubicBezTo>
                    <a:pt x="1436625" y="3666042"/>
                    <a:pt x="1395525" y="3649296"/>
                    <a:pt x="1292191" y="3655521"/>
                  </a:cubicBezTo>
                  <a:cubicBezTo>
                    <a:pt x="1188857" y="3661746"/>
                    <a:pt x="828626" y="3581355"/>
                    <a:pt x="609266" y="3655521"/>
                  </a:cubicBezTo>
                  <a:cubicBezTo>
                    <a:pt x="291274" y="3645295"/>
                    <a:pt x="4496" y="3351908"/>
                    <a:pt x="0" y="3046255"/>
                  </a:cubicBezTo>
                  <a:cubicBezTo>
                    <a:pt x="-16630" y="2806240"/>
                    <a:pt x="9596" y="2617383"/>
                    <a:pt x="0" y="2510117"/>
                  </a:cubicBezTo>
                  <a:cubicBezTo>
                    <a:pt x="-9596" y="2402851"/>
                    <a:pt x="7214" y="2227610"/>
                    <a:pt x="0" y="2071459"/>
                  </a:cubicBezTo>
                  <a:cubicBezTo>
                    <a:pt x="-7214" y="1915308"/>
                    <a:pt x="51350" y="1781449"/>
                    <a:pt x="0" y="1608431"/>
                  </a:cubicBezTo>
                  <a:cubicBezTo>
                    <a:pt x="-51350" y="1435413"/>
                    <a:pt x="21498" y="1301908"/>
                    <a:pt x="0" y="1121034"/>
                  </a:cubicBezTo>
                  <a:cubicBezTo>
                    <a:pt x="-21498" y="940160"/>
                    <a:pt x="49885" y="739372"/>
                    <a:pt x="0" y="609266"/>
                  </a:cubicBezTo>
                  <a:close/>
                </a:path>
                <a:path w="5928360" h="3655521" stroke="0" extrusionOk="0">
                  <a:moveTo>
                    <a:pt x="0" y="609266"/>
                  </a:moveTo>
                  <a:cubicBezTo>
                    <a:pt x="-64691" y="247890"/>
                    <a:pt x="228950" y="10678"/>
                    <a:pt x="609266" y="0"/>
                  </a:cubicBezTo>
                  <a:cubicBezTo>
                    <a:pt x="750522" y="-22514"/>
                    <a:pt x="981881" y="55687"/>
                    <a:pt x="1150896" y="0"/>
                  </a:cubicBezTo>
                  <a:cubicBezTo>
                    <a:pt x="1319911" y="-55687"/>
                    <a:pt x="1472031" y="24496"/>
                    <a:pt x="1739625" y="0"/>
                  </a:cubicBezTo>
                  <a:cubicBezTo>
                    <a:pt x="2007219" y="-24496"/>
                    <a:pt x="2199354" y="8843"/>
                    <a:pt x="2375452" y="0"/>
                  </a:cubicBezTo>
                  <a:cubicBezTo>
                    <a:pt x="2551550" y="-8843"/>
                    <a:pt x="2806557" y="13153"/>
                    <a:pt x="3058377" y="0"/>
                  </a:cubicBezTo>
                  <a:cubicBezTo>
                    <a:pt x="3310198" y="-13153"/>
                    <a:pt x="3579475" y="76169"/>
                    <a:pt x="3741302" y="0"/>
                  </a:cubicBezTo>
                  <a:cubicBezTo>
                    <a:pt x="3903130" y="-76169"/>
                    <a:pt x="4142589" y="25332"/>
                    <a:pt x="4282932" y="0"/>
                  </a:cubicBezTo>
                  <a:cubicBezTo>
                    <a:pt x="4423275" y="-25332"/>
                    <a:pt x="4614594" y="22567"/>
                    <a:pt x="4730366" y="0"/>
                  </a:cubicBezTo>
                  <a:cubicBezTo>
                    <a:pt x="4846138" y="-22567"/>
                    <a:pt x="5199438" y="58199"/>
                    <a:pt x="5319094" y="0"/>
                  </a:cubicBezTo>
                  <a:cubicBezTo>
                    <a:pt x="5631743" y="-10770"/>
                    <a:pt x="5914057" y="235252"/>
                    <a:pt x="5928360" y="609266"/>
                  </a:cubicBezTo>
                  <a:cubicBezTo>
                    <a:pt x="5979784" y="815643"/>
                    <a:pt x="5927185" y="1012349"/>
                    <a:pt x="5928360" y="1121034"/>
                  </a:cubicBezTo>
                  <a:cubicBezTo>
                    <a:pt x="5929535" y="1229719"/>
                    <a:pt x="5888065" y="1416399"/>
                    <a:pt x="5928360" y="1535322"/>
                  </a:cubicBezTo>
                  <a:cubicBezTo>
                    <a:pt x="5968655" y="1654245"/>
                    <a:pt x="5874563" y="1920216"/>
                    <a:pt x="5928360" y="2071459"/>
                  </a:cubicBezTo>
                  <a:cubicBezTo>
                    <a:pt x="5982157" y="2222702"/>
                    <a:pt x="5918561" y="2340156"/>
                    <a:pt x="5928360" y="2583227"/>
                  </a:cubicBezTo>
                  <a:cubicBezTo>
                    <a:pt x="5938159" y="2826298"/>
                    <a:pt x="5921623" y="2930791"/>
                    <a:pt x="5928360" y="3046255"/>
                  </a:cubicBezTo>
                  <a:cubicBezTo>
                    <a:pt x="5901918" y="3289340"/>
                    <a:pt x="5656175" y="3648238"/>
                    <a:pt x="5319094" y="3655521"/>
                  </a:cubicBezTo>
                  <a:cubicBezTo>
                    <a:pt x="5186757" y="3688089"/>
                    <a:pt x="5021704" y="3627638"/>
                    <a:pt x="4730366" y="3655521"/>
                  </a:cubicBezTo>
                  <a:cubicBezTo>
                    <a:pt x="4439028" y="3683404"/>
                    <a:pt x="4358992" y="3623028"/>
                    <a:pt x="4141637" y="3655521"/>
                  </a:cubicBezTo>
                  <a:cubicBezTo>
                    <a:pt x="3924282" y="3688014"/>
                    <a:pt x="3872368" y="3652524"/>
                    <a:pt x="3694203" y="3655521"/>
                  </a:cubicBezTo>
                  <a:cubicBezTo>
                    <a:pt x="3516038" y="3658518"/>
                    <a:pt x="3362605" y="3622781"/>
                    <a:pt x="3152573" y="3655521"/>
                  </a:cubicBezTo>
                  <a:cubicBezTo>
                    <a:pt x="2942541" y="3688261"/>
                    <a:pt x="2689173" y="3604779"/>
                    <a:pt x="2563845" y="3655521"/>
                  </a:cubicBezTo>
                  <a:cubicBezTo>
                    <a:pt x="2438517" y="3706263"/>
                    <a:pt x="2037313" y="3573959"/>
                    <a:pt x="1880920" y="3655521"/>
                  </a:cubicBezTo>
                  <a:cubicBezTo>
                    <a:pt x="1724527" y="3737083"/>
                    <a:pt x="1651507" y="3606347"/>
                    <a:pt x="1433486" y="3655521"/>
                  </a:cubicBezTo>
                  <a:cubicBezTo>
                    <a:pt x="1215465" y="3704695"/>
                    <a:pt x="777839" y="3579958"/>
                    <a:pt x="609266" y="3655521"/>
                  </a:cubicBezTo>
                  <a:cubicBezTo>
                    <a:pt x="198162" y="3619369"/>
                    <a:pt x="-82427" y="3388054"/>
                    <a:pt x="0" y="3046255"/>
                  </a:cubicBezTo>
                  <a:cubicBezTo>
                    <a:pt x="-32139" y="2953615"/>
                    <a:pt x="2704" y="2837858"/>
                    <a:pt x="0" y="2631967"/>
                  </a:cubicBezTo>
                  <a:cubicBezTo>
                    <a:pt x="-2704" y="2426076"/>
                    <a:pt x="56279" y="2385516"/>
                    <a:pt x="0" y="2144569"/>
                  </a:cubicBezTo>
                  <a:cubicBezTo>
                    <a:pt x="-56279" y="1903622"/>
                    <a:pt x="9165" y="1816361"/>
                    <a:pt x="0" y="1730281"/>
                  </a:cubicBezTo>
                  <a:cubicBezTo>
                    <a:pt x="-9165" y="1644201"/>
                    <a:pt x="7621" y="1444446"/>
                    <a:pt x="0" y="1267253"/>
                  </a:cubicBezTo>
                  <a:cubicBezTo>
                    <a:pt x="-7621" y="1090060"/>
                    <a:pt x="55614" y="799936"/>
                    <a:pt x="0" y="609266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10FF45-5FAD-6400-3FB4-DBCA252371EA}"/>
                </a:ext>
              </a:extLst>
            </p:cNvPr>
            <p:cNvSpPr txBox="1"/>
            <p:nvPr/>
          </p:nvSpPr>
          <p:spPr>
            <a:xfrm>
              <a:off x="8162279" y="-453945"/>
              <a:ext cx="3756464" cy="2966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trí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bằng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,…)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hằng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ngày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C4C8AE-3FC7-7D11-1469-D7717DA4C056}"/>
              </a:ext>
            </a:extLst>
          </p:cNvPr>
          <p:cNvGrpSpPr/>
          <p:nvPr/>
        </p:nvGrpSpPr>
        <p:grpSpPr>
          <a:xfrm>
            <a:off x="274320" y="5468334"/>
            <a:ext cx="5928360" cy="1015664"/>
            <a:chOff x="-5772519" y="-8154101"/>
            <a:chExt cx="20371776" cy="2121952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503A0AB3-3ABD-00DF-5993-B7E0D2107C53}"/>
                </a:ext>
              </a:extLst>
            </p:cNvPr>
            <p:cNvSpPr txBox="1"/>
            <p:nvPr/>
          </p:nvSpPr>
          <p:spPr>
            <a:xfrm>
              <a:off x="-5772519" y="-8154099"/>
              <a:ext cx="20371776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mây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tre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đan</a:t>
              </a:r>
              <a:r>
                <a:rPr lang="en-US" altLang="zh-CN" sz="6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39">
              <a:extLst>
                <a:ext uri="{FF2B5EF4-FFF2-40B4-BE49-F238E27FC236}">
                  <a16:creationId xmlns:a16="http://schemas.microsoft.com/office/drawing/2014/main" id="{D48D4FBD-96D8-59C7-E2DD-E59F69A8C17C}"/>
                </a:ext>
              </a:extLst>
            </p:cNvPr>
            <p:cNvSpPr txBox="1"/>
            <p:nvPr/>
          </p:nvSpPr>
          <p:spPr>
            <a:xfrm>
              <a:off x="-5611778" y="-8154101"/>
              <a:ext cx="20050291" cy="212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Đô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̀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mây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tre</a:t>
              </a:r>
              <a:r>
                <a:rPr kumimoji="0" lang="en-US" altLang="zh-CN" sz="6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đan</a:t>
              </a:r>
              <a:endParaRPr kumimoji="0" lang="zh-CN" altLang="en-US" sz="6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0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62448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467837"/>
      </a:accent1>
      <a:accent2>
        <a:srgbClr val="17431E"/>
      </a:accent2>
      <a:accent3>
        <a:srgbClr val="305336"/>
      </a:accent3>
      <a:accent4>
        <a:srgbClr val="34652F"/>
      </a:accent4>
      <a:accent5>
        <a:srgbClr val="437329"/>
      </a:accent5>
      <a:accent6>
        <a:srgbClr val="6ABF4A"/>
      </a:accent6>
      <a:hlink>
        <a:srgbClr val="E2231A"/>
      </a:hlink>
      <a:folHlink>
        <a:srgbClr val="BFBFBF"/>
      </a:folHlink>
    </a:clrScheme>
    <a:fontScheme name="e3um2jjm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467837"/>
      </a:accent1>
      <a:accent2>
        <a:srgbClr val="17431E"/>
      </a:accent2>
      <a:accent3>
        <a:srgbClr val="305336"/>
      </a:accent3>
      <a:accent4>
        <a:srgbClr val="34652F"/>
      </a:accent4>
      <a:accent5>
        <a:srgbClr val="437329"/>
      </a:accent5>
      <a:accent6>
        <a:srgbClr val="6ABF4A"/>
      </a:accent6>
      <a:hlink>
        <a:srgbClr val="E2231A"/>
      </a:hlink>
      <a:folHlink>
        <a:srgbClr val="BFBFBF"/>
      </a:folHlink>
    </a:clrScheme>
    <a:fontScheme name="e3um2jjm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472</Words>
  <Application>Microsoft Office PowerPoint</Application>
  <PresentationFormat>Widescreen</PresentationFormat>
  <Paragraphs>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UTM Avo</vt:lpstr>
      <vt:lpstr>UTM Colossalis</vt:lpstr>
      <vt:lpstr>汉仪雪君体简</vt:lpstr>
      <vt:lpstr>Arial</vt:lpstr>
      <vt:lpstr>字魂131号-酷乐潮玩体</vt:lpstr>
      <vt:lpstr>UTM Cooper Black</vt:lpstr>
      <vt:lpstr>#9Slide07 HoneyCream</vt:lpstr>
      <vt:lpstr>Source Sans Pro Black</vt:lpstr>
      <vt:lpstr>华文楷体</vt:lpstr>
      <vt:lpstr>#9Slide05 Bodega Script</vt:lpstr>
      <vt:lpstr>UTM Tam Le</vt:lpstr>
      <vt:lpstr>#9Slide05 Aphrodite Pro</vt:lpstr>
      <vt:lpstr>Calibri</vt:lpstr>
      <vt:lpstr>SVN-Newton</vt:lpstr>
      <vt:lpstr>#9Slide07 Koni</vt:lpstr>
      <vt:lpstr>Times New Roman</vt:lpstr>
      <vt:lpstr>#9Slide03 AmpleSoft Bold</vt:lpstr>
      <vt:lpstr>字魂59号-创粗黑</vt:lpstr>
      <vt:lpstr>Cambria</vt:lpstr>
      <vt:lpstr>Calibri Light</vt:lpstr>
      <vt:lpstr>Office Theme</vt:lpstr>
      <vt:lpstr>自定义设计方案</vt:lpstr>
      <vt:lpstr>1_自定义设计方案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9</cp:revision>
  <dcterms:created xsi:type="dcterms:W3CDTF">2022-10-24T12:40:08Z</dcterms:created>
  <dcterms:modified xsi:type="dcterms:W3CDTF">2025-04-11T14:31:02Z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2022-10-24T12:47:11Z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f87ebc92-715f-4cb1-8bc0-51c590ab577e</vt:lpwstr>
  </property>
  <property fmtid="{D5CDD505-2E9C-101B-9397-08002B2CF9AE}" pid="8" name="MSIP_Label_defa4170-0d19-0005-0004-bc88714345d2_ContentBits">
    <vt:lpwstr>0</vt:lpwstr>
  </property>
</Properties>
</file>