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7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79" r:id="rId9"/>
    <p:sldId id="265" r:id="rId10"/>
    <p:sldId id="266" r:id="rId11"/>
    <p:sldId id="280" r:id="rId12"/>
    <p:sldId id="267" r:id="rId13"/>
    <p:sldId id="281" r:id="rId14"/>
    <p:sldId id="268" r:id="rId15"/>
    <p:sldId id="282" r:id="rId16"/>
    <p:sldId id="269" r:id="rId17"/>
    <p:sldId id="283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</p:sldIdLst>
  <p:sldSz cx="12192000" cy="6858000"/>
  <p:notesSz cx="6858000" cy="9144000"/>
  <p:embeddedFontLst>
    <p:embeddedFont>
      <p:font typeface="#9Slide07 HoneyCream" panose="020B0604020202020204" charset="0"/>
      <p:regular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#9Slide05 Bodega Script" panose="020B0604020202020204" charset="0"/>
      <p:regular r:id="rId35"/>
    </p:embeddedFont>
    <p:embeddedFont>
      <p:font typeface="Cambria Math" panose="02040503050406030204" pitchFamily="18" charset="0"/>
      <p:regular r:id="rId36"/>
    </p:embeddedFont>
    <p:embeddedFont>
      <p:font typeface="Cambria" panose="02040503050406030204" pitchFamily="18" charset="0"/>
      <p:regular r:id="rId37"/>
      <p:bold r:id="rId38"/>
      <p:italic r:id="rId39"/>
      <p:boldItalic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 varScale="1">
        <p:scale>
          <a:sx n="66" d="100"/>
          <a:sy n="66" d="100"/>
        </p:scale>
        <p:origin x="96" y="-1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27B337-54F7-490E-A9AE-90B8C69A989B}" type="datetimeFigureOut">
              <a:rPr lang="en-GB" smtClean="0"/>
              <a:t>13/11/2024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F8CF71-5218-412B-A0E8-3234746D54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92947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Gv</a:t>
            </a:r>
            <a:r>
              <a:rPr lang="en-GB" dirty="0" smtClean="0"/>
              <a:t> </a:t>
            </a:r>
            <a:r>
              <a:rPr lang="en-GB" dirty="0" err="1" smtClean="0"/>
              <a:t>kích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vào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từng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hình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ảnh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để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đến</a:t>
            </a:r>
            <a:r>
              <a:rPr lang="en-GB" baseline="0" dirty="0" smtClean="0"/>
              <a:t> slide </a:t>
            </a:r>
            <a:r>
              <a:rPr lang="en-GB" baseline="0" dirty="0" err="1" smtClean="0"/>
              <a:t>câu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hỏi</a:t>
            </a:r>
            <a:r>
              <a:rPr lang="en-GB" baseline="0" dirty="0" smtClean="0"/>
              <a:t>. </a:t>
            </a:r>
            <a:r>
              <a:rPr lang="en-GB" baseline="0" dirty="0" err="1" smtClean="0"/>
              <a:t>Nhấn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vào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khung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chữ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Thử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tài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trí</a:t>
            </a:r>
            <a:r>
              <a:rPr lang="en-GB" baseline="0" dirty="0" smtClean="0"/>
              <a:t> </a:t>
            </a:r>
            <a:r>
              <a:rPr lang="en-GB" baseline="0" dirty="0" err="1" smtClean="0"/>
              <a:t>nhớ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đến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đến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bài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mới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A32189-5E7F-4DF5-80C1-10DD1B211E3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04296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Kích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vào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hình</a:t>
            </a:r>
            <a:r>
              <a:rPr lang="en-GB" baseline="0" dirty="0" smtClean="0"/>
              <a:t> con </a:t>
            </a:r>
            <a:r>
              <a:rPr lang="en-GB" baseline="0" dirty="0" err="1" smtClean="0"/>
              <a:t>ong</a:t>
            </a:r>
            <a:r>
              <a:rPr lang="en-GB" baseline="0" dirty="0" smtClean="0"/>
              <a:t> </a:t>
            </a:r>
            <a:r>
              <a:rPr lang="en-GB" baseline="0" dirty="0" err="1" smtClean="0"/>
              <a:t>gánh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mật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để</a:t>
            </a:r>
            <a:r>
              <a:rPr lang="en-GB" baseline="0" dirty="0" smtClean="0"/>
              <a:t> quay </a:t>
            </a:r>
            <a:r>
              <a:rPr lang="en-GB" baseline="0" dirty="0" err="1" smtClean="0"/>
              <a:t>lại</a:t>
            </a:r>
            <a:r>
              <a:rPr lang="en-GB" baseline="0" dirty="0" smtClean="0"/>
              <a:t> slide </a:t>
            </a:r>
            <a:r>
              <a:rPr lang="en-GB" baseline="0" dirty="0" err="1" smtClean="0"/>
              <a:t>câu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08185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Kích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vào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hình</a:t>
            </a:r>
            <a:r>
              <a:rPr lang="en-GB" baseline="0" dirty="0" smtClean="0"/>
              <a:t> con </a:t>
            </a:r>
            <a:r>
              <a:rPr lang="en-GB" baseline="0" dirty="0" err="1" smtClean="0"/>
              <a:t>ong</a:t>
            </a:r>
            <a:r>
              <a:rPr lang="en-GB" baseline="0" dirty="0" smtClean="0"/>
              <a:t> </a:t>
            </a:r>
            <a:r>
              <a:rPr lang="en-GB" baseline="0" dirty="0" err="1" smtClean="0"/>
              <a:t>gánh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mật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để</a:t>
            </a:r>
            <a:r>
              <a:rPr lang="en-GB" baseline="0" dirty="0" smtClean="0"/>
              <a:t> quay </a:t>
            </a:r>
            <a:r>
              <a:rPr lang="en-GB" baseline="0" dirty="0" err="1" smtClean="0"/>
              <a:t>lại</a:t>
            </a:r>
            <a:r>
              <a:rPr lang="en-GB" baseline="0" dirty="0" smtClean="0"/>
              <a:t> slide </a:t>
            </a:r>
            <a:r>
              <a:rPr lang="en-GB" baseline="0" dirty="0" err="1" smtClean="0"/>
              <a:t>câu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18356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Nhấn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vào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hình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ảnh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trên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câu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hỏi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để</a:t>
            </a:r>
            <a:r>
              <a:rPr lang="en-GB" baseline="0" dirty="0" smtClean="0"/>
              <a:t> quay </a:t>
            </a:r>
            <a:r>
              <a:rPr lang="en-GB" baseline="0" dirty="0" err="1" smtClean="0"/>
              <a:t>lại</a:t>
            </a:r>
            <a:r>
              <a:rPr lang="en-GB" baseline="0" dirty="0" smtClean="0"/>
              <a:t> slide </a:t>
            </a:r>
            <a:r>
              <a:rPr lang="en-GB" baseline="0" dirty="0" err="1" smtClean="0"/>
              <a:t>trò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chơi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A32189-5E7F-4DF5-80C1-10DD1B211E3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76684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Nhấn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vào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hình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ảnh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trên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câu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hỏi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để</a:t>
            </a:r>
            <a:r>
              <a:rPr lang="en-GB" baseline="0" dirty="0" smtClean="0"/>
              <a:t> quay </a:t>
            </a:r>
            <a:r>
              <a:rPr lang="en-GB" baseline="0" dirty="0" err="1" smtClean="0"/>
              <a:t>lại</a:t>
            </a:r>
            <a:r>
              <a:rPr lang="en-GB" baseline="0" dirty="0" smtClean="0"/>
              <a:t> slide </a:t>
            </a:r>
            <a:r>
              <a:rPr lang="en-GB" baseline="0" dirty="0" err="1" smtClean="0"/>
              <a:t>trò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chơi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A32189-5E7F-4DF5-80C1-10DD1B211E3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82849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Nhấn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vào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hình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ảnh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trên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câu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hỏi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để</a:t>
            </a:r>
            <a:r>
              <a:rPr lang="en-GB" baseline="0" dirty="0" smtClean="0"/>
              <a:t> quay </a:t>
            </a:r>
            <a:r>
              <a:rPr lang="en-GB" baseline="0" dirty="0" err="1" smtClean="0"/>
              <a:t>lại</a:t>
            </a:r>
            <a:r>
              <a:rPr lang="en-GB" baseline="0" dirty="0" smtClean="0"/>
              <a:t> slide </a:t>
            </a:r>
            <a:r>
              <a:rPr lang="en-GB" baseline="0" dirty="0" err="1" smtClean="0"/>
              <a:t>trò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chơi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A32189-5E7F-4DF5-80C1-10DD1B211E3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24833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Nhấn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vào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hình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ảnh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trên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câu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hỏi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để</a:t>
            </a:r>
            <a:r>
              <a:rPr lang="en-GB" baseline="0" dirty="0" smtClean="0"/>
              <a:t> quay </a:t>
            </a:r>
            <a:r>
              <a:rPr lang="en-GB" baseline="0" dirty="0" err="1" smtClean="0"/>
              <a:t>lại</a:t>
            </a:r>
            <a:r>
              <a:rPr lang="en-GB" baseline="0" dirty="0" smtClean="0"/>
              <a:t> slide </a:t>
            </a:r>
            <a:r>
              <a:rPr lang="en-GB" baseline="0" dirty="0" err="1" smtClean="0"/>
              <a:t>trò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chơi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A32189-5E7F-4DF5-80C1-10DD1B211E3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00838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GV </a:t>
            </a:r>
            <a:r>
              <a:rPr lang="en-GB" dirty="0" err="1" smtClean="0"/>
              <a:t>kích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vào</a:t>
            </a:r>
            <a:r>
              <a:rPr lang="en-GB" baseline="0" dirty="0" smtClean="0"/>
              <a:t> con </a:t>
            </a:r>
            <a:r>
              <a:rPr lang="en-GB" baseline="0" dirty="0" err="1" smtClean="0"/>
              <a:t>ong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để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tìm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đến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kết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quả</a:t>
            </a:r>
            <a:r>
              <a:rPr lang="en-GB" baseline="0" dirty="0" smtClean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A32189-5E7F-4DF5-80C1-10DD1B211E3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77075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Kích</a:t>
            </a:r>
            <a:r>
              <a:rPr lang="en-GB" dirty="0" smtClean="0"/>
              <a:t> </a:t>
            </a:r>
            <a:r>
              <a:rPr lang="en-GB" dirty="0" err="1" smtClean="0"/>
              <a:t>vào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bông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hoa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để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đến</a:t>
            </a:r>
            <a:r>
              <a:rPr lang="en-GB" baseline="0" dirty="0" smtClean="0"/>
              <a:t> slide </a:t>
            </a:r>
            <a:r>
              <a:rPr lang="en-GB" baseline="0" dirty="0" err="1" smtClean="0"/>
              <a:t>câu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hỏi</a:t>
            </a:r>
            <a:r>
              <a:rPr lang="en-GB" baseline="0" dirty="0" smtClean="0"/>
              <a:t>. </a:t>
            </a:r>
            <a:r>
              <a:rPr lang="en-GB" baseline="0" dirty="0" err="1" smtClean="0"/>
              <a:t>Sau</a:t>
            </a:r>
            <a:r>
              <a:rPr lang="en-GB" baseline="0" dirty="0" smtClean="0"/>
              <a:t> </a:t>
            </a:r>
            <a:r>
              <a:rPr lang="en-GB" baseline="0" dirty="0" err="1" smtClean="0"/>
              <a:t>khi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trả</a:t>
            </a:r>
            <a:r>
              <a:rPr lang="en-GB" baseline="0" dirty="0" smtClean="0"/>
              <a:t> </a:t>
            </a:r>
            <a:r>
              <a:rPr lang="en-GB" baseline="0" dirty="0" err="1" smtClean="0"/>
              <a:t>lời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xong</a:t>
            </a:r>
            <a:r>
              <a:rPr lang="en-GB" baseline="0" dirty="0" smtClean="0"/>
              <a:t> </a:t>
            </a:r>
            <a:r>
              <a:rPr lang="en-GB" baseline="0" dirty="0" err="1" smtClean="0"/>
              <a:t>kích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vào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hình</a:t>
            </a:r>
            <a:r>
              <a:rPr lang="en-GB" baseline="0" dirty="0" smtClean="0"/>
              <a:t> con </a:t>
            </a:r>
            <a:r>
              <a:rPr lang="en-GB" baseline="0" dirty="0" err="1" smtClean="0"/>
              <a:t>ong</a:t>
            </a:r>
            <a:r>
              <a:rPr lang="en-GB" baseline="0" dirty="0" smtClean="0"/>
              <a:t> </a:t>
            </a:r>
            <a:r>
              <a:rPr lang="en-GB" baseline="0" dirty="0" err="1" smtClean="0"/>
              <a:t>gánh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mật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để</a:t>
            </a:r>
            <a:r>
              <a:rPr lang="en-GB" baseline="0" dirty="0" smtClean="0"/>
              <a:t> quay </a:t>
            </a:r>
            <a:r>
              <a:rPr lang="en-GB" baseline="0" dirty="0" err="1" smtClean="0"/>
              <a:t>lại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silde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câu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hỏi</a:t>
            </a:r>
            <a:r>
              <a:rPr lang="en-GB" baseline="0" dirty="0" smtClean="0"/>
              <a:t>. </a:t>
            </a:r>
            <a:r>
              <a:rPr lang="en-GB" baseline="0" dirty="0" err="1" smtClean="0"/>
              <a:t>Kích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vào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hình</a:t>
            </a:r>
            <a:r>
              <a:rPr lang="en-GB" baseline="0" dirty="0" smtClean="0"/>
              <a:t> con </a:t>
            </a:r>
            <a:r>
              <a:rPr lang="en-GB" baseline="0" dirty="0" err="1" smtClean="0"/>
              <a:t>ong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trên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mỗi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bông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hoa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để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đưa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mật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về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tổ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và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cây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hoa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biến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mất</a:t>
            </a:r>
            <a:r>
              <a:rPr lang="en-GB" baseline="0" dirty="0" smtClean="0"/>
              <a:t>.. </a:t>
            </a:r>
            <a:r>
              <a:rPr lang="en-GB" baseline="0" dirty="0" err="1" smtClean="0"/>
              <a:t>Kích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vào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dấu</a:t>
            </a:r>
            <a:r>
              <a:rPr lang="en-GB" baseline="0" dirty="0" smtClean="0"/>
              <a:t> </a:t>
            </a:r>
            <a:r>
              <a:rPr lang="en-GB" baseline="0" dirty="0" err="1" smtClean="0"/>
              <a:t>mũi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tên</a:t>
            </a:r>
            <a:r>
              <a:rPr lang="en-GB" baseline="0" dirty="0" smtClean="0"/>
              <a:t> ở </a:t>
            </a:r>
            <a:r>
              <a:rPr lang="en-GB" baseline="0" dirty="0" err="1" smtClean="0"/>
              <a:t>gốc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cây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để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đến</a:t>
            </a:r>
            <a:r>
              <a:rPr lang="en-GB" baseline="0" dirty="0" smtClean="0"/>
              <a:t> slide </a:t>
            </a:r>
            <a:r>
              <a:rPr lang="en-GB" baseline="0" dirty="0" err="1" smtClean="0"/>
              <a:t>bài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mới</a:t>
            </a:r>
            <a:r>
              <a:rPr lang="en-GB" baseline="0" dirty="0" smtClean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88213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Kích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vào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hình</a:t>
            </a:r>
            <a:r>
              <a:rPr lang="en-GB" baseline="0" dirty="0" smtClean="0"/>
              <a:t> con </a:t>
            </a:r>
            <a:r>
              <a:rPr lang="en-GB" baseline="0" dirty="0" err="1" smtClean="0"/>
              <a:t>ong</a:t>
            </a:r>
            <a:r>
              <a:rPr lang="en-GB" baseline="0" dirty="0" smtClean="0"/>
              <a:t> </a:t>
            </a:r>
            <a:r>
              <a:rPr lang="en-GB" baseline="0" dirty="0" err="1" smtClean="0"/>
              <a:t>gánh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mật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để</a:t>
            </a:r>
            <a:r>
              <a:rPr lang="en-GB" baseline="0" dirty="0" smtClean="0"/>
              <a:t> quay </a:t>
            </a:r>
            <a:r>
              <a:rPr lang="en-GB" baseline="0" dirty="0" err="1" smtClean="0"/>
              <a:t>lại</a:t>
            </a:r>
            <a:r>
              <a:rPr lang="en-GB" baseline="0" dirty="0" smtClean="0"/>
              <a:t> slide </a:t>
            </a:r>
            <a:r>
              <a:rPr lang="en-GB" baseline="0" dirty="0" err="1" smtClean="0"/>
              <a:t>câu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45880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Kích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vào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hình</a:t>
            </a:r>
            <a:r>
              <a:rPr lang="en-GB" baseline="0" dirty="0" smtClean="0"/>
              <a:t> con </a:t>
            </a:r>
            <a:r>
              <a:rPr lang="en-GB" baseline="0" dirty="0" err="1" smtClean="0"/>
              <a:t>ong</a:t>
            </a:r>
            <a:r>
              <a:rPr lang="en-GB" baseline="0" dirty="0" smtClean="0"/>
              <a:t> </a:t>
            </a:r>
            <a:r>
              <a:rPr lang="en-GB" baseline="0" dirty="0" err="1" smtClean="0"/>
              <a:t>gánh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mật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để</a:t>
            </a:r>
            <a:r>
              <a:rPr lang="en-GB" baseline="0" dirty="0" smtClean="0"/>
              <a:t> quay </a:t>
            </a:r>
            <a:r>
              <a:rPr lang="en-GB" baseline="0" dirty="0" err="1" smtClean="0"/>
              <a:t>lại</a:t>
            </a:r>
            <a:r>
              <a:rPr lang="en-GB" baseline="0" dirty="0" smtClean="0"/>
              <a:t> slide </a:t>
            </a:r>
            <a:r>
              <a:rPr lang="en-GB" baseline="0" dirty="0" err="1" smtClean="0"/>
              <a:t>câu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74065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13/11/2024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29705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13/11/2024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7815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13/11/2024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03354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0524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4328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13/11/2024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2138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13/11/2024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7991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13/11/2024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4351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13/11/2024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55773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13/11/2024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58429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13/11/2024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7341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13/11/2024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1980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13/11/2024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1124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13/11/2024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1146009" y="6721475"/>
            <a:ext cx="2091982" cy="21584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2593809" y="-2403475"/>
            <a:ext cx="2091982" cy="21584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1560341" y="-2994025"/>
            <a:ext cx="2091982" cy="21584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1827041" y="6911975"/>
            <a:ext cx="2091982" cy="2158488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10821112" y="6448933"/>
            <a:ext cx="13708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By: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12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" Target="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png"/><Relationship Id="rId7" Type="http://schemas.microsoft.com/office/2007/relationships/hdphoto" Target="../media/hdphoto2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microsoft.com/office/2007/relationships/hdphoto" Target="../media/hdphoto1.wdp"/><Relationship Id="rId4" Type="http://schemas.openxmlformats.org/officeDocument/2006/relationships/image" Target="../media/image29.png"/><Relationship Id="rId9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13" Type="http://schemas.openxmlformats.org/officeDocument/2006/relationships/slide" Target="slide23.xml"/><Relationship Id="rId3" Type="http://schemas.openxmlformats.org/officeDocument/2006/relationships/image" Target="../media/image33.png"/><Relationship Id="rId7" Type="http://schemas.microsoft.com/office/2007/relationships/hdphoto" Target="../media/hdphoto5.wdp"/><Relationship Id="rId12" Type="http://schemas.openxmlformats.org/officeDocument/2006/relationships/slide" Target="slide22.xml"/><Relationship Id="rId17" Type="http://schemas.openxmlformats.org/officeDocument/2006/relationships/slide" Target="slide8.xml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microsoft.com/office/2007/relationships/hdphoto" Target="../media/hdphoto6.wdp"/><Relationship Id="rId5" Type="http://schemas.microsoft.com/office/2007/relationships/hdphoto" Target="../media/hdphoto4.wdp"/><Relationship Id="rId15" Type="http://schemas.openxmlformats.org/officeDocument/2006/relationships/slide" Target="slide24.xml"/><Relationship Id="rId10" Type="http://schemas.openxmlformats.org/officeDocument/2006/relationships/image" Target="../media/image37.png"/><Relationship Id="rId4" Type="http://schemas.openxmlformats.org/officeDocument/2006/relationships/image" Target="../media/image34.png"/><Relationship Id="rId9" Type="http://schemas.openxmlformats.org/officeDocument/2006/relationships/slide" Target="slide21.xml"/><Relationship Id="rId14" Type="http://schemas.openxmlformats.org/officeDocument/2006/relationships/slide" Target="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6.png"/><Relationship Id="rId3" Type="http://schemas.openxmlformats.org/officeDocument/2006/relationships/image" Target="../media/image39.gif"/><Relationship Id="rId7" Type="http://schemas.openxmlformats.org/officeDocument/2006/relationships/image" Target="../media/image36.gif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4.png"/><Relationship Id="rId5" Type="http://schemas.openxmlformats.org/officeDocument/2006/relationships/slide" Target="slide20.xml"/><Relationship Id="rId10" Type="http://schemas.microsoft.com/office/2007/relationships/hdphoto" Target="../media/hdphoto7.wdp"/><Relationship Id="rId4" Type="http://schemas.openxmlformats.org/officeDocument/2006/relationships/image" Target="../media/image40.png"/><Relationship Id="rId9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41.png"/><Relationship Id="rId3" Type="http://schemas.openxmlformats.org/officeDocument/2006/relationships/image" Target="../media/image39.gif"/><Relationship Id="rId7" Type="http://schemas.openxmlformats.org/officeDocument/2006/relationships/image" Target="../media/image43.png"/><Relationship Id="rId12" Type="http://schemas.openxmlformats.org/officeDocument/2006/relationships/slide" Target="slide20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6.png"/><Relationship Id="rId5" Type="http://schemas.openxmlformats.org/officeDocument/2006/relationships/image" Target="../media/image36.gif"/><Relationship Id="rId10" Type="http://schemas.openxmlformats.org/officeDocument/2006/relationships/image" Target="../media/image45.png"/><Relationship Id="rId4" Type="http://schemas.openxmlformats.org/officeDocument/2006/relationships/image" Target="../media/image47.png"/><Relationship Id="rId9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41.png"/><Relationship Id="rId3" Type="http://schemas.openxmlformats.org/officeDocument/2006/relationships/image" Target="../media/image39.gif"/><Relationship Id="rId7" Type="http://schemas.openxmlformats.org/officeDocument/2006/relationships/image" Target="../media/image43.png"/><Relationship Id="rId12" Type="http://schemas.openxmlformats.org/officeDocument/2006/relationships/slide" Target="slide20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6.png"/><Relationship Id="rId5" Type="http://schemas.openxmlformats.org/officeDocument/2006/relationships/image" Target="../media/image36.gif"/><Relationship Id="rId10" Type="http://schemas.openxmlformats.org/officeDocument/2006/relationships/image" Target="../media/image45.png"/><Relationship Id="rId4" Type="http://schemas.openxmlformats.org/officeDocument/2006/relationships/image" Target="../media/image48.png"/><Relationship Id="rId9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gif"/><Relationship Id="rId7" Type="http://schemas.microsoft.com/office/2007/relationships/hdphoto" Target="../media/hdphoto7.wdp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slide" Target="slide20.xml"/><Relationship Id="rId5" Type="http://schemas.openxmlformats.org/officeDocument/2006/relationships/image" Target="../media/image42.png"/><Relationship Id="rId10" Type="http://schemas.openxmlformats.org/officeDocument/2006/relationships/image" Target="../media/image46.png"/><Relationship Id="rId4" Type="http://schemas.openxmlformats.org/officeDocument/2006/relationships/image" Target="../media/image36.gif"/><Relationship Id="rId9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" Target="slide4.xml"/><Relationship Id="rId7" Type="http://schemas.openxmlformats.org/officeDocument/2006/relationships/slide" Target="slide6.xml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11" Type="http://schemas.openxmlformats.org/officeDocument/2006/relationships/slide" Target="slide11.xml"/><Relationship Id="rId5" Type="http://schemas.openxmlformats.org/officeDocument/2006/relationships/slide" Target="slide5.xml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slide" Target="slide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2.wav"/><Relationship Id="rId7" Type="http://schemas.openxmlformats.org/officeDocument/2006/relationships/slide" Target="slide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slide" Target="slide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slide" Target="slide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44072" y="935491"/>
            <a:ext cx="5475981" cy="560187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7053" y="310941"/>
            <a:ext cx="1051166" cy="10407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5234" y="470951"/>
            <a:ext cx="2029478" cy="9290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93158" y="470951"/>
            <a:ext cx="8992379" cy="505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920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9999" y="744289"/>
            <a:ext cx="5895343" cy="4918641"/>
          </a:xfrm>
          <a:prstGeom prst="rect">
            <a:avLst/>
          </a:prstGeom>
        </p:spPr>
      </p:pic>
      <p:pic>
        <p:nvPicPr>
          <p:cNvPr id="5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9640" y="1512570"/>
            <a:ext cx="4150360" cy="41503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5680" y="1299604"/>
            <a:ext cx="5303980" cy="347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59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F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0198" y="352925"/>
            <a:ext cx="11308665" cy="6128085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6E529F-DFDC-4C77-8A7F-053F811E1B46}"/>
              </a:ext>
            </a:extLst>
          </p:cNvPr>
          <p:cNvSpPr txBox="1"/>
          <p:nvPr/>
        </p:nvSpPr>
        <p:spPr>
          <a:xfrm>
            <a:off x="566125" y="352925"/>
            <a:ext cx="87210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kumimoji="0" lang="en-US" sz="4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3864" y="1023060"/>
            <a:ext cx="8069179" cy="35051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/>
          <p:cNvSpPr/>
          <p:nvPr/>
        </p:nvSpPr>
        <p:spPr>
          <a:xfrm>
            <a:off x="3048000" y="2690336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b="0" i="0" dirty="0" smtClean="0">
                <a:solidFill>
                  <a:srgbClr val="000000"/>
                </a:solidFill>
                <a:effectLst/>
                <a:latin typeface="OpenSans"/>
              </a:rPr>
              <a:t/>
            </a:r>
            <a:br>
              <a:rPr lang="vi-VN" b="0" i="0" dirty="0" smtClean="0">
                <a:solidFill>
                  <a:srgbClr val="000000"/>
                </a:solidFill>
                <a:effectLst/>
                <a:latin typeface="OpenSans"/>
              </a:rPr>
            </a:br>
            <a:r>
              <a:rPr lang="vi-VN" b="0" i="0" dirty="0" smtClean="0">
                <a:solidFill>
                  <a:srgbClr val="000000"/>
                </a:solidFill>
                <a:effectLst/>
                <a:latin typeface="OpenSans"/>
              </a:rPr>
              <a:t/>
            </a:r>
            <a:br>
              <a:rPr lang="vi-VN" b="0" i="0" dirty="0" smtClean="0">
                <a:solidFill>
                  <a:srgbClr val="000000"/>
                </a:solidFill>
                <a:effectLst/>
                <a:latin typeface="OpenSans"/>
              </a:rPr>
            </a:br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6E529F-DFDC-4C77-8A7F-053F811E1B46}"/>
              </a:ext>
            </a:extLst>
          </p:cNvPr>
          <p:cNvSpPr txBox="1"/>
          <p:nvPr/>
        </p:nvSpPr>
        <p:spPr>
          <a:xfrm>
            <a:off x="1015304" y="4649643"/>
            <a:ext cx="104387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44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Chậu cây nào ở câu a ghi phép chia có số dư là 3?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042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F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0198" y="352925"/>
            <a:ext cx="11308665" cy="6128085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8" name="Group 7"/>
          <p:cNvGrpSpPr/>
          <p:nvPr/>
        </p:nvGrpSpPr>
        <p:grpSpPr>
          <a:xfrm>
            <a:off x="4926674" y="4748075"/>
            <a:ext cx="7130545" cy="1566620"/>
            <a:chOff x="2998137" y="4676477"/>
            <a:chExt cx="7130545" cy="1566620"/>
          </a:xfrm>
        </p:grpSpPr>
        <p:sp>
          <p:nvSpPr>
            <p:cNvPr id="9" name="Rounded Rectangular Callout 8"/>
            <p:cNvSpPr/>
            <p:nvPr/>
          </p:nvSpPr>
          <p:spPr>
            <a:xfrm>
              <a:off x="3514165" y="4688541"/>
              <a:ext cx="6194611" cy="1554556"/>
            </a:xfrm>
            <a:prstGeom prst="wedgeEllipseCallout">
              <a:avLst>
                <a:gd name="adj1" fmla="val -54541"/>
                <a:gd name="adj2" fmla="val -34948"/>
              </a:avLst>
            </a:prstGeom>
            <a:solidFill>
              <a:schemeClr val="bg1"/>
            </a:solidFill>
            <a:ln w="28575">
              <a:solidFill>
                <a:schemeClr val="accent4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998137" y="4676477"/>
              <a:ext cx="7130545" cy="1514773"/>
            </a:xfrm>
            <a:prstGeom prst="wedgeEllipseCallout">
              <a:avLst>
                <a:gd name="adj1" fmla="val -55668"/>
                <a:gd name="adj2" fmla="val -47419"/>
              </a:avLst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Thực</a:t>
              </a:r>
              <a:r>
                <a:rPr kumimoji="0" lang="en-US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hiện</a:t>
              </a:r>
              <a:r>
                <a:rPr kumimoji="0" lang="en-US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các</a:t>
              </a:r>
              <a:r>
                <a:rPr kumimoji="0" lang="en-US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phép</a:t>
              </a:r>
              <a:r>
                <a:rPr kumimoji="0" lang="en-US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3200" noProof="0" dirty="0" err="1" smtClean="0">
                  <a:solidFill>
                    <a:srgbClr val="FFC000">
                      <a:lumMod val="50000"/>
                    </a:srgbClr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3200" noProof="0" dirty="0" smtClean="0">
                  <a:solidFill>
                    <a:srgbClr val="FFC000">
                      <a:lumMod val="50000"/>
                    </a:srgbClr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noProof="0" dirty="0" err="1" smtClean="0">
                  <a:solidFill>
                    <a:srgbClr val="FFC000">
                      <a:lumMod val="50000"/>
                    </a:srgbClr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vào</a:t>
              </a:r>
              <a:r>
                <a:rPr lang="en-US" sz="3200" noProof="0" dirty="0" smtClean="0">
                  <a:solidFill>
                    <a:srgbClr val="FFC000">
                      <a:lumMod val="50000"/>
                    </a:srgbClr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noProof="0" dirty="0" err="1" smtClean="0">
                  <a:solidFill>
                    <a:srgbClr val="FFC000">
                      <a:lumMod val="50000"/>
                    </a:srgbClr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vở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D46E529F-DFDC-4C77-8A7F-053F811E1B46}"/>
              </a:ext>
            </a:extLst>
          </p:cNvPr>
          <p:cNvSpPr txBox="1"/>
          <p:nvPr/>
        </p:nvSpPr>
        <p:spPr>
          <a:xfrm>
            <a:off x="566125" y="352925"/>
            <a:ext cx="87210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kumimoji="0" lang="en-US" sz="4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2" name="图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61276" y="4484512"/>
            <a:ext cx="2285757" cy="22857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3864" y="1023060"/>
            <a:ext cx="8069179" cy="35051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4251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5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F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D46E529F-DFDC-4C77-8A7F-053F811E1B46}"/>
              </a:ext>
            </a:extLst>
          </p:cNvPr>
          <p:cNvSpPr txBox="1"/>
          <p:nvPr/>
        </p:nvSpPr>
        <p:spPr>
          <a:xfrm>
            <a:off x="566125" y="352925"/>
            <a:ext cx="87210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kumimoji="0" lang="en-US" sz="4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2" name="图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56293" y="3606749"/>
            <a:ext cx="3556890" cy="3556890"/>
          </a:xfrm>
          <a:prstGeom prst="rect">
            <a:avLst/>
          </a:prstGeom>
        </p:spPr>
      </p:pic>
      <p:grpSp>
        <p:nvGrpSpPr>
          <p:cNvPr id="51" name="Group 50"/>
          <p:cNvGrpSpPr/>
          <p:nvPr/>
        </p:nvGrpSpPr>
        <p:grpSpPr>
          <a:xfrm>
            <a:off x="3036048" y="3818574"/>
            <a:ext cx="7130545" cy="1566620"/>
            <a:chOff x="2998137" y="4676477"/>
            <a:chExt cx="7130545" cy="1566620"/>
          </a:xfrm>
        </p:grpSpPr>
        <p:sp>
          <p:nvSpPr>
            <p:cNvPr id="53" name="Rounded Rectangular Callout 8"/>
            <p:cNvSpPr/>
            <p:nvPr/>
          </p:nvSpPr>
          <p:spPr>
            <a:xfrm>
              <a:off x="3514165" y="4688541"/>
              <a:ext cx="6194611" cy="1554556"/>
            </a:xfrm>
            <a:prstGeom prst="wedgeEllipseCallout">
              <a:avLst>
                <a:gd name="adj1" fmla="val -54541"/>
                <a:gd name="adj2" fmla="val -34948"/>
              </a:avLst>
            </a:prstGeom>
            <a:solidFill>
              <a:schemeClr val="bg1"/>
            </a:solidFill>
            <a:ln w="28575">
              <a:solidFill>
                <a:schemeClr val="accent4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2998137" y="4676477"/>
              <a:ext cx="7130545" cy="1514773"/>
            </a:xfrm>
            <a:prstGeom prst="wedgeEllipseCallout">
              <a:avLst>
                <a:gd name="adj1" fmla="val -55668"/>
                <a:gd name="adj2" fmla="val -47419"/>
              </a:avLst>
            </a:prstGeom>
            <a:noFill/>
          </p:spPr>
          <p:txBody>
            <a:bodyPr wrap="square" rtlCol="0">
              <a:spAutoFit/>
            </a:bodyPr>
            <a:lstStyle/>
            <a:p>
              <a:pPr lvl="0" algn="just">
                <a:defRPr/>
              </a:pPr>
              <a:r>
                <a:rPr lang="en-GB" sz="3200" kern="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b) </a:t>
              </a:r>
              <a:r>
                <a:rPr lang="vi-VN" sz="3200" kern="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Chậu </a:t>
              </a:r>
              <a:r>
                <a:rPr lang="vi-VN" sz="3200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cây nào ở câu a ghi phép chia có số dư là 3?</a:t>
              </a:r>
              <a:endParaRPr lang="en-US" sz="32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026" name="Picture 2" descr="https://img.loigiaihay.com/picture/2022/0304/bai-1-trang-7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6389" y="352924"/>
            <a:ext cx="7472323" cy="3153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3552076" y="4159517"/>
            <a:ext cx="750739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0" i="0" dirty="0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Dựa vào kết quả ở câu a để tìm chậu cây</a:t>
            </a:r>
            <a:r>
              <a:rPr lang="vi-VN" sz="3200" b="1" i="0" dirty="0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vi-VN" sz="3200" b="0" i="0" dirty="0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ghi phép chia có số dư là 3.</a:t>
            </a:r>
            <a:endParaRPr lang="en-GB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366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F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248539" y="211047"/>
            <a:ext cx="11694659" cy="6482686"/>
          </a:xfrm>
          <a:prstGeom prst="roundRect">
            <a:avLst>
              <a:gd name="adj" fmla="val 8667"/>
            </a:avLst>
          </a:prstGeom>
          <a:solidFill>
            <a:schemeClr val="bg1">
              <a:alpha val="67000"/>
            </a:schemeClr>
          </a:solidFill>
          <a:ln w="28575">
            <a:solidFill>
              <a:schemeClr val="accent4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08884" y="275215"/>
            <a:ext cx="112335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2. </a:t>
            </a:r>
            <a:r>
              <a:rPr lang="en-US" sz="44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Chọn</a:t>
            </a:r>
            <a:r>
              <a:rPr lang="en-US" sz="44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44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dư</a:t>
            </a:r>
            <a:r>
              <a:rPr lang="en-US" sz="44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cho</a:t>
            </a:r>
            <a:r>
              <a:rPr lang="en-US" sz="44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mỗi</a:t>
            </a:r>
            <a:r>
              <a:rPr lang="en-US" sz="44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phép</a:t>
            </a:r>
            <a:r>
              <a:rPr lang="en-US" sz="44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lang="en-US" sz="44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dưới</a:t>
            </a:r>
            <a:r>
              <a:rPr lang="en-US" sz="44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đây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812354" y="1731737"/>
            <a:ext cx="1213291" cy="117459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图片 5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7181" y="3150656"/>
            <a:ext cx="3984719" cy="3984719"/>
          </a:xfrm>
          <a:prstGeom prst="rect">
            <a:avLst/>
          </a:prstGeom>
        </p:spPr>
      </p:pic>
      <p:pic>
        <p:nvPicPr>
          <p:cNvPr id="2050" name="Picture 2" descr="https://img.loigiaihay.com/picture/2022/0304/bai-2_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547" y="1502869"/>
            <a:ext cx="6712858" cy="4364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397889" y="1044656"/>
            <a:ext cx="4265116" cy="2475071"/>
            <a:chOff x="3223378" y="1288981"/>
            <a:chExt cx="4265116" cy="2475071"/>
          </a:xfrm>
        </p:grpSpPr>
        <p:sp>
          <p:nvSpPr>
            <p:cNvPr id="21" name="Oval Callout 20"/>
            <p:cNvSpPr/>
            <p:nvPr/>
          </p:nvSpPr>
          <p:spPr>
            <a:xfrm>
              <a:off x="3223378" y="1288981"/>
              <a:ext cx="4265116" cy="2475071"/>
            </a:xfrm>
            <a:prstGeom prst="wedgeEllipseCallout">
              <a:avLst>
                <a:gd name="adj1" fmla="val -17941"/>
                <a:gd name="adj2" fmla="val 57963"/>
              </a:avLst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675682" y="1635566"/>
              <a:ext cx="3396381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kumimoji="0" lang="en-GB" sz="3600" b="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GB" sz="36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phép</a:t>
              </a:r>
              <a:r>
                <a:rPr lang="en-GB" sz="36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GB" sz="36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GB" sz="36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GB" sz="36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bông</a:t>
              </a:r>
              <a:r>
                <a:rPr lang="en-GB" sz="36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r>
                <a:rPr lang="en-GB" sz="36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3997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F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248539" y="211047"/>
            <a:ext cx="11694659" cy="6482686"/>
          </a:xfrm>
          <a:prstGeom prst="roundRect">
            <a:avLst>
              <a:gd name="adj" fmla="val 8667"/>
            </a:avLst>
          </a:prstGeom>
          <a:solidFill>
            <a:schemeClr val="bg1">
              <a:alpha val="67000"/>
            </a:schemeClr>
          </a:solidFill>
          <a:ln w="28575">
            <a:solidFill>
              <a:schemeClr val="accent4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812354" y="1731737"/>
            <a:ext cx="1213291" cy="117459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https://img.loigiaihay.com/picture/2022/0304/bai-2_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354" y="1044656"/>
            <a:ext cx="6847176" cy="4668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397889" y="1044656"/>
            <a:ext cx="5607508" cy="4971133"/>
            <a:chOff x="3223378" y="1288981"/>
            <a:chExt cx="5607508" cy="2475071"/>
          </a:xfrm>
        </p:grpSpPr>
        <p:sp>
          <p:nvSpPr>
            <p:cNvPr id="21" name="Oval Callout 20"/>
            <p:cNvSpPr/>
            <p:nvPr/>
          </p:nvSpPr>
          <p:spPr>
            <a:xfrm>
              <a:off x="3223378" y="1288981"/>
              <a:ext cx="4265116" cy="2475071"/>
            </a:xfrm>
            <a:prstGeom prst="wedgeEllipseCallout">
              <a:avLst>
                <a:gd name="adj1" fmla="val -17941"/>
                <a:gd name="adj2" fmla="val 57963"/>
              </a:avLst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970090" y="1606643"/>
              <a:ext cx="4860796" cy="17622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Ta </a:t>
              </a:r>
              <a:r>
                <a:rPr lang="en-GB" sz="32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GB" sz="32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r>
                <a:rPr lang="vi-VN" sz="32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17 </a:t>
              </a:r>
              <a:r>
                <a:rPr lang="vi-VN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 2 = 8 (dư 1)                    </a:t>
              </a:r>
              <a:endPara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r>
                <a:rPr lang="vi-VN" sz="32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41 </a:t>
              </a:r>
              <a:r>
                <a:rPr lang="vi-VN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 6 = 6 (dư 5)</a:t>
              </a:r>
            </a:p>
            <a:p>
              <a:r>
                <a:rPr lang="vi-VN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19 : 7 = 2 (dư 5)                   </a:t>
              </a:r>
              <a:endPara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r>
                <a:rPr lang="vi-VN" sz="32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19 : 5 = 3 (dư 4)</a:t>
              </a:r>
            </a:p>
            <a:p>
              <a:r>
                <a:rPr lang="vi-VN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34 : 6 = 5 (dư 4)                    </a:t>
              </a:r>
              <a:endPara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r>
                <a:rPr lang="vi-VN" sz="32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16 </a:t>
              </a:r>
              <a:r>
                <a:rPr lang="vi-VN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 6 = 2 (dư 4</a:t>
              </a:r>
              <a:r>
                <a:rPr lang="vi-VN" sz="32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  <a:endPara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Freeform 4"/>
          <p:cNvSpPr/>
          <p:nvPr/>
        </p:nvSpPr>
        <p:spPr>
          <a:xfrm>
            <a:off x="6416842" y="2502568"/>
            <a:ext cx="638350" cy="905362"/>
          </a:xfrm>
          <a:custGeom>
            <a:avLst/>
            <a:gdLst>
              <a:gd name="connsiteX0" fmla="*/ 0 w 638350"/>
              <a:gd name="connsiteY0" fmla="*/ 0 h 905362"/>
              <a:gd name="connsiteX1" fmla="*/ 481263 w 638350"/>
              <a:gd name="connsiteY1" fmla="*/ 192506 h 905362"/>
              <a:gd name="connsiteX2" fmla="*/ 625642 w 638350"/>
              <a:gd name="connsiteY2" fmla="*/ 850232 h 905362"/>
              <a:gd name="connsiteX3" fmla="*/ 625642 w 638350"/>
              <a:gd name="connsiteY3" fmla="*/ 866274 h 905362"/>
              <a:gd name="connsiteX4" fmla="*/ 577516 w 638350"/>
              <a:gd name="connsiteY4" fmla="*/ 834190 h 905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8350" h="905362">
                <a:moveTo>
                  <a:pt x="0" y="0"/>
                </a:moveTo>
                <a:cubicBezTo>
                  <a:pt x="188494" y="25400"/>
                  <a:pt x="376989" y="50801"/>
                  <a:pt x="481263" y="192506"/>
                </a:cubicBezTo>
                <a:cubicBezTo>
                  <a:pt x="585537" y="334211"/>
                  <a:pt x="601579" y="737937"/>
                  <a:pt x="625642" y="850232"/>
                </a:cubicBezTo>
                <a:cubicBezTo>
                  <a:pt x="649705" y="962527"/>
                  <a:pt x="633663" y="868948"/>
                  <a:pt x="625642" y="866274"/>
                </a:cubicBezTo>
                <a:cubicBezTo>
                  <a:pt x="617621" y="863600"/>
                  <a:pt x="597568" y="848895"/>
                  <a:pt x="577516" y="834190"/>
                </a:cubicBezTo>
              </a:path>
            </a:pathLst>
          </a:cu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Freeform 5"/>
          <p:cNvSpPr/>
          <p:nvPr/>
        </p:nvSpPr>
        <p:spPr>
          <a:xfrm>
            <a:off x="5887453" y="3737811"/>
            <a:ext cx="3304673" cy="1154648"/>
          </a:xfrm>
          <a:custGeom>
            <a:avLst/>
            <a:gdLst>
              <a:gd name="connsiteX0" fmla="*/ 0 w 3304673"/>
              <a:gd name="connsiteY0" fmla="*/ 1058778 h 1154648"/>
              <a:gd name="connsiteX1" fmla="*/ 336884 w 3304673"/>
              <a:gd name="connsiteY1" fmla="*/ 1074821 h 1154648"/>
              <a:gd name="connsiteX2" fmla="*/ 1876926 w 3304673"/>
              <a:gd name="connsiteY2" fmla="*/ 192505 h 1154648"/>
              <a:gd name="connsiteX3" fmla="*/ 3015915 w 3304673"/>
              <a:gd name="connsiteY3" fmla="*/ 208547 h 1154648"/>
              <a:gd name="connsiteX4" fmla="*/ 3304673 w 3304673"/>
              <a:gd name="connsiteY4" fmla="*/ 0 h 1154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4673" h="1154648">
                <a:moveTo>
                  <a:pt x="0" y="1058778"/>
                </a:moveTo>
                <a:cubicBezTo>
                  <a:pt x="12031" y="1138989"/>
                  <a:pt x="24063" y="1219200"/>
                  <a:pt x="336884" y="1074821"/>
                </a:cubicBezTo>
                <a:cubicBezTo>
                  <a:pt x="649705" y="930442"/>
                  <a:pt x="1430421" y="336884"/>
                  <a:pt x="1876926" y="192505"/>
                </a:cubicBezTo>
                <a:cubicBezTo>
                  <a:pt x="2323431" y="48126"/>
                  <a:pt x="2777957" y="240631"/>
                  <a:pt x="3015915" y="208547"/>
                </a:cubicBezTo>
                <a:cubicBezTo>
                  <a:pt x="3253873" y="176463"/>
                  <a:pt x="3279273" y="88231"/>
                  <a:pt x="3304673" y="0"/>
                </a:cubicBezTo>
              </a:path>
            </a:pathLst>
          </a:cu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Freeform 6"/>
          <p:cNvSpPr/>
          <p:nvPr/>
        </p:nvSpPr>
        <p:spPr>
          <a:xfrm>
            <a:off x="8472628" y="1393810"/>
            <a:ext cx="2165684" cy="1523771"/>
          </a:xfrm>
          <a:custGeom>
            <a:avLst/>
            <a:gdLst>
              <a:gd name="connsiteX0" fmla="*/ 2165684 w 2165684"/>
              <a:gd name="connsiteY0" fmla="*/ 192276 h 1523771"/>
              <a:gd name="connsiteX1" fmla="*/ 1074821 w 2165684"/>
              <a:gd name="connsiteY1" fmla="*/ 112065 h 1523771"/>
              <a:gd name="connsiteX2" fmla="*/ 0 w 2165684"/>
              <a:gd name="connsiteY2" fmla="*/ 1523771 h 1523771"/>
              <a:gd name="connsiteX3" fmla="*/ 0 w 2165684"/>
              <a:gd name="connsiteY3" fmla="*/ 1523771 h 1523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5684" h="1523771">
                <a:moveTo>
                  <a:pt x="2165684" y="192276"/>
                </a:moveTo>
                <a:cubicBezTo>
                  <a:pt x="1800726" y="41212"/>
                  <a:pt x="1435768" y="-109851"/>
                  <a:pt x="1074821" y="112065"/>
                </a:cubicBezTo>
                <a:cubicBezTo>
                  <a:pt x="713874" y="333981"/>
                  <a:pt x="0" y="1523771"/>
                  <a:pt x="0" y="1523771"/>
                </a:cubicBezTo>
                <a:lnTo>
                  <a:pt x="0" y="1523771"/>
                </a:lnTo>
              </a:path>
            </a:pathLst>
          </a:cu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reeform 7"/>
          <p:cNvSpPr/>
          <p:nvPr/>
        </p:nvSpPr>
        <p:spPr>
          <a:xfrm>
            <a:off x="9512968" y="4026568"/>
            <a:ext cx="978569" cy="794873"/>
          </a:xfrm>
          <a:custGeom>
            <a:avLst/>
            <a:gdLst>
              <a:gd name="connsiteX0" fmla="*/ 978569 w 978569"/>
              <a:gd name="connsiteY0" fmla="*/ 689811 h 794873"/>
              <a:gd name="connsiteX1" fmla="*/ 224590 w 978569"/>
              <a:gd name="connsiteY1" fmla="*/ 737937 h 794873"/>
              <a:gd name="connsiteX2" fmla="*/ 0 w 978569"/>
              <a:gd name="connsiteY2" fmla="*/ 0 h 794873"/>
              <a:gd name="connsiteX3" fmla="*/ 0 w 978569"/>
              <a:gd name="connsiteY3" fmla="*/ 0 h 794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8569" h="794873">
                <a:moveTo>
                  <a:pt x="978569" y="689811"/>
                </a:moveTo>
                <a:cubicBezTo>
                  <a:pt x="683127" y="771358"/>
                  <a:pt x="387685" y="852906"/>
                  <a:pt x="224590" y="737937"/>
                </a:cubicBezTo>
                <a:cubicBezTo>
                  <a:pt x="61495" y="622968"/>
                  <a:pt x="0" y="0"/>
                  <a:pt x="0" y="0"/>
                </a:cubicBezTo>
                <a:lnTo>
                  <a:pt x="0" y="0"/>
                </a:lnTo>
              </a:path>
            </a:pathLst>
          </a:cu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Freeform 8"/>
          <p:cNvSpPr/>
          <p:nvPr/>
        </p:nvSpPr>
        <p:spPr>
          <a:xfrm>
            <a:off x="8614611" y="3240505"/>
            <a:ext cx="657726" cy="1106906"/>
          </a:xfrm>
          <a:custGeom>
            <a:avLst/>
            <a:gdLst>
              <a:gd name="connsiteX0" fmla="*/ 0 w 657726"/>
              <a:gd name="connsiteY0" fmla="*/ 1106906 h 1106906"/>
              <a:gd name="connsiteX1" fmla="*/ 176463 w 657726"/>
              <a:gd name="connsiteY1" fmla="*/ 352927 h 1106906"/>
              <a:gd name="connsiteX2" fmla="*/ 657726 w 657726"/>
              <a:gd name="connsiteY2" fmla="*/ 0 h 1106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7726" h="1106906">
                <a:moveTo>
                  <a:pt x="0" y="1106906"/>
                </a:moveTo>
                <a:cubicBezTo>
                  <a:pt x="33421" y="822158"/>
                  <a:pt x="66842" y="537411"/>
                  <a:pt x="176463" y="352927"/>
                </a:cubicBezTo>
                <a:cubicBezTo>
                  <a:pt x="286084" y="168443"/>
                  <a:pt x="471905" y="84221"/>
                  <a:pt x="657726" y="0"/>
                </a:cubicBezTo>
              </a:path>
            </a:pathLst>
          </a:cu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9402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F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18364" y="126080"/>
            <a:ext cx="11694659" cy="6537278"/>
          </a:xfrm>
          <a:prstGeom prst="roundRect">
            <a:avLst>
              <a:gd name="adj" fmla="val 8667"/>
            </a:avLst>
          </a:prstGeom>
          <a:solidFill>
            <a:schemeClr val="bg1">
              <a:alpha val="67000"/>
            </a:schemeClr>
          </a:solidFill>
          <a:ln w="28575">
            <a:solidFill>
              <a:schemeClr val="accent4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72680" y="289853"/>
            <a:ext cx="11492217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kumimoji="0" lang="en-US" sz="3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3. </a:t>
            </a:r>
            <a:r>
              <a:rPr lang="vi-VN" sz="3800" b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Rô-bốt chia 56 con cá vào các rổ, mỗi rổ 8 con cá. Hỏi Rô-bốt chia được bao nhiêu rổ cá như vậy</a:t>
            </a:r>
            <a:r>
              <a:rPr lang="vi-VN" sz="3800" b="1" kern="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  <a:endParaRPr lang="vi-VN" sz="3800" b="1" kern="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539621" y="321937"/>
            <a:ext cx="5582653" cy="638332"/>
          </a:xfrm>
          <a:prstGeom prst="roundRect">
            <a:avLst/>
          </a:prstGeom>
          <a:solidFill>
            <a:schemeClr val="accent1">
              <a:lumMod val="20000"/>
              <a:lumOff val="80000"/>
              <a:alpha val="37000"/>
            </a:schemeClr>
          </a:solidFill>
          <a:ln w="57150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ounded Rectangle 17"/>
          <p:cNvSpPr/>
          <p:nvPr/>
        </p:nvSpPr>
        <p:spPr>
          <a:xfrm>
            <a:off x="8218528" y="354021"/>
            <a:ext cx="3584686" cy="638332"/>
          </a:xfrm>
          <a:prstGeom prst="roundRect">
            <a:avLst/>
          </a:prstGeom>
          <a:solidFill>
            <a:schemeClr val="accent1">
              <a:lumMod val="20000"/>
              <a:lumOff val="80000"/>
              <a:alpha val="37000"/>
            </a:schemeClr>
          </a:solidFill>
          <a:ln w="571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4440420" y="3532746"/>
            <a:ext cx="728311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400" b="1" i="0" u="sng" dirty="0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</a:p>
          <a:p>
            <a:pPr algn="ctr"/>
            <a:r>
              <a:rPr lang="en-GB" sz="4400" b="0" i="0" dirty="0" err="1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4400" b="0" i="0" dirty="0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0" i="0" dirty="0" err="1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rổ</a:t>
            </a:r>
            <a:r>
              <a:rPr lang="en-GB" sz="4400" b="0" i="0" dirty="0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0" i="0" dirty="0" err="1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GB" sz="4400" b="0" i="0" dirty="0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0" i="0" dirty="0" err="1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Rô</a:t>
            </a:r>
            <a:r>
              <a:rPr lang="en-GB" sz="4400" b="0" i="0" dirty="0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GB" sz="4400" b="0" i="0" dirty="0" err="1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bốt</a:t>
            </a:r>
            <a:r>
              <a:rPr lang="en-GB" sz="4400" b="0" i="0" dirty="0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GB" sz="4400" b="0" i="0" dirty="0" err="1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GB" sz="4400" b="0" i="0" dirty="0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400" b="0" i="0" dirty="0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GB" sz="4400" b="0" i="0" dirty="0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4400" b="0" i="0" dirty="0" smtClean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4400" b="0" i="0" dirty="0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56 : 8 = 7 (rổ cá)</a:t>
            </a:r>
          </a:p>
          <a:p>
            <a:pPr algn="ctr"/>
            <a:r>
              <a:rPr lang="vi-VN" sz="4400" b="0" i="0" dirty="0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 số: 7 rổ cá</a:t>
            </a:r>
          </a:p>
        </p:txBody>
      </p:sp>
      <p:sp>
        <p:nvSpPr>
          <p:cNvPr id="5" name="Rectangle 4"/>
          <p:cNvSpPr/>
          <p:nvPr/>
        </p:nvSpPr>
        <p:spPr>
          <a:xfrm>
            <a:off x="2329392" y="1551737"/>
            <a:ext cx="491818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4400" b="1" u="sng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GB" sz="4400" b="1" u="sng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u="sng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en-GB" sz="4400" b="1" u="sng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0" algn="ctr"/>
            <a:r>
              <a:rPr lang="vi-VN" sz="44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</a:t>
            </a:r>
            <a:r>
              <a:rPr lang="vi-VN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 cá: 1 rổ</a:t>
            </a:r>
          </a:p>
          <a:p>
            <a:pPr lvl="0" algn="ctr"/>
            <a:r>
              <a:rPr lang="vi-VN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56 con cá: ... rổ?</a:t>
            </a:r>
          </a:p>
        </p:txBody>
      </p:sp>
      <p:pic>
        <p:nvPicPr>
          <p:cNvPr id="21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4210" y="3545078"/>
            <a:ext cx="3150364" cy="31503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91" b="89988" l="36125" r="66505">
                        <a14:foregroundMark x1="42840" y1="28519" x2="41909" y2="355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589" t="7953" r="32690" b="42222"/>
          <a:stretch/>
        </p:blipFill>
        <p:spPr>
          <a:xfrm>
            <a:off x="7409990" y="1784334"/>
            <a:ext cx="1617076" cy="17484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422" b="89988" l="62338" r="94701">
                        <a14:foregroundMark x1="66667" y1="62015" x2="75566" y2="68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292" t="48654" r="5556" b="10878"/>
          <a:stretch/>
        </p:blipFill>
        <p:spPr>
          <a:xfrm>
            <a:off x="9027066" y="1766995"/>
            <a:ext cx="2049505" cy="16190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91" b="56857" l="4450" r="37217">
                        <a14:foregroundMark x1="28641" y1="32767" x2="32524" y2="36711"/>
                        <a14:foregroundMark x1="29571" y1="39745" x2="29571" y2="341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97" t="14269" r="62943" b="46433"/>
          <a:stretch/>
        </p:blipFill>
        <p:spPr>
          <a:xfrm>
            <a:off x="913257" y="1849404"/>
            <a:ext cx="1748589" cy="138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988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2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  <p:bldP spid="18" grpId="0" animBg="1"/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91045" y="937847"/>
            <a:ext cx="11048029" cy="4442691"/>
          </a:xfrm>
          <a:prstGeom prst="rect">
            <a:avLst/>
          </a:prstGeom>
          <a:solidFill>
            <a:schemeClr val="bg1">
              <a:alpha val="32000"/>
            </a:schemeClr>
          </a:solidFill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</a:pPr>
            <a:r>
              <a:rPr lang="vi-VN" sz="2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Củng cố thực hành đặt tính và tính các phép chia.</a:t>
            </a:r>
          </a:p>
          <a:p>
            <a:pPr lvl="0" algn="just">
              <a:lnSpc>
                <a:spcPct val="120000"/>
              </a:lnSpc>
            </a:pPr>
            <a:r>
              <a:rPr lang="vi-VN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Vận dụng giải các bài toán thực tế liên quan đến phép chia hết và phép chia có dư (một bước tính</a:t>
            </a:r>
            <a:r>
              <a:rPr lang="vi-VN" sz="48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  <a:endParaRPr lang="vi-VN" sz="4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145"/>
          <a:stretch/>
        </p:blipFill>
        <p:spPr>
          <a:xfrm>
            <a:off x="3206016" y="1"/>
            <a:ext cx="5492507" cy="937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156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9999" y="744289"/>
            <a:ext cx="5895343" cy="4918641"/>
          </a:xfrm>
          <a:prstGeom prst="rect">
            <a:avLst/>
          </a:prstGeom>
        </p:spPr>
      </p:pic>
      <p:pic>
        <p:nvPicPr>
          <p:cNvPr id="5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9640" y="1512570"/>
            <a:ext cx="4150360" cy="41503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5156" y="1162758"/>
            <a:ext cx="4865030" cy="387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787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Picture 231"/>
          <p:cNvPicPr>
            <a:picLocks noChangeAspect="1"/>
          </p:cNvPicPr>
          <p:nvPr/>
        </p:nvPicPr>
        <p:blipFill rotWithShape="1">
          <a:blip r:embed="rId3"/>
          <a:srcRect b="69698"/>
          <a:stretch/>
        </p:blipFill>
        <p:spPr>
          <a:xfrm>
            <a:off x="-764274" y="5152011"/>
            <a:ext cx="13784238" cy="17771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67" b="98167" l="17000" r="8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03" r="17277"/>
          <a:stretch/>
        </p:blipFill>
        <p:spPr>
          <a:xfrm>
            <a:off x="9103614" y="330900"/>
            <a:ext cx="4869942" cy="70838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917" b="90000" l="5761" r="936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27"/>
          <a:stretch/>
        </p:blipFill>
        <p:spPr>
          <a:xfrm>
            <a:off x="10331127" y="3393324"/>
            <a:ext cx="1966403" cy="2179101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17489" y="1970683"/>
            <a:ext cx="1495373" cy="1673693"/>
            <a:chOff x="217697" y="2125774"/>
            <a:chExt cx="1364805" cy="1531500"/>
          </a:xfrm>
        </p:grpSpPr>
        <p:pic>
          <p:nvPicPr>
            <p:cNvPr id="668" name="Picture 667">
              <a:extLst>
                <a:ext uri="{FF2B5EF4-FFF2-40B4-BE49-F238E27FC236}">
                  <a16:creationId xmlns:a16="http://schemas.microsoft.com/office/drawing/2014/main" id="{4B5AB01C-ECF4-4CC5-B79D-24017FBE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697" y="2125774"/>
              <a:ext cx="1240238" cy="1245750"/>
            </a:xfrm>
            <a:prstGeom prst="rect">
              <a:avLst/>
            </a:prstGeom>
          </p:spPr>
        </p:pic>
        <p:sp>
          <p:nvSpPr>
            <p:cNvPr id="14" name="Hexagon 13"/>
            <p:cNvSpPr/>
            <p:nvPr/>
          </p:nvSpPr>
          <p:spPr>
            <a:xfrm>
              <a:off x="966181" y="3085774"/>
              <a:ext cx="616321" cy="571500"/>
            </a:xfrm>
            <a:prstGeom prst="hexagon">
              <a:avLst/>
            </a:prstGeom>
            <a:solidFill>
              <a:srgbClr val="D89F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272178" y="1975927"/>
            <a:ext cx="1325216" cy="1668052"/>
            <a:chOff x="2330376" y="2175067"/>
            <a:chExt cx="1325216" cy="1668052"/>
          </a:xfrm>
        </p:grpSpPr>
        <p:sp>
          <p:nvSpPr>
            <p:cNvPr id="1092" name="Hexagon 1091"/>
            <p:cNvSpPr/>
            <p:nvPr/>
          </p:nvSpPr>
          <p:spPr>
            <a:xfrm>
              <a:off x="3027590" y="3271619"/>
              <a:ext cx="616321" cy="571500"/>
            </a:xfrm>
            <a:prstGeom prst="hexagon">
              <a:avLst/>
            </a:prstGeom>
            <a:solidFill>
              <a:srgbClr val="D89F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95" name="Picture 1094">
              <a:extLst>
                <a:ext uri="{FF2B5EF4-FFF2-40B4-BE49-F238E27FC236}">
                  <a16:creationId xmlns:a16="http://schemas.microsoft.com/office/drawing/2014/main" id="{4B5AB01C-ECF4-4CC5-B79D-24017FBE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0376" y="2175067"/>
              <a:ext cx="1325216" cy="1331106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4392393" y="1874860"/>
            <a:ext cx="1409378" cy="1766134"/>
            <a:chOff x="4390606" y="2076985"/>
            <a:chExt cx="1409378" cy="1766134"/>
          </a:xfrm>
        </p:grpSpPr>
        <p:sp>
          <p:nvSpPr>
            <p:cNvPr id="1093" name="Hexagon 1092"/>
            <p:cNvSpPr/>
            <p:nvPr/>
          </p:nvSpPr>
          <p:spPr>
            <a:xfrm>
              <a:off x="4924747" y="3271619"/>
              <a:ext cx="616321" cy="571500"/>
            </a:xfrm>
            <a:prstGeom prst="hexagon">
              <a:avLst/>
            </a:prstGeom>
            <a:solidFill>
              <a:srgbClr val="D89F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96" name="Picture 1095">
              <a:extLst>
                <a:ext uri="{FF2B5EF4-FFF2-40B4-BE49-F238E27FC236}">
                  <a16:creationId xmlns:a16="http://schemas.microsoft.com/office/drawing/2014/main" id="{4B5AB01C-ECF4-4CC5-B79D-24017FBE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0606" y="2076985"/>
              <a:ext cx="1409378" cy="1415642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5915891" y="2031364"/>
            <a:ext cx="1569568" cy="1710926"/>
            <a:chOff x="5915891" y="2031364"/>
            <a:chExt cx="1569568" cy="1710926"/>
          </a:xfrm>
        </p:grpSpPr>
        <p:sp>
          <p:nvSpPr>
            <p:cNvPr id="1094" name="Hexagon 1093"/>
            <p:cNvSpPr/>
            <p:nvPr/>
          </p:nvSpPr>
          <p:spPr>
            <a:xfrm>
              <a:off x="6869138" y="3170790"/>
              <a:ext cx="616321" cy="571500"/>
            </a:xfrm>
            <a:prstGeom prst="hexagon">
              <a:avLst/>
            </a:prstGeom>
            <a:solidFill>
              <a:srgbClr val="D89F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97" name="Picture 1096">
              <a:extLst>
                <a:ext uri="{FF2B5EF4-FFF2-40B4-BE49-F238E27FC236}">
                  <a16:creationId xmlns:a16="http://schemas.microsoft.com/office/drawing/2014/main" id="{4B5AB01C-ECF4-4CC5-B79D-24017FBE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5891" y="2031364"/>
              <a:ext cx="1403357" cy="1409594"/>
            </a:xfrm>
            <a:prstGeom prst="rect">
              <a:avLst/>
            </a:prstGeom>
          </p:spPr>
        </p:pic>
      </p:grpSp>
      <p:grpSp>
        <p:nvGrpSpPr>
          <p:cNvPr id="16" name="Google Shape;796;p3"/>
          <p:cNvGrpSpPr/>
          <p:nvPr/>
        </p:nvGrpSpPr>
        <p:grpSpPr>
          <a:xfrm>
            <a:off x="5904450" y="818532"/>
            <a:ext cx="210400" cy="182707"/>
            <a:chOff x="9117820" y="2027686"/>
            <a:chExt cx="210400" cy="182707"/>
          </a:xfrm>
        </p:grpSpPr>
        <p:sp>
          <p:nvSpPr>
            <p:cNvPr id="17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1" name="Google Shape;902;p3"/>
          <p:cNvSpPr/>
          <p:nvPr/>
        </p:nvSpPr>
        <p:spPr>
          <a:xfrm>
            <a:off x="6803422" y="632245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902;p3"/>
          <p:cNvSpPr/>
          <p:nvPr/>
        </p:nvSpPr>
        <p:spPr>
          <a:xfrm>
            <a:off x="9523647" y="330900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902;p3"/>
          <p:cNvSpPr/>
          <p:nvPr/>
        </p:nvSpPr>
        <p:spPr>
          <a:xfrm>
            <a:off x="8310230" y="6004947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902;p3"/>
          <p:cNvSpPr/>
          <p:nvPr/>
        </p:nvSpPr>
        <p:spPr>
          <a:xfrm>
            <a:off x="6370236" y="4862731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6" name="Google Shape;796;p3"/>
          <p:cNvGrpSpPr/>
          <p:nvPr/>
        </p:nvGrpSpPr>
        <p:grpSpPr>
          <a:xfrm>
            <a:off x="7151361" y="5945789"/>
            <a:ext cx="210400" cy="182707"/>
            <a:chOff x="9117820" y="2027686"/>
            <a:chExt cx="210400" cy="182707"/>
          </a:xfrm>
        </p:grpSpPr>
        <p:sp>
          <p:nvSpPr>
            <p:cNvPr id="127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0" name="Google Shape;902;p3"/>
          <p:cNvSpPr/>
          <p:nvPr/>
        </p:nvSpPr>
        <p:spPr>
          <a:xfrm>
            <a:off x="4953253" y="6195159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5" name="Google Shape;902;p3"/>
          <p:cNvSpPr/>
          <p:nvPr/>
        </p:nvSpPr>
        <p:spPr>
          <a:xfrm>
            <a:off x="9984190" y="6037143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36" name="Google Shape;796;p3"/>
          <p:cNvGrpSpPr/>
          <p:nvPr/>
        </p:nvGrpSpPr>
        <p:grpSpPr>
          <a:xfrm>
            <a:off x="5243449" y="4797778"/>
            <a:ext cx="210400" cy="182707"/>
            <a:chOff x="9117820" y="2027686"/>
            <a:chExt cx="210400" cy="182707"/>
          </a:xfrm>
        </p:grpSpPr>
        <p:sp>
          <p:nvSpPr>
            <p:cNvPr id="337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8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5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6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7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5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6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7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8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9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0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1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2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3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4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5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6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7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8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9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0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1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2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3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4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5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6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7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8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9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0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1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2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3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4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5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6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7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8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9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0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1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2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3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4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5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6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9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0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2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3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4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5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7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8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9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0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1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2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3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4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5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6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8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9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0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1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2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3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4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5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6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7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8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9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0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1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2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3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4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5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6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7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8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9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0" name="Google Shape;796;p3"/>
          <p:cNvGrpSpPr/>
          <p:nvPr/>
        </p:nvGrpSpPr>
        <p:grpSpPr>
          <a:xfrm>
            <a:off x="6163127" y="1520971"/>
            <a:ext cx="210400" cy="182707"/>
            <a:chOff x="9117820" y="2027686"/>
            <a:chExt cx="210400" cy="182707"/>
          </a:xfrm>
        </p:grpSpPr>
        <p:sp>
          <p:nvSpPr>
            <p:cNvPr id="441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2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3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4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5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6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7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8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9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0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1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2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3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4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5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6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7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8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9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0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1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2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3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4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5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6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7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8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9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0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1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2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3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4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5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6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7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8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9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0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1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2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3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4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5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6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7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8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9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0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1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2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3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4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5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6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7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8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9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0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1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2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3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4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5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6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7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8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9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0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1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2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3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4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5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6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7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8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9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0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1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2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3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4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5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6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7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8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9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0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1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2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3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4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5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6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7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8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9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0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1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2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3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4" name="Google Shape;796;p3"/>
          <p:cNvGrpSpPr/>
          <p:nvPr/>
        </p:nvGrpSpPr>
        <p:grpSpPr>
          <a:xfrm>
            <a:off x="8418285" y="294012"/>
            <a:ext cx="210400" cy="182707"/>
            <a:chOff x="9117820" y="2027686"/>
            <a:chExt cx="210400" cy="182707"/>
          </a:xfrm>
        </p:grpSpPr>
        <p:sp>
          <p:nvSpPr>
            <p:cNvPr id="545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6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7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8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9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0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1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2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3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4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5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6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7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8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9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0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1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2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3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4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5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6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7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8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9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0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1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2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3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4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5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6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7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8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9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0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1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2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3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4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5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6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7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8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9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0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1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2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3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4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5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6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7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8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9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0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1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2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3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4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5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6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7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8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9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0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1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2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3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4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5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6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7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8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9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0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1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2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3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4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5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6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7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8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9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0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1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2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3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4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5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6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7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8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9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0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1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2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3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4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5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6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7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52" name="Google Shape;2562;p10"/>
          <p:cNvGrpSpPr/>
          <p:nvPr/>
        </p:nvGrpSpPr>
        <p:grpSpPr>
          <a:xfrm>
            <a:off x="5855292" y="5591744"/>
            <a:ext cx="841680" cy="701097"/>
            <a:chOff x="6029366" y="3371852"/>
            <a:chExt cx="130719" cy="112578"/>
          </a:xfrm>
        </p:grpSpPr>
        <p:sp>
          <p:nvSpPr>
            <p:cNvPr id="653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4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5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60" name="TextBox 659"/>
          <p:cNvSpPr txBox="1"/>
          <p:nvPr/>
        </p:nvSpPr>
        <p:spPr>
          <a:xfrm rot="19569616">
            <a:off x="52300" y="388359"/>
            <a:ext cx="2378762" cy="923330"/>
          </a:xfrm>
          <a:custGeom>
            <a:avLst/>
            <a:gdLst>
              <a:gd name="connsiteX0" fmla="*/ 0 w 2350126"/>
              <a:gd name="connsiteY0" fmla="*/ 0 h 923330"/>
              <a:gd name="connsiteX1" fmla="*/ 2350126 w 2350126"/>
              <a:gd name="connsiteY1" fmla="*/ 0 h 923330"/>
              <a:gd name="connsiteX2" fmla="*/ 2350126 w 2350126"/>
              <a:gd name="connsiteY2" fmla="*/ 923330 h 923330"/>
              <a:gd name="connsiteX3" fmla="*/ 0 w 2350126"/>
              <a:gd name="connsiteY3" fmla="*/ 923330 h 923330"/>
              <a:gd name="connsiteX4" fmla="*/ 0 w 2350126"/>
              <a:gd name="connsiteY4" fmla="*/ 0 h 923330"/>
              <a:gd name="connsiteX0" fmla="*/ 127819 w 2350126"/>
              <a:gd name="connsiteY0" fmla="*/ 0 h 923330"/>
              <a:gd name="connsiteX1" fmla="*/ 2350126 w 2350126"/>
              <a:gd name="connsiteY1" fmla="*/ 0 h 923330"/>
              <a:gd name="connsiteX2" fmla="*/ 2350126 w 2350126"/>
              <a:gd name="connsiteY2" fmla="*/ 923330 h 923330"/>
              <a:gd name="connsiteX3" fmla="*/ 0 w 2350126"/>
              <a:gd name="connsiteY3" fmla="*/ 923330 h 923330"/>
              <a:gd name="connsiteX4" fmla="*/ 127819 w 2350126"/>
              <a:gd name="connsiteY4" fmla="*/ 0 h 923330"/>
              <a:gd name="connsiteX0" fmla="*/ 19665 w 2241972"/>
              <a:gd name="connsiteY0" fmla="*/ 0 h 933162"/>
              <a:gd name="connsiteX1" fmla="*/ 2241972 w 2241972"/>
              <a:gd name="connsiteY1" fmla="*/ 0 h 933162"/>
              <a:gd name="connsiteX2" fmla="*/ 2241972 w 2241972"/>
              <a:gd name="connsiteY2" fmla="*/ 923330 h 933162"/>
              <a:gd name="connsiteX3" fmla="*/ 0 w 2241972"/>
              <a:gd name="connsiteY3" fmla="*/ 933162 h 933162"/>
              <a:gd name="connsiteX4" fmla="*/ 19665 w 2241972"/>
              <a:gd name="connsiteY4" fmla="*/ 0 h 933162"/>
              <a:gd name="connsiteX0" fmla="*/ 144314 w 2366621"/>
              <a:gd name="connsiteY0" fmla="*/ 0 h 933162"/>
              <a:gd name="connsiteX1" fmla="*/ 2366621 w 2366621"/>
              <a:gd name="connsiteY1" fmla="*/ 0 h 933162"/>
              <a:gd name="connsiteX2" fmla="*/ 2366621 w 2366621"/>
              <a:gd name="connsiteY2" fmla="*/ 923330 h 933162"/>
              <a:gd name="connsiteX3" fmla="*/ 124649 w 2366621"/>
              <a:gd name="connsiteY3" fmla="*/ 933162 h 933162"/>
              <a:gd name="connsiteX4" fmla="*/ 144314 w 2366621"/>
              <a:gd name="connsiteY4" fmla="*/ 0 h 933162"/>
              <a:gd name="connsiteX0" fmla="*/ 144314 w 2366621"/>
              <a:gd name="connsiteY0" fmla="*/ 0 h 933162"/>
              <a:gd name="connsiteX1" fmla="*/ 2366621 w 2366621"/>
              <a:gd name="connsiteY1" fmla="*/ 0 h 933162"/>
              <a:gd name="connsiteX2" fmla="*/ 2307628 w 2366621"/>
              <a:gd name="connsiteY2" fmla="*/ 795511 h 933162"/>
              <a:gd name="connsiteX3" fmla="*/ 124649 w 2366621"/>
              <a:gd name="connsiteY3" fmla="*/ 933162 h 933162"/>
              <a:gd name="connsiteX4" fmla="*/ 144314 w 2366621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2307628 w 2317459"/>
              <a:gd name="connsiteY2" fmla="*/ 795511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2307628 w 2317459"/>
              <a:gd name="connsiteY2" fmla="*/ 795511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1806183 w 2317459"/>
              <a:gd name="connsiteY2" fmla="*/ 844673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1806183 w 2317459"/>
              <a:gd name="connsiteY2" fmla="*/ 844673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1806183 w 2317459"/>
              <a:gd name="connsiteY2" fmla="*/ 844673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23909 w 2393699"/>
              <a:gd name="connsiteY0" fmla="*/ 10422 h 874759"/>
              <a:gd name="connsiteX1" fmla="*/ 2393699 w 2393699"/>
              <a:gd name="connsiteY1" fmla="*/ 69417 h 874759"/>
              <a:gd name="connsiteX2" fmla="*/ 1882423 w 2393699"/>
              <a:gd name="connsiteY2" fmla="*/ 786270 h 874759"/>
              <a:gd name="connsiteX3" fmla="*/ 200889 w 2393699"/>
              <a:gd name="connsiteY3" fmla="*/ 874759 h 874759"/>
              <a:gd name="connsiteX4" fmla="*/ 23909 w 2393699"/>
              <a:gd name="connsiteY4" fmla="*/ 10422 h 874759"/>
              <a:gd name="connsiteX0" fmla="*/ 36927 w 2377220"/>
              <a:gd name="connsiteY0" fmla="*/ 46388 h 861564"/>
              <a:gd name="connsiteX1" fmla="*/ 2377220 w 2377220"/>
              <a:gd name="connsiteY1" fmla="*/ 56222 h 861564"/>
              <a:gd name="connsiteX2" fmla="*/ 1865944 w 2377220"/>
              <a:gd name="connsiteY2" fmla="*/ 773075 h 861564"/>
              <a:gd name="connsiteX3" fmla="*/ 184410 w 2377220"/>
              <a:gd name="connsiteY3" fmla="*/ 861564 h 861564"/>
              <a:gd name="connsiteX4" fmla="*/ 36927 w 2377220"/>
              <a:gd name="connsiteY4" fmla="*/ 46388 h 861564"/>
              <a:gd name="connsiteX0" fmla="*/ 36927 w 2377220"/>
              <a:gd name="connsiteY0" fmla="*/ 42871 h 858047"/>
              <a:gd name="connsiteX1" fmla="*/ 2377220 w 2377220"/>
              <a:gd name="connsiteY1" fmla="*/ 52705 h 858047"/>
              <a:gd name="connsiteX2" fmla="*/ 1865944 w 2377220"/>
              <a:gd name="connsiteY2" fmla="*/ 769558 h 858047"/>
              <a:gd name="connsiteX3" fmla="*/ 184410 w 2377220"/>
              <a:gd name="connsiteY3" fmla="*/ 858047 h 858047"/>
              <a:gd name="connsiteX4" fmla="*/ 36927 w 2377220"/>
              <a:gd name="connsiteY4" fmla="*/ 42871 h 85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77220" h="858047">
                <a:moveTo>
                  <a:pt x="36927" y="42871"/>
                </a:moveTo>
                <a:cubicBezTo>
                  <a:pt x="476174" y="105143"/>
                  <a:pt x="1308709" y="-88224"/>
                  <a:pt x="2377220" y="52705"/>
                </a:cubicBezTo>
                <a:cubicBezTo>
                  <a:pt x="2206795" y="291656"/>
                  <a:pt x="2714795" y="727253"/>
                  <a:pt x="1865944" y="769558"/>
                </a:cubicBezTo>
                <a:lnTo>
                  <a:pt x="184410" y="858047"/>
                </a:lnTo>
                <a:cubicBezTo>
                  <a:pt x="-104003" y="605987"/>
                  <a:pt x="30372" y="353925"/>
                  <a:pt x="36927" y="42871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56000"/>
            </a:schemeClr>
          </a:solidFill>
          <a:ln>
            <a:solidFill>
              <a:schemeClr val="tx1">
                <a:alpha val="98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VN But Long 2" panose="00000400000000000000" pitchFamily="2" charset="0"/>
                <a:ea typeface="+mn-ea"/>
                <a:cs typeface="+mn-cs"/>
              </a:rPr>
              <a:t>Trò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VN But Long 2" panose="00000400000000000000" pitchFamily="2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VN But Long 2" panose="00000400000000000000" pitchFamily="2" charset="0"/>
                <a:ea typeface="+mn-ea"/>
                <a:cs typeface="+mn-cs"/>
              </a:rPr>
              <a:t>chơi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VN But Long 2" panose="00000400000000000000" pitchFamily="2" charset="0"/>
                <a:ea typeface="+mn-ea"/>
                <a:cs typeface="+mn-cs"/>
              </a:rPr>
              <a:t>: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UVN But Long 2" panose="00000400000000000000" pitchFamily="2" charset="0"/>
              <a:ea typeface="+mn-ea"/>
              <a:cs typeface="+mn-cs"/>
            </a:endParaRPr>
          </a:p>
        </p:txBody>
      </p:sp>
      <p:grpSp>
        <p:nvGrpSpPr>
          <p:cNvPr id="669" name="Google Shape;796;p3"/>
          <p:cNvGrpSpPr/>
          <p:nvPr/>
        </p:nvGrpSpPr>
        <p:grpSpPr>
          <a:xfrm>
            <a:off x="10083513" y="5243155"/>
            <a:ext cx="210400" cy="182707"/>
            <a:chOff x="9117820" y="2027686"/>
            <a:chExt cx="210400" cy="182707"/>
          </a:xfrm>
        </p:grpSpPr>
        <p:sp>
          <p:nvSpPr>
            <p:cNvPr id="670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1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2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3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4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5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6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7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8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9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0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1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2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3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4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5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6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7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8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9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0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1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2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3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4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5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6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7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8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9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0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1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2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3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4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5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6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7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8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9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0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1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2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3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4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5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6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7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8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9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0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1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2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3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4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5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6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7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8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9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0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1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2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3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4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5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6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7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8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9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0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1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2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3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4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5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6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7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8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9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0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1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2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3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4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5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6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7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8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9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0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1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2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3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4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5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6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7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8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9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0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1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2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73" name="Google Shape;796;p3"/>
          <p:cNvGrpSpPr/>
          <p:nvPr/>
        </p:nvGrpSpPr>
        <p:grpSpPr>
          <a:xfrm>
            <a:off x="9269862" y="6248093"/>
            <a:ext cx="210400" cy="182707"/>
            <a:chOff x="9117820" y="2027686"/>
            <a:chExt cx="210400" cy="182707"/>
          </a:xfrm>
        </p:grpSpPr>
        <p:sp>
          <p:nvSpPr>
            <p:cNvPr id="774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5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6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7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8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9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0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1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2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3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4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5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6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7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8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9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0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1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2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3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4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5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6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7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8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9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0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1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2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3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4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5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6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7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8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9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0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1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2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3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4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5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6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7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8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9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0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1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2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3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4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5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6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7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8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9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0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1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2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3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4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5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6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7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8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9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0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1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2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3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4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5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6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7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8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9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0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1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2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3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4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5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6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7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8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9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0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1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2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3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4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5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6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7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8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9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0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1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2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3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4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5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6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81" name="Google Shape;796;p3"/>
          <p:cNvGrpSpPr/>
          <p:nvPr/>
        </p:nvGrpSpPr>
        <p:grpSpPr>
          <a:xfrm>
            <a:off x="7124733" y="6555681"/>
            <a:ext cx="210400" cy="182707"/>
            <a:chOff x="9117820" y="2027686"/>
            <a:chExt cx="210400" cy="182707"/>
          </a:xfrm>
        </p:grpSpPr>
        <p:sp>
          <p:nvSpPr>
            <p:cNvPr id="982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3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4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5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6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7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8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9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0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1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2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3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4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5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6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7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8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9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0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1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2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3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4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5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6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7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8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9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0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1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2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3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4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5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6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7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8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9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0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1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2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3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4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5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6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7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8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9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0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1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2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3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4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5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6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7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8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9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0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1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2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3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4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5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6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7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8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9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0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1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2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3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4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5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6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7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8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9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0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1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2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3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4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5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6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7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8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9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0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1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2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3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4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5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6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7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8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9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0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1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2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3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4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95284" y="3051737"/>
            <a:ext cx="2064835" cy="3806263"/>
            <a:chOff x="195284" y="3051737"/>
            <a:chExt cx="2064835" cy="3806263"/>
          </a:xfrm>
        </p:grpSpPr>
        <p:pic>
          <p:nvPicPr>
            <p:cNvPr id="6" name="Picture 5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284" y="3051737"/>
              <a:ext cx="2064835" cy="3806263"/>
            </a:xfrm>
            <a:prstGeom prst="rect">
              <a:avLst/>
            </a:prstGeom>
          </p:spPr>
        </p:pic>
        <p:sp>
          <p:nvSpPr>
            <p:cNvPr id="7" name="Oval 6">
              <a:hlinkClick r:id="rId9" action="ppaction://hlinksldjump"/>
            </p:cNvPr>
            <p:cNvSpPr/>
            <p:nvPr/>
          </p:nvSpPr>
          <p:spPr>
            <a:xfrm>
              <a:off x="935916" y="3373063"/>
              <a:ext cx="616321" cy="650298"/>
            </a:xfrm>
            <a:prstGeom prst="ellipse">
              <a:avLst/>
            </a:prstGeom>
            <a:solidFill>
              <a:srgbClr val="9E0000"/>
            </a:solidFill>
            <a:ln>
              <a:solidFill>
                <a:srgbClr val="9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  <a:endPara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2227637" y="3051736"/>
            <a:ext cx="2064835" cy="3806263"/>
            <a:chOff x="2227637" y="3051736"/>
            <a:chExt cx="2064835" cy="3806263"/>
          </a:xfrm>
        </p:grpSpPr>
        <p:pic>
          <p:nvPicPr>
            <p:cNvPr id="1085" name="Picture 1084">
              <a:hlinkClick r:id="rId12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7637" y="3051736"/>
              <a:ext cx="2064835" cy="3806263"/>
            </a:xfrm>
            <a:prstGeom prst="rect">
              <a:avLst/>
            </a:prstGeom>
          </p:spPr>
        </p:pic>
        <p:sp>
          <p:nvSpPr>
            <p:cNvPr id="1088" name="Oval 1087">
              <a:hlinkClick r:id="rId12" action="ppaction://hlinksldjump"/>
            </p:cNvPr>
            <p:cNvSpPr/>
            <p:nvPr/>
          </p:nvSpPr>
          <p:spPr>
            <a:xfrm>
              <a:off x="2962651" y="3374855"/>
              <a:ext cx="616321" cy="650298"/>
            </a:xfrm>
            <a:prstGeom prst="ellipse">
              <a:avLst/>
            </a:prstGeom>
            <a:solidFill>
              <a:srgbClr val="9E0000"/>
            </a:solidFill>
            <a:ln>
              <a:solidFill>
                <a:srgbClr val="9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  <a:endPara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224107" y="3051735"/>
            <a:ext cx="2064835" cy="3806263"/>
            <a:chOff x="4224107" y="3051735"/>
            <a:chExt cx="2064835" cy="3806263"/>
          </a:xfrm>
        </p:grpSpPr>
        <p:pic>
          <p:nvPicPr>
            <p:cNvPr id="1086" name="Picture 1085">
              <a:hlinkClick r:id="rId13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4107" y="3051735"/>
              <a:ext cx="2064835" cy="3806263"/>
            </a:xfrm>
            <a:prstGeom prst="rect">
              <a:avLst/>
            </a:prstGeom>
          </p:spPr>
        </p:pic>
        <p:sp>
          <p:nvSpPr>
            <p:cNvPr id="1089" name="Oval 1088">
              <a:hlinkClick r:id="rId13" action="ppaction://hlinksldjump"/>
            </p:cNvPr>
            <p:cNvSpPr/>
            <p:nvPr/>
          </p:nvSpPr>
          <p:spPr>
            <a:xfrm>
              <a:off x="4971077" y="3385613"/>
              <a:ext cx="616321" cy="650298"/>
            </a:xfrm>
            <a:prstGeom prst="ellipse">
              <a:avLst/>
            </a:prstGeom>
            <a:solidFill>
              <a:srgbClr val="9E0000"/>
            </a:solidFill>
            <a:ln>
              <a:solidFill>
                <a:srgbClr val="9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endPara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279382" y="3051737"/>
            <a:ext cx="2064835" cy="3806263"/>
            <a:chOff x="6279382" y="3051737"/>
            <a:chExt cx="2064835" cy="3806263"/>
          </a:xfrm>
        </p:grpSpPr>
        <p:pic>
          <p:nvPicPr>
            <p:cNvPr id="1087" name="Picture 1086">
              <a:hlinkClick r:id="rId14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9382" y="3051737"/>
              <a:ext cx="2064835" cy="3806263"/>
            </a:xfrm>
            <a:prstGeom prst="rect">
              <a:avLst/>
            </a:prstGeom>
          </p:spPr>
        </p:pic>
        <p:sp>
          <p:nvSpPr>
            <p:cNvPr id="1090" name="Oval 1089">
              <a:hlinkClick r:id="rId15" action="ppaction://hlinksldjump"/>
            </p:cNvPr>
            <p:cNvSpPr/>
            <p:nvPr/>
          </p:nvSpPr>
          <p:spPr>
            <a:xfrm>
              <a:off x="7016534" y="3393324"/>
              <a:ext cx="616321" cy="650298"/>
            </a:xfrm>
            <a:prstGeom prst="ellipse">
              <a:avLst/>
            </a:prstGeom>
            <a:solidFill>
              <a:srgbClr val="9E0000"/>
            </a:solidFill>
            <a:ln>
              <a:solidFill>
                <a:srgbClr val="9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486" y="60412"/>
            <a:ext cx="8431499" cy="2365453"/>
          </a:xfrm>
          <a:prstGeom prst="rect">
            <a:avLst/>
          </a:prstGeom>
        </p:spPr>
      </p:pic>
      <p:sp>
        <p:nvSpPr>
          <p:cNvPr id="18" name="Action Button: End 17">
            <a:hlinkClick r:id="rId17" action="ppaction://hlinksldjump" highlightClick="1"/>
          </p:cNvPr>
          <p:cNvSpPr/>
          <p:nvPr/>
        </p:nvSpPr>
        <p:spPr>
          <a:xfrm>
            <a:off x="11109960" y="6195159"/>
            <a:ext cx="857250" cy="571401"/>
          </a:xfrm>
          <a:prstGeom prst="actionButtonEnd">
            <a:avLst/>
          </a:prstGeom>
          <a:solidFill>
            <a:srgbClr val="996633"/>
          </a:solidFill>
          <a:ln>
            <a:solidFill>
              <a:srgbClr val="99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5878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7.40741E-7 L 0.82956 0.17708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471" y="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22222E-6 L 0.6556 0.14676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773" y="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33333E-6 L 0.50872 0.16713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430" y="8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3.33333E-6 L 0.36068 0.17778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34" y="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0027" y="744289"/>
            <a:ext cx="5895343" cy="4918641"/>
          </a:xfrm>
          <a:prstGeom prst="rect">
            <a:avLst/>
          </a:prstGeom>
        </p:spPr>
      </p:pic>
      <p:pic>
        <p:nvPicPr>
          <p:cNvPr id="5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9640" y="1512570"/>
            <a:ext cx="4150360" cy="41503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0000" y="853472"/>
            <a:ext cx="6425741" cy="4474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90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210" y="304107"/>
            <a:ext cx="2857500" cy="2857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Speech Bubble: Rectangle with Corners Rounded 7">
                <a:extLst>
                  <a:ext uri="{FF2B5EF4-FFF2-40B4-BE49-F238E27FC236}">
                    <a16:creationId xmlns:a16="http://schemas.microsoft.com/office/drawing/2014/main" id="{0667024D-077C-41FB-84FC-D91D5651A194}"/>
                  </a:ext>
                </a:extLst>
              </p:cNvPr>
              <p:cNvSpPr/>
              <p:nvPr/>
            </p:nvSpPr>
            <p:spPr>
              <a:xfrm>
                <a:off x="1775490" y="209406"/>
                <a:ext cx="7840345" cy="1607820"/>
              </a:xfrm>
              <a:prstGeom prst="wedgeRoundRectCallout">
                <a:avLst>
                  <a:gd name="adj1" fmla="val 62786"/>
                  <a:gd name="adj2" fmla="val 8254"/>
                  <a:gd name="adj3" fmla="val 16667"/>
                </a:avLst>
              </a:prstGeom>
              <a:solidFill>
                <a:srgbClr val="0F5B42"/>
              </a:solidFill>
              <a:ln>
                <a:solidFill>
                  <a:srgbClr val="0F5B4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12 </a:t>
                </a:r>
                <a14:m>
                  <m:oMath xmlns:m="http://schemas.openxmlformats.org/officeDocument/2006/math">
                    <m:r>
                      <a:rPr kumimoji="0" lang="en-GB" sz="9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:</m:t>
                    </m:r>
                  </m:oMath>
                </a14:m>
                <a:r>
                  <a:rPr kumimoji="0" lang="en-US" sz="9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3 = ?</a:t>
                </a:r>
                <a:endPara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Speech Bubble: Rectangle with Corners Rounded 7">
                <a:extLst>
                  <a:ext uri="{FF2B5EF4-FFF2-40B4-BE49-F238E27FC236}">
                    <a16:creationId xmlns:a16="http://schemas.microsoft.com/office/drawing/2014/main" id="{0667024D-077C-41FB-84FC-D91D5651A1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5490" y="209406"/>
                <a:ext cx="7840345" cy="1607820"/>
              </a:xfrm>
              <a:prstGeom prst="wedgeRoundRectCallout">
                <a:avLst>
                  <a:gd name="adj1" fmla="val 62786"/>
                  <a:gd name="adj2" fmla="val 8254"/>
                  <a:gd name="adj3" fmla="val 16667"/>
                </a:avLst>
              </a:prstGeom>
              <a:blipFill>
                <a:blip r:embed="rId4"/>
                <a:stretch>
                  <a:fillRect t="-17669" b="-40602"/>
                </a:stretch>
              </a:blipFill>
              <a:ln>
                <a:solidFill>
                  <a:srgbClr val="0F5B42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Hexagon 12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947486" y="2404905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F5B4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4586082" y="3541005"/>
            <a:ext cx="5127322" cy="904833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F5B4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5414327" y="4586436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F5B4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6482760" y="5656078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F5B4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25" y="2857499"/>
            <a:ext cx="2889783" cy="38408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51" y="88404"/>
            <a:ext cx="1600706" cy="16078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143" y="5605208"/>
            <a:ext cx="1036036" cy="103603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7375" r="24837" b="30163"/>
          <a:stretch/>
        </p:blipFill>
        <p:spPr>
          <a:xfrm>
            <a:off x="5695663" y="5038029"/>
            <a:ext cx="1250467" cy="1774795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11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23109" t="1236" r="25486" b="28725"/>
          <a:stretch/>
        </p:blipFill>
        <p:spPr>
          <a:xfrm>
            <a:off x="4863354" y="3971499"/>
            <a:ext cx="1364279" cy="1731793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12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27420" r="22304" b="32379"/>
          <a:stretch/>
        </p:blipFill>
        <p:spPr>
          <a:xfrm>
            <a:off x="4114774" y="3005550"/>
            <a:ext cx="1362836" cy="1627168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88718" y="1794541"/>
            <a:ext cx="1488258" cy="1786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961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59232 0.25718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09" y="1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210" y="304107"/>
            <a:ext cx="2857500" cy="2857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Speech Bubble: Rectangle with Corners Rounded 7">
                <a:extLst>
                  <a:ext uri="{FF2B5EF4-FFF2-40B4-BE49-F238E27FC236}">
                    <a16:creationId xmlns:a16="http://schemas.microsoft.com/office/drawing/2014/main" id="{0667024D-077C-41FB-84FC-D91D5651A194}"/>
                  </a:ext>
                </a:extLst>
              </p:cNvPr>
              <p:cNvSpPr/>
              <p:nvPr/>
            </p:nvSpPr>
            <p:spPr>
              <a:xfrm>
                <a:off x="1775490" y="209406"/>
                <a:ext cx="7840345" cy="1607820"/>
              </a:xfrm>
              <a:prstGeom prst="wedgeRoundRectCallout">
                <a:avLst>
                  <a:gd name="adj1" fmla="val 62786"/>
                  <a:gd name="adj2" fmla="val 8254"/>
                  <a:gd name="adj3" fmla="val 16667"/>
                </a:avLst>
              </a:prstGeom>
              <a:solidFill>
                <a:srgbClr val="0F5B42"/>
              </a:solidFill>
              <a:ln>
                <a:solidFill>
                  <a:srgbClr val="0F5B4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8 </a:t>
                </a:r>
                <a14:m>
                  <m:oMath xmlns:m="http://schemas.openxmlformats.org/officeDocument/2006/math">
                    <m:r>
                      <a:rPr kumimoji="0" lang="en-GB" sz="9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:</m:t>
                    </m:r>
                  </m:oMath>
                </a14:m>
                <a:r>
                  <a:rPr kumimoji="0" lang="en-US" sz="9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3 = ?</a:t>
                </a:r>
                <a:endPara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Speech Bubble: Rectangle with Corners Rounded 7">
                <a:extLst>
                  <a:ext uri="{FF2B5EF4-FFF2-40B4-BE49-F238E27FC236}">
                    <a16:creationId xmlns:a16="http://schemas.microsoft.com/office/drawing/2014/main" id="{0667024D-077C-41FB-84FC-D91D5651A1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5490" y="209406"/>
                <a:ext cx="7840345" cy="1607820"/>
              </a:xfrm>
              <a:prstGeom prst="wedgeRoundRectCallout">
                <a:avLst>
                  <a:gd name="adj1" fmla="val 62786"/>
                  <a:gd name="adj2" fmla="val 8254"/>
                  <a:gd name="adj3" fmla="val 16667"/>
                </a:avLst>
              </a:prstGeom>
              <a:blipFill>
                <a:blip r:embed="rId4"/>
                <a:stretch>
                  <a:fillRect t="-17669" b="-40602"/>
                </a:stretch>
              </a:blipFill>
              <a:ln>
                <a:solidFill>
                  <a:srgbClr val="0F5B42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Hexagon 12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947486" y="2404905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(</a:t>
            </a:r>
            <a:r>
              <a:rPr kumimoji="0" lang="en-US" sz="6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dư</a:t>
            </a:r>
            <a:r>
              <a:rPr kumimoji="0" lang="en-US" sz="6600" b="0" i="0" u="none" strike="noStrike" kern="1200" cap="none" spc="0" normalizeH="0" noProof="0" dirty="0" smtClean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1)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F5B4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4586082" y="3541005"/>
            <a:ext cx="5127322" cy="904833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F5B4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5414327" y="4586436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(</a:t>
            </a:r>
            <a:r>
              <a:rPr kumimoji="0" lang="en-US" sz="6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dư</a:t>
            </a:r>
            <a:r>
              <a:rPr kumimoji="0" lang="en-US" sz="6600" b="0" i="0" u="none" strike="noStrike" kern="1200" cap="none" spc="0" normalizeH="0" noProof="0" dirty="0" smtClean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2)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F5B4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6482760" y="5656078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 (</a:t>
            </a:r>
            <a:r>
              <a:rPr kumimoji="0" lang="en-US" sz="6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dư</a:t>
            </a:r>
            <a:r>
              <a:rPr kumimoji="0" lang="en-US" sz="6600" b="0" i="0" u="none" strike="noStrike" kern="1200" cap="none" spc="0" normalizeH="0" noProof="0" dirty="0" smtClean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1)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F5B4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51" y="88404"/>
            <a:ext cx="1600706" cy="16078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143" y="5605208"/>
            <a:ext cx="1036036" cy="103603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7375" r="24837" b="30163"/>
          <a:stretch/>
        </p:blipFill>
        <p:spPr>
          <a:xfrm>
            <a:off x="5705240" y="5286544"/>
            <a:ext cx="1107200" cy="1571456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23109" t="1236" r="25486" b="28725"/>
          <a:stretch/>
        </p:blipFill>
        <p:spPr>
          <a:xfrm>
            <a:off x="4863354" y="3971499"/>
            <a:ext cx="1364279" cy="1731793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27420" r="22304" b="32379"/>
          <a:stretch/>
        </p:blipFill>
        <p:spPr>
          <a:xfrm>
            <a:off x="4114774" y="3005550"/>
            <a:ext cx="1362836" cy="1627168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88718" y="1794541"/>
            <a:ext cx="1488258" cy="1786555"/>
          </a:xfrm>
          <a:prstGeom prst="rect">
            <a:avLst/>
          </a:prstGeom>
        </p:spPr>
      </p:pic>
      <p:pic>
        <p:nvPicPr>
          <p:cNvPr id="19" name="Picture 18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25" y="2857499"/>
            <a:ext cx="2889783" cy="384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43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71185 0.57199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86" y="28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210" y="304107"/>
            <a:ext cx="2857500" cy="2857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Speech Bubble: Rectangle with Corners Rounded 7">
                <a:extLst>
                  <a:ext uri="{FF2B5EF4-FFF2-40B4-BE49-F238E27FC236}">
                    <a16:creationId xmlns:a16="http://schemas.microsoft.com/office/drawing/2014/main" id="{0667024D-077C-41FB-84FC-D91D5651A194}"/>
                  </a:ext>
                </a:extLst>
              </p:cNvPr>
              <p:cNvSpPr/>
              <p:nvPr/>
            </p:nvSpPr>
            <p:spPr>
              <a:xfrm>
                <a:off x="1775490" y="209406"/>
                <a:ext cx="7840345" cy="1607820"/>
              </a:xfrm>
              <a:prstGeom prst="wedgeRoundRectCallout">
                <a:avLst>
                  <a:gd name="adj1" fmla="val 62786"/>
                  <a:gd name="adj2" fmla="val 8254"/>
                  <a:gd name="adj3" fmla="val 16667"/>
                </a:avLst>
              </a:prstGeom>
              <a:solidFill>
                <a:srgbClr val="0F5B42"/>
              </a:solidFill>
              <a:ln>
                <a:solidFill>
                  <a:srgbClr val="0F5B4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9 </a:t>
                </a:r>
                <a14:m>
                  <m:oMath xmlns:m="http://schemas.openxmlformats.org/officeDocument/2006/math">
                    <m:r>
                      <a:rPr kumimoji="0" lang="en-GB" sz="9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:</m:t>
                    </m:r>
                  </m:oMath>
                </a14:m>
                <a:r>
                  <a:rPr kumimoji="0" lang="en-US" sz="9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2 = ?</a:t>
                </a:r>
                <a:endPara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Speech Bubble: Rectangle with Corners Rounded 7">
                <a:extLst>
                  <a:ext uri="{FF2B5EF4-FFF2-40B4-BE49-F238E27FC236}">
                    <a16:creationId xmlns:a16="http://schemas.microsoft.com/office/drawing/2014/main" id="{0667024D-077C-41FB-84FC-D91D5651A1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5490" y="209406"/>
                <a:ext cx="7840345" cy="1607820"/>
              </a:xfrm>
              <a:prstGeom prst="wedgeRoundRectCallout">
                <a:avLst>
                  <a:gd name="adj1" fmla="val 62786"/>
                  <a:gd name="adj2" fmla="val 8254"/>
                  <a:gd name="adj3" fmla="val 16667"/>
                </a:avLst>
              </a:prstGeom>
              <a:blipFill>
                <a:blip r:embed="rId4"/>
                <a:stretch>
                  <a:fillRect t="-17669" b="-40602"/>
                </a:stretch>
              </a:blipFill>
              <a:ln>
                <a:solidFill>
                  <a:srgbClr val="0F5B42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Hexagon 12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947486" y="2404905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F5B4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4586082" y="3541005"/>
            <a:ext cx="5127322" cy="904833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 (</a:t>
            </a:r>
            <a:r>
              <a:rPr kumimoji="0" lang="en-US" sz="6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dư</a:t>
            </a:r>
            <a:r>
              <a:rPr kumimoji="0" lang="en-US" sz="6600" b="0" i="0" u="none" strike="noStrike" kern="1200" cap="none" spc="0" normalizeH="0" noProof="0" dirty="0" smtClean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1)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F5B4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5414327" y="4586436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F5B4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6482760" y="5656078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 (</a:t>
            </a:r>
            <a:r>
              <a:rPr kumimoji="0" lang="en-US" sz="6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dư</a:t>
            </a:r>
            <a:r>
              <a:rPr kumimoji="0" lang="en-US" sz="6600" b="0" i="0" u="none" strike="noStrike" kern="1200" cap="none" spc="0" normalizeH="0" noProof="0" dirty="0" smtClean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1)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F5B4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51" y="88404"/>
            <a:ext cx="1600706" cy="16078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143" y="5605208"/>
            <a:ext cx="1036036" cy="103603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7375" r="24837" b="30163"/>
          <a:stretch/>
        </p:blipFill>
        <p:spPr>
          <a:xfrm>
            <a:off x="5695663" y="5038029"/>
            <a:ext cx="1250467" cy="1774795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23109" t="1236" r="25486" b="28725"/>
          <a:stretch/>
        </p:blipFill>
        <p:spPr>
          <a:xfrm>
            <a:off x="4863354" y="3971499"/>
            <a:ext cx="1364279" cy="1731793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27420" r="22304" b="32379"/>
          <a:stretch/>
        </p:blipFill>
        <p:spPr>
          <a:xfrm>
            <a:off x="4114774" y="3005550"/>
            <a:ext cx="1362836" cy="1627168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88718" y="1794541"/>
            <a:ext cx="1488258" cy="1786555"/>
          </a:xfrm>
          <a:prstGeom prst="rect">
            <a:avLst/>
          </a:prstGeom>
        </p:spPr>
      </p:pic>
      <p:pic>
        <p:nvPicPr>
          <p:cNvPr id="19" name="Picture 18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25" y="2857499"/>
            <a:ext cx="2889783" cy="384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81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67409 0.4125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98" y="2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210" y="304107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775490" y="209406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F5B42"/>
          </a:solidFill>
          <a:ln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 :</a:t>
            </a:r>
            <a:r>
              <a:rPr kumimoji="0" lang="en-US" sz="96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9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 = ?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947486" y="2404905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F5B4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4586082" y="3541005"/>
            <a:ext cx="5127322" cy="904833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F5B4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5414327" y="4586436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F5B4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6482760" y="5656078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F5B4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51" y="88404"/>
            <a:ext cx="1600706" cy="16078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143" y="5605208"/>
            <a:ext cx="1036036" cy="103603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7375" r="24837" b="30163"/>
          <a:stretch/>
        </p:blipFill>
        <p:spPr>
          <a:xfrm>
            <a:off x="5695663" y="5038029"/>
            <a:ext cx="1250467" cy="1774795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23109" t="1236" r="25486" b="28725"/>
          <a:stretch/>
        </p:blipFill>
        <p:spPr>
          <a:xfrm>
            <a:off x="4863354" y="3971499"/>
            <a:ext cx="1364279" cy="1731793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27420" r="22304" b="32379"/>
          <a:stretch/>
        </p:blipFill>
        <p:spPr>
          <a:xfrm>
            <a:off x="4114774" y="3005550"/>
            <a:ext cx="1362836" cy="1627168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88718" y="1794541"/>
            <a:ext cx="1488258" cy="1786555"/>
          </a:xfrm>
          <a:prstGeom prst="rect">
            <a:avLst/>
          </a:prstGeom>
        </p:spPr>
      </p:pic>
      <p:pic>
        <p:nvPicPr>
          <p:cNvPr id="19" name="Picture 18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25" y="2857499"/>
            <a:ext cx="2889783" cy="384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313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79167 0.73148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83" y="3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9640" y="1512570"/>
            <a:ext cx="4150360" cy="415036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080000" y="744289"/>
            <a:ext cx="6111165" cy="4918641"/>
            <a:chOff x="5080000" y="744289"/>
            <a:chExt cx="6111165" cy="491864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80000" y="744289"/>
              <a:ext cx="6111165" cy="4918641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/>
            <a:srcRect r="44961"/>
            <a:stretch/>
          </p:blipFill>
          <p:spPr>
            <a:xfrm>
              <a:off x="6358237" y="942430"/>
              <a:ext cx="3468152" cy="1140279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5377219" y="2280850"/>
              <a:ext cx="5308978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marR="0" lvl="0" indent="-2857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GB" sz="3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Ghi</a:t>
              </a:r>
              <a:r>
                <a:rPr kumimoji="0" lang="en-GB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nhớ</a:t>
              </a:r>
              <a:r>
                <a:rPr kumimoji="0" lang="en-GB" sz="32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nội</a:t>
              </a:r>
              <a:r>
                <a:rPr kumimoji="0" lang="en-GB" sz="32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dung </a:t>
              </a:r>
              <a:r>
                <a:rPr kumimoji="0" lang="en-GB" sz="32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bài</a:t>
              </a:r>
              <a:r>
                <a:rPr kumimoji="0" lang="en-GB" sz="32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học</a:t>
              </a:r>
              <a:endPara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  <a:p>
              <a:pPr marL="285750" marR="0" lvl="0" indent="-2857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GB" sz="3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Làm</a:t>
              </a:r>
              <a:r>
                <a:rPr kumimoji="0" lang="en-GB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bài</a:t>
              </a:r>
              <a:r>
                <a:rPr kumimoji="0" lang="en-GB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tập</a:t>
              </a:r>
              <a:r>
                <a:rPr kumimoji="0" lang="en-GB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trong</a:t>
              </a:r>
              <a:r>
                <a:rPr kumimoji="0" lang="en-GB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VBT </a:t>
              </a:r>
              <a:r>
                <a:rPr kumimoji="0" lang="en-GB" sz="3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Toán</a:t>
              </a:r>
              <a:endPara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  <a:p>
              <a:pPr marL="285750" marR="0" lvl="0" indent="-2857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GB" sz="3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Chuẩn</a:t>
              </a:r>
              <a:r>
                <a:rPr kumimoji="0" lang="en-GB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bị</a:t>
              </a:r>
              <a:r>
                <a:rPr kumimoji="0" lang="en-GB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bài</a:t>
              </a:r>
              <a:r>
                <a:rPr kumimoji="0" lang="en-GB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sau</a:t>
              </a: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39495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419739" y="3010321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400" b="0" i="0" u="none" strike="noStrike" kern="120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87078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400" b="0" i="0" u="none" strike="noStrike" kern="120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30" y="3741571"/>
            <a:ext cx="3138417" cy="323819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868593" y="3389763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</a:endParaRPr>
          </a:p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2" y="5108354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 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Mời truy cập: </a:t>
            </a: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ZALO :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44" y="1626441"/>
            <a:ext cx="11388315" cy="1926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626084" y="594520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999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3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6" b="7846"/>
          <a:stretch/>
        </p:blipFill>
        <p:spPr>
          <a:xfrm>
            <a:off x="806133" y="3418296"/>
            <a:ext cx="2452370" cy="2067560"/>
          </a:xfrm>
          <a:prstGeom prst="rect">
            <a:avLst/>
          </a:prstGeom>
        </p:spPr>
      </p:pic>
      <p:pic>
        <p:nvPicPr>
          <p:cNvPr id="5" name="图片 3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" b="688"/>
          <a:stretch/>
        </p:blipFill>
        <p:spPr>
          <a:xfrm>
            <a:off x="3785121" y="3418296"/>
            <a:ext cx="2139270" cy="2109832"/>
          </a:xfrm>
          <a:prstGeom prst="rect">
            <a:avLst/>
          </a:prstGeom>
        </p:spPr>
      </p:pic>
      <p:pic>
        <p:nvPicPr>
          <p:cNvPr id="7" name="图片 3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50" b="8450"/>
          <a:stretch/>
        </p:blipFill>
        <p:spPr>
          <a:xfrm>
            <a:off x="6118542" y="3454672"/>
            <a:ext cx="2452370" cy="2037080"/>
          </a:xfrm>
          <a:prstGeom prst="rect">
            <a:avLst/>
          </a:prstGeom>
        </p:spPr>
      </p:pic>
      <p:pic>
        <p:nvPicPr>
          <p:cNvPr id="8" name="图片 5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65063" y="3119120"/>
            <a:ext cx="2665912" cy="2665912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409462" y="777403"/>
            <a:ext cx="9176068" cy="1913092"/>
            <a:chOff x="1268095" y="3746863"/>
            <a:chExt cx="2421800" cy="536121"/>
          </a:xfrm>
        </p:grpSpPr>
        <p:sp>
          <p:nvSpPr>
            <p:cNvPr id="11" name="文本框 17">
              <a:extLst>
                <a:ext uri="{FF2B5EF4-FFF2-40B4-BE49-F238E27FC236}">
                  <a16:creationId xmlns:a16="http://schemas.microsoft.com/office/drawing/2014/main" id="{3038CB48-43C5-47BF-9917-F81B41DA23B1}"/>
                </a:ext>
              </a:extLst>
            </p:cNvPr>
            <p:cNvSpPr txBox="1"/>
            <p:nvPr/>
          </p:nvSpPr>
          <p:spPr>
            <a:xfrm>
              <a:off x="1333410" y="3804829"/>
              <a:ext cx="2356485" cy="478155"/>
            </a:xfrm>
            <a:custGeom>
              <a:avLst/>
              <a:gdLst>
                <a:gd name="connsiteX0" fmla="*/ 0 w 2356485"/>
                <a:gd name="connsiteY0" fmla="*/ 0 h 478155"/>
                <a:gd name="connsiteX1" fmla="*/ 2356485 w 2356485"/>
                <a:gd name="connsiteY1" fmla="*/ 0 h 478155"/>
                <a:gd name="connsiteX2" fmla="*/ 2356485 w 2356485"/>
                <a:gd name="connsiteY2" fmla="*/ 478155 h 478155"/>
                <a:gd name="connsiteX3" fmla="*/ 0 w 2356485"/>
                <a:gd name="connsiteY3" fmla="*/ 478155 h 478155"/>
                <a:gd name="connsiteX4" fmla="*/ 0 w 2356485"/>
                <a:gd name="connsiteY4" fmla="*/ 0 h 478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56485" h="478155" fill="none" extrusionOk="0">
                  <a:moveTo>
                    <a:pt x="0" y="0"/>
                  </a:moveTo>
                  <a:cubicBezTo>
                    <a:pt x="1033992" y="10773"/>
                    <a:pt x="1774310" y="-97671"/>
                    <a:pt x="2356485" y="0"/>
                  </a:cubicBezTo>
                  <a:cubicBezTo>
                    <a:pt x="2380685" y="148019"/>
                    <a:pt x="2341611" y="356312"/>
                    <a:pt x="2356485" y="478155"/>
                  </a:cubicBezTo>
                  <a:cubicBezTo>
                    <a:pt x="1521984" y="505449"/>
                    <a:pt x="843993" y="496060"/>
                    <a:pt x="0" y="478155"/>
                  </a:cubicBezTo>
                  <a:cubicBezTo>
                    <a:pt x="-17959" y="362352"/>
                    <a:pt x="27449" y="105842"/>
                    <a:pt x="0" y="0"/>
                  </a:cubicBezTo>
                  <a:close/>
                </a:path>
                <a:path w="2356485" h="478155" stroke="0" extrusionOk="0">
                  <a:moveTo>
                    <a:pt x="0" y="0"/>
                  </a:moveTo>
                  <a:cubicBezTo>
                    <a:pt x="993752" y="-39195"/>
                    <a:pt x="1624532" y="-59810"/>
                    <a:pt x="2356485" y="0"/>
                  </a:cubicBezTo>
                  <a:cubicBezTo>
                    <a:pt x="2368917" y="82176"/>
                    <a:pt x="2322692" y="352227"/>
                    <a:pt x="2356485" y="478155"/>
                  </a:cubicBezTo>
                  <a:cubicBezTo>
                    <a:pt x="1625676" y="553820"/>
                    <a:pt x="666553" y="627811"/>
                    <a:pt x="0" y="478155"/>
                  </a:cubicBezTo>
                  <a:cubicBezTo>
                    <a:pt x="-7300" y="319028"/>
                    <a:pt x="24222" y="56148"/>
                    <a:pt x="0" y="0"/>
                  </a:cubicBezTo>
                  <a:close/>
                </a:path>
              </a:pathLst>
            </a:custGeom>
            <a:solidFill>
              <a:srgbClr val="B54D06"/>
            </a:solidFill>
            <a:ln w="19050">
              <a:solidFill>
                <a:srgbClr val="B54D06"/>
              </a:solidFill>
              <a:extLst>
                <a:ext uri="{C807C97D-BFC1-408E-A445-0C87EB9F89A2}">
                  <ask:lineSketchStyleProps xmlns="" xmlns:ask="http://schemas.microsoft.com/office/drawing/2018/sketchyshapes" sd="228653754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algn="ctr">
                <a:defRPr>
                  <a:solidFill>
                    <a:schemeClr val="tx1"/>
                  </a:solidFill>
                  <a:cs typeface="+mn-ea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" name="文本框 18"/>
            <p:cNvSpPr txBox="1"/>
            <p:nvPr/>
          </p:nvSpPr>
          <p:spPr>
            <a:xfrm>
              <a:off x="1268095" y="3746863"/>
              <a:ext cx="2356485" cy="478155"/>
            </a:xfrm>
            <a:custGeom>
              <a:avLst/>
              <a:gdLst>
                <a:gd name="connsiteX0" fmla="*/ 0 w 2356485"/>
                <a:gd name="connsiteY0" fmla="*/ 0 h 478155"/>
                <a:gd name="connsiteX1" fmla="*/ 2356485 w 2356485"/>
                <a:gd name="connsiteY1" fmla="*/ 0 h 478155"/>
                <a:gd name="connsiteX2" fmla="*/ 2356485 w 2356485"/>
                <a:gd name="connsiteY2" fmla="*/ 478155 h 478155"/>
                <a:gd name="connsiteX3" fmla="*/ 0 w 2356485"/>
                <a:gd name="connsiteY3" fmla="*/ 478155 h 478155"/>
                <a:gd name="connsiteX4" fmla="*/ 0 w 2356485"/>
                <a:gd name="connsiteY4" fmla="*/ 0 h 478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56485" h="478155" fill="none" extrusionOk="0">
                  <a:moveTo>
                    <a:pt x="0" y="0"/>
                  </a:moveTo>
                  <a:cubicBezTo>
                    <a:pt x="1033992" y="10773"/>
                    <a:pt x="1774310" y="-97671"/>
                    <a:pt x="2356485" y="0"/>
                  </a:cubicBezTo>
                  <a:cubicBezTo>
                    <a:pt x="2380685" y="148019"/>
                    <a:pt x="2341611" y="356312"/>
                    <a:pt x="2356485" y="478155"/>
                  </a:cubicBezTo>
                  <a:cubicBezTo>
                    <a:pt x="1521984" y="505449"/>
                    <a:pt x="843993" y="496060"/>
                    <a:pt x="0" y="478155"/>
                  </a:cubicBezTo>
                  <a:cubicBezTo>
                    <a:pt x="-17959" y="362352"/>
                    <a:pt x="27449" y="105842"/>
                    <a:pt x="0" y="0"/>
                  </a:cubicBezTo>
                  <a:close/>
                </a:path>
                <a:path w="2356485" h="478155" stroke="0" extrusionOk="0">
                  <a:moveTo>
                    <a:pt x="0" y="0"/>
                  </a:moveTo>
                  <a:cubicBezTo>
                    <a:pt x="993752" y="-39195"/>
                    <a:pt x="1624532" y="-59810"/>
                    <a:pt x="2356485" y="0"/>
                  </a:cubicBezTo>
                  <a:cubicBezTo>
                    <a:pt x="2368917" y="82176"/>
                    <a:pt x="2322692" y="352227"/>
                    <a:pt x="2356485" y="478155"/>
                  </a:cubicBezTo>
                  <a:cubicBezTo>
                    <a:pt x="1625676" y="553820"/>
                    <a:pt x="666553" y="627811"/>
                    <a:pt x="0" y="478155"/>
                  </a:cubicBezTo>
                  <a:cubicBezTo>
                    <a:pt x="-7300" y="319028"/>
                    <a:pt x="24222" y="56148"/>
                    <a:pt x="0" y="0"/>
                  </a:cubicBezTo>
                  <a:close/>
                </a:path>
              </a:pathLst>
            </a:custGeom>
            <a:solidFill>
              <a:srgbClr val="FFF1DA"/>
            </a:solidFill>
            <a:ln w="19050">
              <a:solidFill>
                <a:srgbClr val="B54D06"/>
              </a:solidFill>
              <a:extLst>
                <a:ext uri="{C807C97D-BFC1-408E-A445-0C87EB9F89A2}">
                  <ask:lineSketchStyleProps xmlns="" xmlns:ask="http://schemas.microsoft.com/office/drawing/2018/sketchyshapes" sd="228653754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algn="ctr">
                <a:defRPr>
                  <a:solidFill>
                    <a:schemeClr val="tx1"/>
                  </a:solidFill>
                  <a:cs typeface="+mn-ea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6" name="Picture 15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49178" y="847122"/>
            <a:ext cx="9083827" cy="1566808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507551" y="868316"/>
            <a:ext cx="9567080" cy="4501607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sng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Luật</a:t>
            </a:r>
            <a:r>
              <a:rPr kumimoji="0" lang="en-GB" sz="4000" b="0" i="0" u="sng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000" b="0" i="0" u="sng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thử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thách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đưa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thử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thách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nó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!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thi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đua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trì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tốt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1769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1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62"/>
          <p:cNvGrpSpPr/>
          <p:nvPr/>
        </p:nvGrpSpPr>
        <p:grpSpPr>
          <a:xfrm>
            <a:off x="920599" y="889873"/>
            <a:ext cx="3608751" cy="4776124"/>
            <a:chOff x="1122680" y="1816100"/>
            <a:chExt cx="2918006" cy="3819075"/>
          </a:xfrm>
        </p:grpSpPr>
        <p:sp>
          <p:nvSpPr>
            <p:cNvPr id="61" name="矩形: 圆角 19">
              <a:extLst>
                <a:ext uri="{FF2B5EF4-FFF2-40B4-BE49-F238E27FC236}">
                  <a16:creationId xmlns:a16="http://schemas.microsoft.com/office/drawing/2014/main" id="{508F0F7B-540E-4BDD-841E-9EBB0DAA2840}"/>
                </a:ext>
              </a:extLst>
            </p:cNvPr>
            <p:cNvSpPr/>
            <p:nvPr/>
          </p:nvSpPr>
          <p:spPr>
            <a:xfrm>
              <a:off x="1278436" y="1850575"/>
              <a:ext cx="2762250" cy="3784600"/>
            </a:xfrm>
            <a:custGeom>
              <a:avLst/>
              <a:gdLst>
                <a:gd name="connsiteX0" fmla="*/ 0 w 2762250"/>
                <a:gd name="connsiteY0" fmla="*/ 273739 h 3784600"/>
                <a:gd name="connsiteX1" fmla="*/ 273739 w 2762250"/>
                <a:gd name="connsiteY1" fmla="*/ 0 h 3784600"/>
                <a:gd name="connsiteX2" fmla="*/ 2488511 w 2762250"/>
                <a:gd name="connsiteY2" fmla="*/ 0 h 3784600"/>
                <a:gd name="connsiteX3" fmla="*/ 2762250 w 2762250"/>
                <a:gd name="connsiteY3" fmla="*/ 273739 h 3784600"/>
                <a:gd name="connsiteX4" fmla="*/ 2762250 w 2762250"/>
                <a:gd name="connsiteY4" fmla="*/ 3510861 h 3784600"/>
                <a:gd name="connsiteX5" fmla="*/ 2488511 w 2762250"/>
                <a:gd name="connsiteY5" fmla="*/ 3784600 h 3784600"/>
                <a:gd name="connsiteX6" fmla="*/ 273739 w 2762250"/>
                <a:gd name="connsiteY6" fmla="*/ 3784600 h 3784600"/>
                <a:gd name="connsiteX7" fmla="*/ 0 w 2762250"/>
                <a:gd name="connsiteY7" fmla="*/ 3510861 h 3784600"/>
                <a:gd name="connsiteX8" fmla="*/ 0 w 2762250"/>
                <a:gd name="connsiteY8" fmla="*/ 273739 h 378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62250" h="3784600" fill="none" extrusionOk="0">
                  <a:moveTo>
                    <a:pt x="0" y="273739"/>
                  </a:moveTo>
                  <a:cubicBezTo>
                    <a:pt x="6900" y="148001"/>
                    <a:pt x="132483" y="27222"/>
                    <a:pt x="273739" y="0"/>
                  </a:cubicBezTo>
                  <a:cubicBezTo>
                    <a:pt x="780968" y="-36474"/>
                    <a:pt x="2074172" y="-131175"/>
                    <a:pt x="2488511" y="0"/>
                  </a:cubicBezTo>
                  <a:cubicBezTo>
                    <a:pt x="2642246" y="4696"/>
                    <a:pt x="2741110" y="139907"/>
                    <a:pt x="2762250" y="273739"/>
                  </a:cubicBezTo>
                  <a:cubicBezTo>
                    <a:pt x="2860386" y="958710"/>
                    <a:pt x="2747270" y="2997164"/>
                    <a:pt x="2762250" y="3510861"/>
                  </a:cubicBezTo>
                  <a:cubicBezTo>
                    <a:pt x="2768707" y="3660522"/>
                    <a:pt x="2628784" y="3778202"/>
                    <a:pt x="2488511" y="3784600"/>
                  </a:cubicBezTo>
                  <a:cubicBezTo>
                    <a:pt x="1903160" y="3903526"/>
                    <a:pt x="713704" y="3748705"/>
                    <a:pt x="273739" y="3784600"/>
                  </a:cubicBezTo>
                  <a:cubicBezTo>
                    <a:pt x="118189" y="3790638"/>
                    <a:pt x="-11458" y="3671493"/>
                    <a:pt x="0" y="3510861"/>
                  </a:cubicBezTo>
                  <a:cubicBezTo>
                    <a:pt x="-96102" y="2394014"/>
                    <a:pt x="48379" y="1018912"/>
                    <a:pt x="0" y="273739"/>
                  </a:cubicBezTo>
                  <a:close/>
                </a:path>
                <a:path w="2762250" h="3784600" stroke="0" extrusionOk="0">
                  <a:moveTo>
                    <a:pt x="0" y="273739"/>
                  </a:moveTo>
                  <a:cubicBezTo>
                    <a:pt x="-6030" y="105143"/>
                    <a:pt x="129723" y="-7824"/>
                    <a:pt x="273739" y="0"/>
                  </a:cubicBezTo>
                  <a:cubicBezTo>
                    <a:pt x="1047500" y="138061"/>
                    <a:pt x="1637073" y="95278"/>
                    <a:pt x="2488511" y="0"/>
                  </a:cubicBezTo>
                  <a:cubicBezTo>
                    <a:pt x="2633097" y="-24048"/>
                    <a:pt x="2760314" y="130874"/>
                    <a:pt x="2762250" y="273739"/>
                  </a:cubicBezTo>
                  <a:cubicBezTo>
                    <a:pt x="2688449" y="722461"/>
                    <a:pt x="2809263" y="2558356"/>
                    <a:pt x="2762250" y="3510861"/>
                  </a:cubicBezTo>
                  <a:cubicBezTo>
                    <a:pt x="2741149" y="3670203"/>
                    <a:pt x="2648256" y="3776987"/>
                    <a:pt x="2488511" y="3784600"/>
                  </a:cubicBezTo>
                  <a:cubicBezTo>
                    <a:pt x="2226330" y="3753440"/>
                    <a:pt x="1320669" y="3891461"/>
                    <a:pt x="273739" y="3784600"/>
                  </a:cubicBezTo>
                  <a:cubicBezTo>
                    <a:pt x="130924" y="3768414"/>
                    <a:pt x="17365" y="3663825"/>
                    <a:pt x="0" y="3510861"/>
                  </a:cubicBezTo>
                  <a:cubicBezTo>
                    <a:pt x="-80007" y="2923976"/>
                    <a:pt x="67080" y="1345095"/>
                    <a:pt x="0" y="273739"/>
                  </a:cubicBezTo>
                  <a:close/>
                </a:path>
              </a:pathLst>
            </a:custGeom>
            <a:solidFill>
              <a:srgbClr val="B54D06"/>
            </a:solidFill>
            <a:ln w="28575">
              <a:solidFill>
                <a:srgbClr val="B54D06"/>
              </a:solidFill>
              <a:extLst>
                <a:ext uri="{C807C97D-BFC1-408E-A445-0C87EB9F89A2}">
                  <ask:lineSketchStyleProps xmlns="" xmlns:ask="http://schemas.microsoft.com/office/drawing/2018/sketchyshapes" sd="3690286337">
                    <a:prstGeom prst="roundRect">
                      <a:avLst>
                        <a:gd name="adj" fmla="val 991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2" name="矩形: 圆角 21"/>
            <p:cNvSpPr/>
            <p:nvPr/>
          </p:nvSpPr>
          <p:spPr>
            <a:xfrm>
              <a:off x="1122680" y="1816100"/>
              <a:ext cx="2762250" cy="3784600"/>
            </a:xfrm>
            <a:custGeom>
              <a:avLst/>
              <a:gdLst>
                <a:gd name="connsiteX0" fmla="*/ 0 w 2762250"/>
                <a:gd name="connsiteY0" fmla="*/ 273739 h 3784600"/>
                <a:gd name="connsiteX1" fmla="*/ 273739 w 2762250"/>
                <a:gd name="connsiteY1" fmla="*/ 0 h 3784600"/>
                <a:gd name="connsiteX2" fmla="*/ 2488511 w 2762250"/>
                <a:gd name="connsiteY2" fmla="*/ 0 h 3784600"/>
                <a:gd name="connsiteX3" fmla="*/ 2762250 w 2762250"/>
                <a:gd name="connsiteY3" fmla="*/ 273739 h 3784600"/>
                <a:gd name="connsiteX4" fmla="*/ 2762250 w 2762250"/>
                <a:gd name="connsiteY4" fmla="*/ 3510861 h 3784600"/>
                <a:gd name="connsiteX5" fmla="*/ 2488511 w 2762250"/>
                <a:gd name="connsiteY5" fmla="*/ 3784600 h 3784600"/>
                <a:gd name="connsiteX6" fmla="*/ 273739 w 2762250"/>
                <a:gd name="connsiteY6" fmla="*/ 3784600 h 3784600"/>
                <a:gd name="connsiteX7" fmla="*/ 0 w 2762250"/>
                <a:gd name="connsiteY7" fmla="*/ 3510861 h 3784600"/>
                <a:gd name="connsiteX8" fmla="*/ 0 w 2762250"/>
                <a:gd name="connsiteY8" fmla="*/ 273739 h 378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62250" h="3784600" fill="none" extrusionOk="0">
                  <a:moveTo>
                    <a:pt x="0" y="273739"/>
                  </a:moveTo>
                  <a:cubicBezTo>
                    <a:pt x="6900" y="148001"/>
                    <a:pt x="132483" y="27222"/>
                    <a:pt x="273739" y="0"/>
                  </a:cubicBezTo>
                  <a:cubicBezTo>
                    <a:pt x="780968" y="-36474"/>
                    <a:pt x="2074172" y="-131175"/>
                    <a:pt x="2488511" y="0"/>
                  </a:cubicBezTo>
                  <a:cubicBezTo>
                    <a:pt x="2642246" y="4696"/>
                    <a:pt x="2741110" y="139907"/>
                    <a:pt x="2762250" y="273739"/>
                  </a:cubicBezTo>
                  <a:cubicBezTo>
                    <a:pt x="2860386" y="958710"/>
                    <a:pt x="2747270" y="2997164"/>
                    <a:pt x="2762250" y="3510861"/>
                  </a:cubicBezTo>
                  <a:cubicBezTo>
                    <a:pt x="2768707" y="3660522"/>
                    <a:pt x="2628784" y="3778202"/>
                    <a:pt x="2488511" y="3784600"/>
                  </a:cubicBezTo>
                  <a:cubicBezTo>
                    <a:pt x="1903160" y="3903526"/>
                    <a:pt x="713704" y="3748705"/>
                    <a:pt x="273739" y="3784600"/>
                  </a:cubicBezTo>
                  <a:cubicBezTo>
                    <a:pt x="118189" y="3790638"/>
                    <a:pt x="-11458" y="3671493"/>
                    <a:pt x="0" y="3510861"/>
                  </a:cubicBezTo>
                  <a:cubicBezTo>
                    <a:pt x="-96102" y="2394014"/>
                    <a:pt x="48379" y="1018912"/>
                    <a:pt x="0" y="273739"/>
                  </a:cubicBezTo>
                  <a:close/>
                </a:path>
                <a:path w="2762250" h="3784600" stroke="0" extrusionOk="0">
                  <a:moveTo>
                    <a:pt x="0" y="273739"/>
                  </a:moveTo>
                  <a:cubicBezTo>
                    <a:pt x="-6030" y="105143"/>
                    <a:pt x="129723" y="-7824"/>
                    <a:pt x="273739" y="0"/>
                  </a:cubicBezTo>
                  <a:cubicBezTo>
                    <a:pt x="1047500" y="138061"/>
                    <a:pt x="1637073" y="95278"/>
                    <a:pt x="2488511" y="0"/>
                  </a:cubicBezTo>
                  <a:cubicBezTo>
                    <a:pt x="2633097" y="-24048"/>
                    <a:pt x="2760314" y="130874"/>
                    <a:pt x="2762250" y="273739"/>
                  </a:cubicBezTo>
                  <a:cubicBezTo>
                    <a:pt x="2688449" y="722461"/>
                    <a:pt x="2809263" y="2558356"/>
                    <a:pt x="2762250" y="3510861"/>
                  </a:cubicBezTo>
                  <a:cubicBezTo>
                    <a:pt x="2741149" y="3670203"/>
                    <a:pt x="2648256" y="3776987"/>
                    <a:pt x="2488511" y="3784600"/>
                  </a:cubicBezTo>
                  <a:cubicBezTo>
                    <a:pt x="2226330" y="3753440"/>
                    <a:pt x="1320669" y="3891461"/>
                    <a:pt x="273739" y="3784600"/>
                  </a:cubicBezTo>
                  <a:cubicBezTo>
                    <a:pt x="130924" y="3768414"/>
                    <a:pt x="17365" y="3663825"/>
                    <a:pt x="0" y="3510861"/>
                  </a:cubicBezTo>
                  <a:cubicBezTo>
                    <a:pt x="-80007" y="2923976"/>
                    <a:pt x="67080" y="1345095"/>
                    <a:pt x="0" y="273739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B54D06"/>
              </a:solidFill>
              <a:extLst>
                <a:ext uri="{C807C97D-BFC1-408E-A445-0C87EB9F89A2}">
                  <ask:lineSketchStyleProps xmlns="" xmlns:ask="http://schemas.microsoft.com/office/drawing/2018/sketchyshapes" sd="3690286337">
                    <a:prstGeom prst="roundRect">
                      <a:avLst>
                        <a:gd name="adj" fmla="val 991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zh-CN" sz="5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Kết</a:t>
              </a:r>
              <a:r>
                <a:rPr kumimoji="0" lang="en-GB" altLang="zh-CN" sz="5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</a:t>
              </a:r>
              <a:r>
                <a:rPr kumimoji="0" lang="en-GB" altLang="zh-CN" sz="5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quả</a:t>
              </a:r>
              <a:r>
                <a:rPr kumimoji="0" lang="en-GB" altLang="zh-CN" sz="5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</a:t>
              </a:r>
              <a:r>
                <a:rPr kumimoji="0" lang="en-GB" altLang="zh-CN" sz="5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phép</a:t>
              </a:r>
              <a:r>
                <a:rPr kumimoji="0" lang="en-GB" altLang="zh-CN" sz="5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</a:t>
              </a:r>
              <a:r>
                <a:rPr kumimoji="0" lang="en-GB" altLang="zh-CN" sz="5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tính</a:t>
              </a:r>
              <a:r>
                <a:rPr kumimoji="0" lang="en-GB" altLang="zh-CN" sz="5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zh-CN" sz="5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8 : 2 = ?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03" name="Group c"/>
          <p:cNvGrpSpPr/>
          <p:nvPr/>
        </p:nvGrpSpPr>
        <p:grpSpPr>
          <a:xfrm>
            <a:off x="4689219" y="4328604"/>
            <a:ext cx="6612802" cy="1534349"/>
            <a:chOff x="4689219" y="4328604"/>
            <a:chExt cx="6612802" cy="1534349"/>
          </a:xfrm>
        </p:grpSpPr>
        <p:grpSp>
          <p:nvGrpSpPr>
            <p:cNvPr id="70" name="Group 69"/>
            <p:cNvGrpSpPr/>
            <p:nvPr/>
          </p:nvGrpSpPr>
          <p:grpSpPr>
            <a:xfrm>
              <a:off x="5536059" y="4328604"/>
              <a:ext cx="5765962" cy="1320720"/>
              <a:chOff x="1268095" y="3746863"/>
              <a:chExt cx="2421800" cy="536121"/>
            </a:xfrm>
          </p:grpSpPr>
          <p:sp>
            <p:nvSpPr>
              <p:cNvPr id="71" name="文本框 17">
                <a:extLst>
                  <a:ext uri="{FF2B5EF4-FFF2-40B4-BE49-F238E27FC236}">
                    <a16:creationId xmlns:a16="http://schemas.microsoft.com/office/drawing/2014/main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B54D06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=""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72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=""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zh-CN" sz="7200" b="0" i="0" u="none" strike="noStrike" kern="1200" cap="none" spc="10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5</a:t>
                </a:r>
                <a:endParaRPr kumimoji="0" lang="zh-CN" altLang="en-US" sz="28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37" name="Google Shape;293;p27">
              <a:extLst>
                <a:ext uri="{FF2B5EF4-FFF2-40B4-BE49-F238E27FC236}">
                  <a16:creationId xmlns:a16="http://schemas.microsoft.com/office/drawing/2014/main" id="{F2A58BBE-857C-B7E7-1F2E-08AE92DBEF2C}"/>
                </a:ext>
              </a:extLst>
            </p:cNvPr>
            <p:cNvGrpSpPr/>
            <p:nvPr/>
          </p:nvGrpSpPr>
          <p:grpSpPr>
            <a:xfrm rot="21403310">
              <a:off x="4689219" y="4394865"/>
              <a:ext cx="1561143" cy="1468088"/>
              <a:chOff x="3452031" y="1404273"/>
              <a:chExt cx="1016859" cy="609422"/>
            </a:xfrm>
          </p:grpSpPr>
          <p:sp>
            <p:nvSpPr>
              <p:cNvPr id="39" name="Google Shape;294;p27">
                <a:extLst>
                  <a:ext uri="{FF2B5EF4-FFF2-40B4-BE49-F238E27FC236}">
                    <a16:creationId xmlns:a16="http://schemas.microsoft.com/office/drawing/2014/main" id="{D2D4C231-1A38-0FD5-456C-7727953658B5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" name="Google Shape;295;p27">
                <a:extLst>
                  <a:ext uri="{FF2B5EF4-FFF2-40B4-BE49-F238E27FC236}">
                    <a16:creationId xmlns:a16="http://schemas.microsoft.com/office/drawing/2014/main" id="{C6042492-5720-5EF8-460D-9B620F907D2A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" name="Google Shape;296;p27">
                <a:extLst>
                  <a:ext uri="{FF2B5EF4-FFF2-40B4-BE49-F238E27FC236}">
                    <a16:creationId xmlns:a16="http://schemas.microsoft.com/office/drawing/2014/main" id="{35CAD6B6-EF25-29EC-FFE3-51ACB233C350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" name="Google Shape;297;p27">
                <a:extLst>
                  <a:ext uri="{FF2B5EF4-FFF2-40B4-BE49-F238E27FC236}">
                    <a16:creationId xmlns:a16="http://schemas.microsoft.com/office/drawing/2014/main" id="{3FEAE17A-DCBB-78BC-B638-77F55F91A83B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" name="Google Shape;298;p27">
                <a:extLst>
                  <a:ext uri="{FF2B5EF4-FFF2-40B4-BE49-F238E27FC236}">
                    <a16:creationId xmlns:a16="http://schemas.microsoft.com/office/drawing/2014/main" id="{9CD55A9E-B2A0-FFE6-0E24-5B9DCBC6DE6D}"/>
                  </a:ext>
                </a:extLst>
              </p:cNvPr>
              <p:cNvSpPr/>
              <p:nvPr/>
            </p:nvSpPr>
            <p:spPr>
              <a:xfrm>
                <a:off x="3716602" y="1453022"/>
                <a:ext cx="63968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4" name="Google Shape;299;p27">
                <a:extLst>
                  <a:ext uri="{FF2B5EF4-FFF2-40B4-BE49-F238E27FC236}">
                    <a16:creationId xmlns:a16="http://schemas.microsoft.com/office/drawing/2014/main" id="{9F55F073-471B-E9E9-0D09-ADFE3506C3B9}"/>
                  </a:ext>
                </a:extLst>
              </p:cNvPr>
              <p:cNvSpPr/>
              <p:nvPr/>
            </p:nvSpPr>
            <p:spPr>
              <a:xfrm>
                <a:off x="3452031" y="1438017"/>
                <a:ext cx="885799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5" name="Google Shape;300;p27">
                <a:extLst>
                  <a:ext uri="{FF2B5EF4-FFF2-40B4-BE49-F238E27FC236}">
                    <a16:creationId xmlns:a16="http://schemas.microsoft.com/office/drawing/2014/main" id="{365CD12D-A523-743E-C317-7DD51707B08A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6" name="Google Shape;301;p27">
                <a:extLst>
                  <a:ext uri="{FF2B5EF4-FFF2-40B4-BE49-F238E27FC236}">
                    <a16:creationId xmlns:a16="http://schemas.microsoft.com/office/drawing/2014/main" id="{B1C7BB1D-A90B-2CAD-AB8F-3E73DCEDA59A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7" name="Google Shape;302;p27">
                <a:extLst>
                  <a:ext uri="{FF2B5EF4-FFF2-40B4-BE49-F238E27FC236}">
                    <a16:creationId xmlns:a16="http://schemas.microsoft.com/office/drawing/2014/main" id="{2F464EAC-41E7-5217-27BF-290C1309E1E0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8" name="Google Shape;303;p27">
                <a:extLst>
                  <a:ext uri="{FF2B5EF4-FFF2-40B4-BE49-F238E27FC236}">
                    <a16:creationId xmlns:a16="http://schemas.microsoft.com/office/drawing/2014/main" id="{B96E291B-536D-6F8A-DE10-B5C3253A9DEA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9" name="Google Shape;304;p27">
                <a:extLst>
                  <a:ext uri="{FF2B5EF4-FFF2-40B4-BE49-F238E27FC236}">
                    <a16:creationId xmlns:a16="http://schemas.microsoft.com/office/drawing/2014/main" id="{4C2F6090-8239-FE8E-CA3A-C495880CA9AC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0" name="Google Shape;305;p27">
                <a:extLst>
                  <a:ext uri="{FF2B5EF4-FFF2-40B4-BE49-F238E27FC236}">
                    <a16:creationId xmlns:a16="http://schemas.microsoft.com/office/drawing/2014/main" id="{92B5E5D7-6269-790F-C74E-654779B27993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1" name="Google Shape;306;p27">
                <a:extLst>
                  <a:ext uri="{FF2B5EF4-FFF2-40B4-BE49-F238E27FC236}">
                    <a16:creationId xmlns:a16="http://schemas.microsoft.com/office/drawing/2014/main" id="{4420934A-3245-4D5E-8DE8-4397EB0E9023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2" name="Google Shape;307;p27">
                <a:extLst>
                  <a:ext uri="{FF2B5EF4-FFF2-40B4-BE49-F238E27FC236}">
                    <a16:creationId xmlns:a16="http://schemas.microsoft.com/office/drawing/2014/main" id="{A8CC3EDE-7215-4866-2DED-DE326B9980CB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3" name="Google Shape;308;p27">
                <a:extLst>
                  <a:ext uri="{FF2B5EF4-FFF2-40B4-BE49-F238E27FC236}">
                    <a16:creationId xmlns:a16="http://schemas.microsoft.com/office/drawing/2014/main" id="{BD5CEBD6-7CE7-251D-3F5C-0A8F15A3A1A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4" name="Google Shape;309;p27">
                <a:extLst>
                  <a:ext uri="{FF2B5EF4-FFF2-40B4-BE49-F238E27FC236}">
                    <a16:creationId xmlns:a16="http://schemas.microsoft.com/office/drawing/2014/main" id="{5A041ECF-D503-5A34-35ED-7B98EE8F9229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5" name="Google Shape;310;p27">
                <a:extLst>
                  <a:ext uri="{FF2B5EF4-FFF2-40B4-BE49-F238E27FC236}">
                    <a16:creationId xmlns:a16="http://schemas.microsoft.com/office/drawing/2014/main" id="{191F857A-7D0F-0BBD-5033-739B1F9DDC42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6" name="Google Shape;311;p27">
                <a:extLst>
                  <a:ext uri="{FF2B5EF4-FFF2-40B4-BE49-F238E27FC236}">
                    <a16:creationId xmlns:a16="http://schemas.microsoft.com/office/drawing/2014/main" id="{0AE1E744-3264-8A96-10FA-02EFCB26225C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7" name="Google Shape;312;p27">
                <a:extLst>
                  <a:ext uri="{FF2B5EF4-FFF2-40B4-BE49-F238E27FC236}">
                    <a16:creationId xmlns:a16="http://schemas.microsoft.com/office/drawing/2014/main" id="{3F2E924D-7F2D-08DB-4B9D-630AC9909A9E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8" name="Google Shape;313;p27">
                <a:extLst>
                  <a:ext uri="{FF2B5EF4-FFF2-40B4-BE49-F238E27FC236}">
                    <a16:creationId xmlns:a16="http://schemas.microsoft.com/office/drawing/2014/main" id="{64EF7073-7B3A-E758-FCB9-897D60AFBDA4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9" name="Google Shape;314;p27">
                <a:extLst>
                  <a:ext uri="{FF2B5EF4-FFF2-40B4-BE49-F238E27FC236}">
                    <a16:creationId xmlns:a16="http://schemas.microsoft.com/office/drawing/2014/main" id="{97A2B157-5382-58AB-0674-56950D156BE1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2" name="Group b"/>
          <p:cNvGrpSpPr/>
          <p:nvPr/>
        </p:nvGrpSpPr>
        <p:grpSpPr>
          <a:xfrm>
            <a:off x="4948385" y="2557708"/>
            <a:ext cx="6286631" cy="1371034"/>
            <a:chOff x="4948385" y="2557708"/>
            <a:chExt cx="6286631" cy="1371034"/>
          </a:xfrm>
        </p:grpSpPr>
        <p:grpSp>
          <p:nvGrpSpPr>
            <p:cNvPr id="67" name="Group 66"/>
            <p:cNvGrpSpPr/>
            <p:nvPr/>
          </p:nvGrpSpPr>
          <p:grpSpPr>
            <a:xfrm>
              <a:off x="5469054" y="2608022"/>
              <a:ext cx="5765962" cy="1320720"/>
              <a:chOff x="1268095" y="3746863"/>
              <a:chExt cx="2421800" cy="536121"/>
            </a:xfrm>
          </p:grpSpPr>
          <p:sp>
            <p:nvSpPr>
              <p:cNvPr id="68" name="文本框 17">
                <a:extLst>
                  <a:ext uri="{FF2B5EF4-FFF2-40B4-BE49-F238E27FC236}">
                    <a16:creationId xmlns:a16="http://schemas.microsoft.com/office/drawing/2014/main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B54D06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=""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9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=""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zh-CN" sz="7200" b="0" i="0" u="none" strike="noStrike" kern="1200" cap="none" spc="10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4</a:t>
                </a:r>
                <a:endParaRPr kumimoji="0" lang="zh-CN" altLang="en-US" sz="72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4" name="Google Shape;282;p27">
              <a:extLst>
                <a:ext uri="{FF2B5EF4-FFF2-40B4-BE49-F238E27FC236}">
                  <a16:creationId xmlns:a16="http://schemas.microsoft.com/office/drawing/2014/main" id="{7E97E676-8A4B-8906-2FE4-22950AA1E9D9}"/>
                </a:ext>
              </a:extLst>
            </p:cNvPr>
            <p:cNvGrpSpPr/>
            <p:nvPr/>
          </p:nvGrpSpPr>
          <p:grpSpPr>
            <a:xfrm rot="21111617">
              <a:off x="4948385" y="2557708"/>
              <a:ext cx="967097" cy="1260217"/>
              <a:chOff x="2659950" y="1396779"/>
              <a:chExt cx="617985" cy="605419"/>
            </a:xfrm>
          </p:grpSpPr>
          <p:sp>
            <p:nvSpPr>
              <p:cNvPr id="6" name="Google Shape;283;p27">
                <a:extLst>
                  <a:ext uri="{FF2B5EF4-FFF2-40B4-BE49-F238E27FC236}">
                    <a16:creationId xmlns:a16="http://schemas.microsoft.com/office/drawing/2014/main" id="{88DB6699-3482-9B94-81E8-3037E2FF73DC}"/>
                  </a:ext>
                </a:extLst>
              </p:cNvPr>
              <p:cNvSpPr/>
              <p:nvPr/>
            </p:nvSpPr>
            <p:spPr>
              <a:xfrm>
                <a:off x="2659950" y="1396779"/>
                <a:ext cx="617985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" name="Google Shape;284;p27">
                <a:extLst>
                  <a:ext uri="{FF2B5EF4-FFF2-40B4-BE49-F238E27FC236}">
                    <a16:creationId xmlns:a16="http://schemas.microsoft.com/office/drawing/2014/main" id="{AA9A3EC6-AC1A-4202-1B12-828B85E36C9B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" name="Google Shape;285;p27">
                <a:extLst>
                  <a:ext uri="{FF2B5EF4-FFF2-40B4-BE49-F238E27FC236}">
                    <a16:creationId xmlns:a16="http://schemas.microsoft.com/office/drawing/2014/main" id="{B354B04B-4652-E697-1795-89069AAF529B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" name="Google Shape;286;p27">
                <a:extLst>
                  <a:ext uri="{FF2B5EF4-FFF2-40B4-BE49-F238E27FC236}">
                    <a16:creationId xmlns:a16="http://schemas.microsoft.com/office/drawing/2014/main" id="{2A187252-60EF-5E37-706E-4DA8AC503358}"/>
                  </a:ext>
                </a:extLst>
              </p:cNvPr>
              <p:cNvSpPr/>
              <p:nvPr/>
            </p:nvSpPr>
            <p:spPr>
              <a:xfrm>
                <a:off x="2763353" y="1494559"/>
                <a:ext cx="489364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" name="Google Shape;287;p27">
                <a:extLst>
                  <a:ext uri="{FF2B5EF4-FFF2-40B4-BE49-F238E27FC236}">
                    <a16:creationId xmlns:a16="http://schemas.microsoft.com/office/drawing/2014/main" id="{DC73BF94-13C1-D2E1-B6C0-9FA6BF5A1C9C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" name="Google Shape;288;p27">
                <a:extLst>
                  <a:ext uri="{FF2B5EF4-FFF2-40B4-BE49-F238E27FC236}">
                    <a16:creationId xmlns:a16="http://schemas.microsoft.com/office/drawing/2014/main" id="{00B3FA94-7622-81A9-8674-149E70557929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" name="Google Shape;289;p27">
                <a:extLst>
                  <a:ext uri="{FF2B5EF4-FFF2-40B4-BE49-F238E27FC236}">
                    <a16:creationId xmlns:a16="http://schemas.microsoft.com/office/drawing/2014/main" id="{F894E2D6-112E-8664-70D0-76D336008CB9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" name="Google Shape;290;p27">
                <a:extLst>
                  <a:ext uri="{FF2B5EF4-FFF2-40B4-BE49-F238E27FC236}">
                    <a16:creationId xmlns:a16="http://schemas.microsoft.com/office/drawing/2014/main" id="{F9C95836-8CF2-206A-A12F-330EB1FBD23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" name="Google Shape;291;p27">
                <a:extLst>
                  <a:ext uri="{FF2B5EF4-FFF2-40B4-BE49-F238E27FC236}">
                    <a16:creationId xmlns:a16="http://schemas.microsoft.com/office/drawing/2014/main" id="{FF2ECAC5-B428-331E-A2DD-DBDFA7927F2D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" name="Google Shape;292;p27">
                <a:extLst>
                  <a:ext uri="{FF2B5EF4-FFF2-40B4-BE49-F238E27FC236}">
                    <a16:creationId xmlns:a16="http://schemas.microsoft.com/office/drawing/2014/main" id="{41EB5D8E-0A0E-68F3-7B6F-05B82D82C4E5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1" name="Group a"/>
          <p:cNvGrpSpPr/>
          <p:nvPr/>
        </p:nvGrpSpPr>
        <p:grpSpPr>
          <a:xfrm>
            <a:off x="4987475" y="485138"/>
            <a:ext cx="6220132" cy="1501840"/>
            <a:chOff x="4987475" y="485138"/>
            <a:chExt cx="6220132" cy="1501840"/>
          </a:xfrm>
        </p:grpSpPr>
        <p:grpSp>
          <p:nvGrpSpPr>
            <p:cNvPr id="64" name="Group 63"/>
            <p:cNvGrpSpPr/>
            <p:nvPr/>
          </p:nvGrpSpPr>
          <p:grpSpPr>
            <a:xfrm>
              <a:off x="5441645" y="666258"/>
              <a:ext cx="5765962" cy="1320720"/>
              <a:chOff x="1268095" y="3746863"/>
              <a:chExt cx="2421800" cy="536121"/>
            </a:xfrm>
          </p:grpSpPr>
          <p:sp>
            <p:nvSpPr>
              <p:cNvPr id="65" name="文本框 17">
                <a:extLst>
                  <a:ext uri="{FF2B5EF4-FFF2-40B4-BE49-F238E27FC236}">
                    <a16:creationId xmlns:a16="http://schemas.microsoft.com/office/drawing/2014/main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B54D06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=""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6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=""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zh-CN" sz="7200" b="0" i="0" u="none" strike="noStrike" kern="1200" cap="none" spc="10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3</a:t>
                </a:r>
                <a:endParaRPr kumimoji="0" lang="zh-CN" altLang="en-US" sz="72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75" name="Google Shape;438;p31">
              <a:extLst>
                <a:ext uri="{FF2B5EF4-FFF2-40B4-BE49-F238E27FC236}">
                  <a16:creationId xmlns:a16="http://schemas.microsoft.com/office/drawing/2014/main" id="{FBBE2949-1D56-FD0C-B3FB-FEF32E24C236}"/>
                </a:ext>
              </a:extLst>
            </p:cNvPr>
            <p:cNvGrpSpPr/>
            <p:nvPr/>
          </p:nvGrpSpPr>
          <p:grpSpPr>
            <a:xfrm>
              <a:off x="4987475" y="485138"/>
              <a:ext cx="1163264" cy="1453863"/>
              <a:chOff x="1702688" y="1359262"/>
              <a:chExt cx="519674" cy="648887"/>
            </a:xfrm>
          </p:grpSpPr>
          <p:sp>
            <p:nvSpPr>
              <p:cNvPr id="77" name="Google Shape;439;p31">
                <a:extLst>
                  <a:ext uri="{FF2B5EF4-FFF2-40B4-BE49-F238E27FC236}">
                    <a16:creationId xmlns:a16="http://schemas.microsoft.com/office/drawing/2014/main" id="{D2C9DA83-DD69-F7A3-A698-63C9574260C9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8" name="Google Shape;440;p31">
                <a:extLst>
                  <a:ext uri="{FF2B5EF4-FFF2-40B4-BE49-F238E27FC236}">
                    <a16:creationId xmlns:a16="http://schemas.microsoft.com/office/drawing/2014/main" id="{B1DC03F7-2D71-A339-B410-1ED76325717C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9" name="Google Shape;441;p31">
                <a:extLst>
                  <a:ext uri="{FF2B5EF4-FFF2-40B4-BE49-F238E27FC236}">
                    <a16:creationId xmlns:a16="http://schemas.microsoft.com/office/drawing/2014/main" id="{B04B0039-D8E0-284F-10B4-296CDB56DB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0" name="Google Shape;442;p31">
                <a:extLst>
                  <a:ext uri="{FF2B5EF4-FFF2-40B4-BE49-F238E27FC236}">
                    <a16:creationId xmlns:a16="http://schemas.microsoft.com/office/drawing/2014/main" id="{28BD3113-4BEF-E625-6472-A018643C08D7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1" name="Google Shape;443;p31">
                <a:extLst>
                  <a:ext uri="{FF2B5EF4-FFF2-40B4-BE49-F238E27FC236}">
                    <a16:creationId xmlns:a16="http://schemas.microsoft.com/office/drawing/2014/main" id="{798A0831-E7F3-F1D4-8092-C3B329F91A42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2" name="Google Shape;444;p31">
                <a:extLst>
                  <a:ext uri="{FF2B5EF4-FFF2-40B4-BE49-F238E27FC236}">
                    <a16:creationId xmlns:a16="http://schemas.microsoft.com/office/drawing/2014/main" id="{106FC84C-E2D0-4150-9CA6-94A01E33AFFC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3" name="Google Shape;445;p31">
                <a:extLst>
                  <a:ext uri="{FF2B5EF4-FFF2-40B4-BE49-F238E27FC236}">
                    <a16:creationId xmlns:a16="http://schemas.microsoft.com/office/drawing/2014/main" id="{63C25818-A9B4-649F-8D29-F88B0A2ABA67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4" name="Google Shape;446;p31">
                <a:extLst>
                  <a:ext uri="{FF2B5EF4-FFF2-40B4-BE49-F238E27FC236}">
                    <a16:creationId xmlns:a16="http://schemas.microsoft.com/office/drawing/2014/main" id="{648B93EC-335B-A499-FF05-2E556B045241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5" name="Google Shape;447;p31">
                <a:extLst>
                  <a:ext uri="{FF2B5EF4-FFF2-40B4-BE49-F238E27FC236}">
                    <a16:creationId xmlns:a16="http://schemas.microsoft.com/office/drawing/2014/main" id="{D6603A84-7B0C-097B-C4AA-F8D568016370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6" name="Google Shape;448;p31">
                <a:extLst>
                  <a:ext uri="{FF2B5EF4-FFF2-40B4-BE49-F238E27FC236}">
                    <a16:creationId xmlns:a16="http://schemas.microsoft.com/office/drawing/2014/main" id="{1EB5C024-E6DB-EFCC-D09F-DB93B6CED577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7" name="Google Shape;449;p31">
                <a:extLst>
                  <a:ext uri="{FF2B5EF4-FFF2-40B4-BE49-F238E27FC236}">
                    <a16:creationId xmlns:a16="http://schemas.microsoft.com/office/drawing/2014/main" id="{8184C97A-A233-12DC-08CD-626D949F7914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8" name="Google Shape;450;p31">
                <a:extLst>
                  <a:ext uri="{FF2B5EF4-FFF2-40B4-BE49-F238E27FC236}">
                    <a16:creationId xmlns:a16="http://schemas.microsoft.com/office/drawing/2014/main" id="{C578425D-152E-4529-DA2B-0547A2D4180E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9" name="Google Shape;451;p31">
                <a:extLst>
                  <a:ext uri="{FF2B5EF4-FFF2-40B4-BE49-F238E27FC236}">
                    <a16:creationId xmlns:a16="http://schemas.microsoft.com/office/drawing/2014/main" id="{400347BF-DD09-B717-0217-021B4C49CEF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0" name="Google Shape;452;p31">
                <a:extLst>
                  <a:ext uri="{FF2B5EF4-FFF2-40B4-BE49-F238E27FC236}">
                    <a16:creationId xmlns:a16="http://schemas.microsoft.com/office/drawing/2014/main" id="{4863897B-E082-B920-8B54-EFD5AB2E8972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1" name="Google Shape;453;p31">
                <a:extLst>
                  <a:ext uri="{FF2B5EF4-FFF2-40B4-BE49-F238E27FC236}">
                    <a16:creationId xmlns:a16="http://schemas.microsoft.com/office/drawing/2014/main" id="{3E5968E9-6277-2107-B5F8-99C24AED7D75}"/>
                  </a:ext>
                </a:extLst>
              </p:cNvPr>
              <p:cNvSpPr/>
              <p:nvPr/>
            </p:nvSpPr>
            <p:spPr>
              <a:xfrm>
                <a:off x="1749123" y="1487306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pic>
        <p:nvPicPr>
          <p:cNvPr id="97" name="Picture 9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7746" y="2228138"/>
            <a:ext cx="1885950" cy="17680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8140" y="4115272"/>
            <a:ext cx="1583678" cy="15836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9909" y="513919"/>
            <a:ext cx="1583678" cy="15836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4" name="图片 3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6" b="7846"/>
          <a:stretch/>
        </p:blipFill>
        <p:spPr>
          <a:xfrm>
            <a:off x="2018517" y="1028529"/>
            <a:ext cx="1126989" cy="95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848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62"/>
          <p:cNvGrpSpPr/>
          <p:nvPr/>
        </p:nvGrpSpPr>
        <p:grpSpPr>
          <a:xfrm>
            <a:off x="920599" y="889873"/>
            <a:ext cx="3608751" cy="4776124"/>
            <a:chOff x="1122680" y="1816100"/>
            <a:chExt cx="2918006" cy="3819075"/>
          </a:xfrm>
        </p:grpSpPr>
        <p:sp>
          <p:nvSpPr>
            <p:cNvPr id="61" name="矩形: 圆角 19">
              <a:extLst>
                <a:ext uri="{FF2B5EF4-FFF2-40B4-BE49-F238E27FC236}">
                  <a16:creationId xmlns:a16="http://schemas.microsoft.com/office/drawing/2014/main" id="{508F0F7B-540E-4BDD-841E-9EBB0DAA2840}"/>
                </a:ext>
              </a:extLst>
            </p:cNvPr>
            <p:cNvSpPr/>
            <p:nvPr/>
          </p:nvSpPr>
          <p:spPr>
            <a:xfrm>
              <a:off x="1278436" y="1850575"/>
              <a:ext cx="2762250" cy="3784600"/>
            </a:xfrm>
            <a:custGeom>
              <a:avLst/>
              <a:gdLst>
                <a:gd name="connsiteX0" fmla="*/ 0 w 2762250"/>
                <a:gd name="connsiteY0" fmla="*/ 273739 h 3784600"/>
                <a:gd name="connsiteX1" fmla="*/ 273739 w 2762250"/>
                <a:gd name="connsiteY1" fmla="*/ 0 h 3784600"/>
                <a:gd name="connsiteX2" fmla="*/ 2488511 w 2762250"/>
                <a:gd name="connsiteY2" fmla="*/ 0 h 3784600"/>
                <a:gd name="connsiteX3" fmla="*/ 2762250 w 2762250"/>
                <a:gd name="connsiteY3" fmla="*/ 273739 h 3784600"/>
                <a:gd name="connsiteX4" fmla="*/ 2762250 w 2762250"/>
                <a:gd name="connsiteY4" fmla="*/ 3510861 h 3784600"/>
                <a:gd name="connsiteX5" fmla="*/ 2488511 w 2762250"/>
                <a:gd name="connsiteY5" fmla="*/ 3784600 h 3784600"/>
                <a:gd name="connsiteX6" fmla="*/ 273739 w 2762250"/>
                <a:gd name="connsiteY6" fmla="*/ 3784600 h 3784600"/>
                <a:gd name="connsiteX7" fmla="*/ 0 w 2762250"/>
                <a:gd name="connsiteY7" fmla="*/ 3510861 h 3784600"/>
                <a:gd name="connsiteX8" fmla="*/ 0 w 2762250"/>
                <a:gd name="connsiteY8" fmla="*/ 273739 h 378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62250" h="3784600" fill="none" extrusionOk="0">
                  <a:moveTo>
                    <a:pt x="0" y="273739"/>
                  </a:moveTo>
                  <a:cubicBezTo>
                    <a:pt x="6900" y="148001"/>
                    <a:pt x="132483" y="27222"/>
                    <a:pt x="273739" y="0"/>
                  </a:cubicBezTo>
                  <a:cubicBezTo>
                    <a:pt x="780968" y="-36474"/>
                    <a:pt x="2074172" y="-131175"/>
                    <a:pt x="2488511" y="0"/>
                  </a:cubicBezTo>
                  <a:cubicBezTo>
                    <a:pt x="2642246" y="4696"/>
                    <a:pt x="2741110" y="139907"/>
                    <a:pt x="2762250" y="273739"/>
                  </a:cubicBezTo>
                  <a:cubicBezTo>
                    <a:pt x="2860386" y="958710"/>
                    <a:pt x="2747270" y="2997164"/>
                    <a:pt x="2762250" y="3510861"/>
                  </a:cubicBezTo>
                  <a:cubicBezTo>
                    <a:pt x="2768707" y="3660522"/>
                    <a:pt x="2628784" y="3778202"/>
                    <a:pt x="2488511" y="3784600"/>
                  </a:cubicBezTo>
                  <a:cubicBezTo>
                    <a:pt x="1903160" y="3903526"/>
                    <a:pt x="713704" y="3748705"/>
                    <a:pt x="273739" y="3784600"/>
                  </a:cubicBezTo>
                  <a:cubicBezTo>
                    <a:pt x="118189" y="3790638"/>
                    <a:pt x="-11458" y="3671493"/>
                    <a:pt x="0" y="3510861"/>
                  </a:cubicBezTo>
                  <a:cubicBezTo>
                    <a:pt x="-96102" y="2394014"/>
                    <a:pt x="48379" y="1018912"/>
                    <a:pt x="0" y="273739"/>
                  </a:cubicBezTo>
                  <a:close/>
                </a:path>
                <a:path w="2762250" h="3784600" stroke="0" extrusionOk="0">
                  <a:moveTo>
                    <a:pt x="0" y="273739"/>
                  </a:moveTo>
                  <a:cubicBezTo>
                    <a:pt x="-6030" y="105143"/>
                    <a:pt x="129723" y="-7824"/>
                    <a:pt x="273739" y="0"/>
                  </a:cubicBezTo>
                  <a:cubicBezTo>
                    <a:pt x="1047500" y="138061"/>
                    <a:pt x="1637073" y="95278"/>
                    <a:pt x="2488511" y="0"/>
                  </a:cubicBezTo>
                  <a:cubicBezTo>
                    <a:pt x="2633097" y="-24048"/>
                    <a:pt x="2760314" y="130874"/>
                    <a:pt x="2762250" y="273739"/>
                  </a:cubicBezTo>
                  <a:cubicBezTo>
                    <a:pt x="2688449" y="722461"/>
                    <a:pt x="2809263" y="2558356"/>
                    <a:pt x="2762250" y="3510861"/>
                  </a:cubicBezTo>
                  <a:cubicBezTo>
                    <a:pt x="2741149" y="3670203"/>
                    <a:pt x="2648256" y="3776987"/>
                    <a:pt x="2488511" y="3784600"/>
                  </a:cubicBezTo>
                  <a:cubicBezTo>
                    <a:pt x="2226330" y="3753440"/>
                    <a:pt x="1320669" y="3891461"/>
                    <a:pt x="273739" y="3784600"/>
                  </a:cubicBezTo>
                  <a:cubicBezTo>
                    <a:pt x="130924" y="3768414"/>
                    <a:pt x="17365" y="3663825"/>
                    <a:pt x="0" y="3510861"/>
                  </a:cubicBezTo>
                  <a:cubicBezTo>
                    <a:pt x="-80007" y="2923976"/>
                    <a:pt x="67080" y="1345095"/>
                    <a:pt x="0" y="273739"/>
                  </a:cubicBezTo>
                  <a:close/>
                </a:path>
              </a:pathLst>
            </a:custGeom>
            <a:solidFill>
              <a:srgbClr val="B54D06"/>
            </a:solidFill>
            <a:ln w="28575">
              <a:solidFill>
                <a:srgbClr val="B54D06"/>
              </a:solidFill>
              <a:extLst>
                <a:ext uri="{C807C97D-BFC1-408E-A445-0C87EB9F89A2}">
                  <ask:lineSketchStyleProps xmlns="" xmlns:ask="http://schemas.microsoft.com/office/drawing/2018/sketchyshapes" sd="3690286337">
                    <a:prstGeom prst="roundRect">
                      <a:avLst>
                        <a:gd name="adj" fmla="val 991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62" name="矩形: 圆角 21"/>
            <p:cNvSpPr/>
            <p:nvPr/>
          </p:nvSpPr>
          <p:spPr>
            <a:xfrm>
              <a:off x="1122680" y="1816100"/>
              <a:ext cx="2762250" cy="3784600"/>
            </a:xfrm>
            <a:custGeom>
              <a:avLst/>
              <a:gdLst>
                <a:gd name="connsiteX0" fmla="*/ 0 w 2762250"/>
                <a:gd name="connsiteY0" fmla="*/ 273739 h 3784600"/>
                <a:gd name="connsiteX1" fmla="*/ 273739 w 2762250"/>
                <a:gd name="connsiteY1" fmla="*/ 0 h 3784600"/>
                <a:gd name="connsiteX2" fmla="*/ 2488511 w 2762250"/>
                <a:gd name="connsiteY2" fmla="*/ 0 h 3784600"/>
                <a:gd name="connsiteX3" fmla="*/ 2762250 w 2762250"/>
                <a:gd name="connsiteY3" fmla="*/ 273739 h 3784600"/>
                <a:gd name="connsiteX4" fmla="*/ 2762250 w 2762250"/>
                <a:gd name="connsiteY4" fmla="*/ 3510861 h 3784600"/>
                <a:gd name="connsiteX5" fmla="*/ 2488511 w 2762250"/>
                <a:gd name="connsiteY5" fmla="*/ 3784600 h 3784600"/>
                <a:gd name="connsiteX6" fmla="*/ 273739 w 2762250"/>
                <a:gd name="connsiteY6" fmla="*/ 3784600 h 3784600"/>
                <a:gd name="connsiteX7" fmla="*/ 0 w 2762250"/>
                <a:gd name="connsiteY7" fmla="*/ 3510861 h 3784600"/>
                <a:gd name="connsiteX8" fmla="*/ 0 w 2762250"/>
                <a:gd name="connsiteY8" fmla="*/ 273739 h 378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62250" h="3784600" fill="none" extrusionOk="0">
                  <a:moveTo>
                    <a:pt x="0" y="273739"/>
                  </a:moveTo>
                  <a:cubicBezTo>
                    <a:pt x="6900" y="148001"/>
                    <a:pt x="132483" y="27222"/>
                    <a:pt x="273739" y="0"/>
                  </a:cubicBezTo>
                  <a:cubicBezTo>
                    <a:pt x="780968" y="-36474"/>
                    <a:pt x="2074172" y="-131175"/>
                    <a:pt x="2488511" y="0"/>
                  </a:cubicBezTo>
                  <a:cubicBezTo>
                    <a:pt x="2642246" y="4696"/>
                    <a:pt x="2741110" y="139907"/>
                    <a:pt x="2762250" y="273739"/>
                  </a:cubicBezTo>
                  <a:cubicBezTo>
                    <a:pt x="2860386" y="958710"/>
                    <a:pt x="2747270" y="2997164"/>
                    <a:pt x="2762250" y="3510861"/>
                  </a:cubicBezTo>
                  <a:cubicBezTo>
                    <a:pt x="2768707" y="3660522"/>
                    <a:pt x="2628784" y="3778202"/>
                    <a:pt x="2488511" y="3784600"/>
                  </a:cubicBezTo>
                  <a:cubicBezTo>
                    <a:pt x="1903160" y="3903526"/>
                    <a:pt x="713704" y="3748705"/>
                    <a:pt x="273739" y="3784600"/>
                  </a:cubicBezTo>
                  <a:cubicBezTo>
                    <a:pt x="118189" y="3790638"/>
                    <a:pt x="-11458" y="3671493"/>
                    <a:pt x="0" y="3510861"/>
                  </a:cubicBezTo>
                  <a:cubicBezTo>
                    <a:pt x="-96102" y="2394014"/>
                    <a:pt x="48379" y="1018912"/>
                    <a:pt x="0" y="273739"/>
                  </a:cubicBezTo>
                  <a:close/>
                </a:path>
                <a:path w="2762250" h="3784600" stroke="0" extrusionOk="0">
                  <a:moveTo>
                    <a:pt x="0" y="273739"/>
                  </a:moveTo>
                  <a:cubicBezTo>
                    <a:pt x="-6030" y="105143"/>
                    <a:pt x="129723" y="-7824"/>
                    <a:pt x="273739" y="0"/>
                  </a:cubicBezTo>
                  <a:cubicBezTo>
                    <a:pt x="1047500" y="138061"/>
                    <a:pt x="1637073" y="95278"/>
                    <a:pt x="2488511" y="0"/>
                  </a:cubicBezTo>
                  <a:cubicBezTo>
                    <a:pt x="2633097" y="-24048"/>
                    <a:pt x="2760314" y="130874"/>
                    <a:pt x="2762250" y="273739"/>
                  </a:cubicBezTo>
                  <a:cubicBezTo>
                    <a:pt x="2688449" y="722461"/>
                    <a:pt x="2809263" y="2558356"/>
                    <a:pt x="2762250" y="3510861"/>
                  </a:cubicBezTo>
                  <a:cubicBezTo>
                    <a:pt x="2741149" y="3670203"/>
                    <a:pt x="2648256" y="3776987"/>
                    <a:pt x="2488511" y="3784600"/>
                  </a:cubicBezTo>
                  <a:cubicBezTo>
                    <a:pt x="2226330" y="3753440"/>
                    <a:pt x="1320669" y="3891461"/>
                    <a:pt x="273739" y="3784600"/>
                  </a:cubicBezTo>
                  <a:cubicBezTo>
                    <a:pt x="130924" y="3768414"/>
                    <a:pt x="17365" y="3663825"/>
                    <a:pt x="0" y="3510861"/>
                  </a:cubicBezTo>
                  <a:cubicBezTo>
                    <a:pt x="-80007" y="2923976"/>
                    <a:pt x="67080" y="1345095"/>
                    <a:pt x="0" y="273739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B54D06"/>
              </a:solidFill>
              <a:extLst>
                <a:ext uri="{C807C97D-BFC1-408E-A445-0C87EB9F89A2}">
                  <ask:lineSketchStyleProps xmlns="" xmlns:ask="http://schemas.microsoft.com/office/drawing/2018/sketchyshapes" sd="3690286337">
                    <a:prstGeom prst="roundRect">
                      <a:avLst>
                        <a:gd name="adj" fmla="val 991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zh-CN" sz="4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Phép</a:t>
              </a:r>
              <a:r>
                <a:rPr kumimoji="0" lang="en-GB" altLang="zh-CN" sz="48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</a:t>
              </a:r>
              <a:r>
                <a:rPr kumimoji="0" lang="en-GB" altLang="zh-CN" sz="48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tính</a:t>
              </a:r>
              <a:r>
                <a:rPr kumimoji="0" lang="en-GB" altLang="zh-CN" sz="48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zh-CN" sz="48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6 : 3 </a:t>
              </a:r>
              <a:r>
                <a:rPr kumimoji="0" lang="en-GB" altLang="zh-CN" sz="48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là</a:t>
              </a:r>
              <a:r>
                <a:rPr kumimoji="0" lang="en-GB" altLang="zh-CN" sz="48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</a:t>
              </a:r>
              <a:r>
                <a:rPr kumimoji="0" lang="en-GB" altLang="zh-CN" sz="48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phép</a:t>
              </a:r>
              <a:r>
                <a:rPr kumimoji="0" lang="en-GB" altLang="zh-CN" sz="48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</a:t>
              </a:r>
              <a:r>
                <a:rPr kumimoji="0" lang="en-GB" altLang="zh-CN" sz="48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tính</a:t>
              </a:r>
              <a:r>
                <a:rPr kumimoji="0" lang="en-GB" altLang="zh-CN" sz="48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</a:t>
              </a:r>
              <a:r>
                <a:rPr kumimoji="0" lang="en-GB" altLang="zh-CN" sz="48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có</a:t>
              </a:r>
              <a:r>
                <a:rPr kumimoji="0" lang="en-GB" altLang="zh-CN" sz="48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</a:t>
              </a:r>
              <a:r>
                <a:rPr kumimoji="0" lang="en-GB" altLang="zh-CN" sz="48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dư</a:t>
              </a:r>
              <a:r>
                <a:rPr kumimoji="0" lang="en-GB" altLang="zh-CN" sz="48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</a:t>
              </a:r>
              <a:r>
                <a:rPr kumimoji="0" lang="en-GB" altLang="zh-CN" sz="48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đúng</a:t>
              </a:r>
              <a:r>
                <a:rPr kumimoji="0" lang="en-GB" altLang="zh-CN" sz="48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</a:t>
              </a:r>
              <a:r>
                <a:rPr kumimoji="0" lang="en-GB" altLang="zh-CN" sz="48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không</a:t>
              </a:r>
              <a:r>
                <a:rPr kumimoji="0" lang="en-GB" altLang="zh-CN" sz="48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?</a:t>
              </a:r>
              <a:endPara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02" name="Group b"/>
          <p:cNvGrpSpPr/>
          <p:nvPr/>
        </p:nvGrpSpPr>
        <p:grpSpPr>
          <a:xfrm>
            <a:off x="4920976" y="3490811"/>
            <a:ext cx="6286631" cy="1371034"/>
            <a:chOff x="4948385" y="2557708"/>
            <a:chExt cx="6286631" cy="1371034"/>
          </a:xfrm>
        </p:grpSpPr>
        <p:grpSp>
          <p:nvGrpSpPr>
            <p:cNvPr id="67" name="Group 66"/>
            <p:cNvGrpSpPr/>
            <p:nvPr/>
          </p:nvGrpSpPr>
          <p:grpSpPr>
            <a:xfrm>
              <a:off x="5469054" y="2608022"/>
              <a:ext cx="5765962" cy="1320720"/>
              <a:chOff x="1268095" y="3746863"/>
              <a:chExt cx="2421800" cy="536121"/>
            </a:xfrm>
          </p:grpSpPr>
          <p:sp>
            <p:nvSpPr>
              <p:cNvPr id="68" name="文本框 17">
                <a:extLst>
                  <a:ext uri="{FF2B5EF4-FFF2-40B4-BE49-F238E27FC236}">
                    <a16:creationId xmlns:a16="http://schemas.microsoft.com/office/drawing/2014/main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B54D06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=""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9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=""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zh-CN" sz="7200" b="0" i="0" u="none" strike="noStrike" kern="1200" cap="none" spc="10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SAI</a:t>
                </a:r>
                <a:endParaRPr kumimoji="0" lang="zh-CN" altLang="en-US" sz="72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4" name="Google Shape;282;p27">
              <a:extLst>
                <a:ext uri="{FF2B5EF4-FFF2-40B4-BE49-F238E27FC236}">
                  <a16:creationId xmlns:a16="http://schemas.microsoft.com/office/drawing/2014/main" id="{7E97E676-8A4B-8906-2FE4-22950AA1E9D9}"/>
                </a:ext>
              </a:extLst>
            </p:cNvPr>
            <p:cNvGrpSpPr/>
            <p:nvPr/>
          </p:nvGrpSpPr>
          <p:grpSpPr>
            <a:xfrm rot="21111617">
              <a:off x="4948385" y="2557708"/>
              <a:ext cx="967097" cy="1260217"/>
              <a:chOff x="2659950" y="1396779"/>
              <a:chExt cx="617985" cy="605419"/>
            </a:xfrm>
          </p:grpSpPr>
          <p:sp>
            <p:nvSpPr>
              <p:cNvPr id="6" name="Google Shape;283;p27">
                <a:extLst>
                  <a:ext uri="{FF2B5EF4-FFF2-40B4-BE49-F238E27FC236}">
                    <a16:creationId xmlns:a16="http://schemas.microsoft.com/office/drawing/2014/main" id="{88DB6699-3482-9B94-81E8-3037E2FF73DC}"/>
                  </a:ext>
                </a:extLst>
              </p:cNvPr>
              <p:cNvSpPr/>
              <p:nvPr/>
            </p:nvSpPr>
            <p:spPr>
              <a:xfrm>
                <a:off x="2659950" y="1396779"/>
                <a:ext cx="617985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" name="Google Shape;284;p27">
                <a:extLst>
                  <a:ext uri="{FF2B5EF4-FFF2-40B4-BE49-F238E27FC236}">
                    <a16:creationId xmlns:a16="http://schemas.microsoft.com/office/drawing/2014/main" id="{AA9A3EC6-AC1A-4202-1B12-828B85E36C9B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" name="Google Shape;285;p27">
                <a:extLst>
                  <a:ext uri="{FF2B5EF4-FFF2-40B4-BE49-F238E27FC236}">
                    <a16:creationId xmlns:a16="http://schemas.microsoft.com/office/drawing/2014/main" id="{B354B04B-4652-E697-1795-89069AAF529B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" name="Google Shape;286;p27">
                <a:extLst>
                  <a:ext uri="{FF2B5EF4-FFF2-40B4-BE49-F238E27FC236}">
                    <a16:creationId xmlns:a16="http://schemas.microsoft.com/office/drawing/2014/main" id="{2A187252-60EF-5E37-706E-4DA8AC503358}"/>
                  </a:ext>
                </a:extLst>
              </p:cNvPr>
              <p:cNvSpPr/>
              <p:nvPr/>
            </p:nvSpPr>
            <p:spPr>
              <a:xfrm>
                <a:off x="2763353" y="1494559"/>
                <a:ext cx="489364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" name="Google Shape;287;p27">
                <a:extLst>
                  <a:ext uri="{FF2B5EF4-FFF2-40B4-BE49-F238E27FC236}">
                    <a16:creationId xmlns:a16="http://schemas.microsoft.com/office/drawing/2014/main" id="{DC73BF94-13C1-D2E1-B6C0-9FA6BF5A1C9C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" name="Google Shape;288;p27">
                <a:extLst>
                  <a:ext uri="{FF2B5EF4-FFF2-40B4-BE49-F238E27FC236}">
                    <a16:creationId xmlns:a16="http://schemas.microsoft.com/office/drawing/2014/main" id="{00B3FA94-7622-81A9-8674-149E70557929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" name="Google Shape;289;p27">
                <a:extLst>
                  <a:ext uri="{FF2B5EF4-FFF2-40B4-BE49-F238E27FC236}">
                    <a16:creationId xmlns:a16="http://schemas.microsoft.com/office/drawing/2014/main" id="{F894E2D6-112E-8664-70D0-76D336008CB9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" name="Google Shape;290;p27">
                <a:extLst>
                  <a:ext uri="{FF2B5EF4-FFF2-40B4-BE49-F238E27FC236}">
                    <a16:creationId xmlns:a16="http://schemas.microsoft.com/office/drawing/2014/main" id="{F9C95836-8CF2-206A-A12F-330EB1FBD23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" name="Google Shape;291;p27">
                <a:extLst>
                  <a:ext uri="{FF2B5EF4-FFF2-40B4-BE49-F238E27FC236}">
                    <a16:creationId xmlns:a16="http://schemas.microsoft.com/office/drawing/2014/main" id="{FF2ECAC5-B428-331E-A2DD-DBDFA7927F2D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" name="Google Shape;292;p27">
                <a:extLst>
                  <a:ext uri="{FF2B5EF4-FFF2-40B4-BE49-F238E27FC236}">
                    <a16:creationId xmlns:a16="http://schemas.microsoft.com/office/drawing/2014/main" id="{41EB5D8E-0A0E-68F3-7B6F-05B82D82C4E5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1" name="Group a"/>
          <p:cNvGrpSpPr/>
          <p:nvPr/>
        </p:nvGrpSpPr>
        <p:grpSpPr>
          <a:xfrm>
            <a:off x="4813544" y="1375449"/>
            <a:ext cx="6220132" cy="1501840"/>
            <a:chOff x="4987475" y="485138"/>
            <a:chExt cx="6220132" cy="1501840"/>
          </a:xfrm>
        </p:grpSpPr>
        <p:grpSp>
          <p:nvGrpSpPr>
            <p:cNvPr id="64" name="Group 63"/>
            <p:cNvGrpSpPr/>
            <p:nvPr/>
          </p:nvGrpSpPr>
          <p:grpSpPr>
            <a:xfrm>
              <a:off x="5441645" y="666258"/>
              <a:ext cx="5765962" cy="1320720"/>
              <a:chOff x="1268095" y="3746863"/>
              <a:chExt cx="2421800" cy="536121"/>
            </a:xfrm>
          </p:grpSpPr>
          <p:sp>
            <p:nvSpPr>
              <p:cNvPr id="65" name="文本框 17">
                <a:extLst>
                  <a:ext uri="{FF2B5EF4-FFF2-40B4-BE49-F238E27FC236}">
                    <a16:creationId xmlns:a16="http://schemas.microsoft.com/office/drawing/2014/main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B54D06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=""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6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=""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altLang="zh-CN" sz="7200" spc="100" dirty="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ĐÚNG</a:t>
                </a:r>
                <a:endParaRPr kumimoji="0" lang="zh-CN" altLang="en-US" sz="72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75" name="Google Shape;438;p31">
              <a:extLst>
                <a:ext uri="{FF2B5EF4-FFF2-40B4-BE49-F238E27FC236}">
                  <a16:creationId xmlns:a16="http://schemas.microsoft.com/office/drawing/2014/main" id="{FBBE2949-1D56-FD0C-B3FB-FEF32E24C236}"/>
                </a:ext>
              </a:extLst>
            </p:cNvPr>
            <p:cNvGrpSpPr/>
            <p:nvPr/>
          </p:nvGrpSpPr>
          <p:grpSpPr>
            <a:xfrm>
              <a:off x="4987475" y="485138"/>
              <a:ext cx="1163264" cy="1453863"/>
              <a:chOff x="1702688" y="1359262"/>
              <a:chExt cx="519674" cy="648887"/>
            </a:xfrm>
          </p:grpSpPr>
          <p:sp>
            <p:nvSpPr>
              <p:cNvPr id="77" name="Google Shape;439;p31">
                <a:extLst>
                  <a:ext uri="{FF2B5EF4-FFF2-40B4-BE49-F238E27FC236}">
                    <a16:creationId xmlns:a16="http://schemas.microsoft.com/office/drawing/2014/main" id="{D2C9DA83-DD69-F7A3-A698-63C9574260C9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8" name="Google Shape;440;p31">
                <a:extLst>
                  <a:ext uri="{FF2B5EF4-FFF2-40B4-BE49-F238E27FC236}">
                    <a16:creationId xmlns:a16="http://schemas.microsoft.com/office/drawing/2014/main" id="{B1DC03F7-2D71-A339-B410-1ED76325717C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9" name="Google Shape;441;p31">
                <a:extLst>
                  <a:ext uri="{FF2B5EF4-FFF2-40B4-BE49-F238E27FC236}">
                    <a16:creationId xmlns:a16="http://schemas.microsoft.com/office/drawing/2014/main" id="{B04B0039-D8E0-284F-10B4-296CDB56DB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0" name="Google Shape;442;p31">
                <a:extLst>
                  <a:ext uri="{FF2B5EF4-FFF2-40B4-BE49-F238E27FC236}">
                    <a16:creationId xmlns:a16="http://schemas.microsoft.com/office/drawing/2014/main" id="{28BD3113-4BEF-E625-6472-A018643C08D7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1" name="Google Shape;443;p31">
                <a:extLst>
                  <a:ext uri="{FF2B5EF4-FFF2-40B4-BE49-F238E27FC236}">
                    <a16:creationId xmlns:a16="http://schemas.microsoft.com/office/drawing/2014/main" id="{798A0831-E7F3-F1D4-8092-C3B329F91A42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2" name="Google Shape;444;p31">
                <a:extLst>
                  <a:ext uri="{FF2B5EF4-FFF2-40B4-BE49-F238E27FC236}">
                    <a16:creationId xmlns:a16="http://schemas.microsoft.com/office/drawing/2014/main" id="{106FC84C-E2D0-4150-9CA6-94A01E33AFFC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3" name="Google Shape;445;p31">
                <a:extLst>
                  <a:ext uri="{FF2B5EF4-FFF2-40B4-BE49-F238E27FC236}">
                    <a16:creationId xmlns:a16="http://schemas.microsoft.com/office/drawing/2014/main" id="{63C25818-A9B4-649F-8D29-F88B0A2ABA67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4" name="Google Shape;446;p31">
                <a:extLst>
                  <a:ext uri="{FF2B5EF4-FFF2-40B4-BE49-F238E27FC236}">
                    <a16:creationId xmlns:a16="http://schemas.microsoft.com/office/drawing/2014/main" id="{648B93EC-335B-A499-FF05-2E556B045241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5" name="Google Shape;447;p31">
                <a:extLst>
                  <a:ext uri="{FF2B5EF4-FFF2-40B4-BE49-F238E27FC236}">
                    <a16:creationId xmlns:a16="http://schemas.microsoft.com/office/drawing/2014/main" id="{D6603A84-7B0C-097B-C4AA-F8D568016370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6" name="Google Shape;448;p31">
                <a:extLst>
                  <a:ext uri="{FF2B5EF4-FFF2-40B4-BE49-F238E27FC236}">
                    <a16:creationId xmlns:a16="http://schemas.microsoft.com/office/drawing/2014/main" id="{1EB5C024-E6DB-EFCC-D09F-DB93B6CED577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7" name="Google Shape;449;p31">
                <a:extLst>
                  <a:ext uri="{FF2B5EF4-FFF2-40B4-BE49-F238E27FC236}">
                    <a16:creationId xmlns:a16="http://schemas.microsoft.com/office/drawing/2014/main" id="{8184C97A-A233-12DC-08CD-626D949F7914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8" name="Google Shape;450;p31">
                <a:extLst>
                  <a:ext uri="{FF2B5EF4-FFF2-40B4-BE49-F238E27FC236}">
                    <a16:creationId xmlns:a16="http://schemas.microsoft.com/office/drawing/2014/main" id="{C578425D-152E-4529-DA2B-0547A2D4180E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9" name="Google Shape;451;p31">
                <a:extLst>
                  <a:ext uri="{FF2B5EF4-FFF2-40B4-BE49-F238E27FC236}">
                    <a16:creationId xmlns:a16="http://schemas.microsoft.com/office/drawing/2014/main" id="{400347BF-DD09-B717-0217-021B4C49CEF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0" name="Google Shape;452;p31">
                <a:extLst>
                  <a:ext uri="{FF2B5EF4-FFF2-40B4-BE49-F238E27FC236}">
                    <a16:creationId xmlns:a16="http://schemas.microsoft.com/office/drawing/2014/main" id="{4863897B-E082-B920-8B54-EFD5AB2E8972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1" name="Google Shape;453;p31">
                <a:extLst>
                  <a:ext uri="{FF2B5EF4-FFF2-40B4-BE49-F238E27FC236}">
                    <a16:creationId xmlns:a16="http://schemas.microsoft.com/office/drawing/2014/main" id="{3E5968E9-6277-2107-B5F8-99C24AED7D75}"/>
                  </a:ext>
                </a:extLst>
              </p:cNvPr>
              <p:cNvSpPr/>
              <p:nvPr/>
            </p:nvSpPr>
            <p:spPr>
              <a:xfrm>
                <a:off x="1749123" y="1487306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pic>
        <p:nvPicPr>
          <p:cNvPr id="97" name="Picture 9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090" y="1126036"/>
            <a:ext cx="1885950" cy="17680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262" y="3481045"/>
            <a:ext cx="1583678" cy="15836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3" name="图片 32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" b="688"/>
          <a:stretch/>
        </p:blipFill>
        <p:spPr>
          <a:xfrm>
            <a:off x="2066800" y="846584"/>
            <a:ext cx="1058982" cy="1044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604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62"/>
          <p:cNvGrpSpPr/>
          <p:nvPr/>
        </p:nvGrpSpPr>
        <p:grpSpPr>
          <a:xfrm>
            <a:off x="920599" y="889873"/>
            <a:ext cx="3608751" cy="4776124"/>
            <a:chOff x="1122680" y="1816100"/>
            <a:chExt cx="2918006" cy="3819075"/>
          </a:xfrm>
        </p:grpSpPr>
        <p:sp>
          <p:nvSpPr>
            <p:cNvPr id="61" name="矩形: 圆角 19">
              <a:extLst>
                <a:ext uri="{FF2B5EF4-FFF2-40B4-BE49-F238E27FC236}">
                  <a16:creationId xmlns:a16="http://schemas.microsoft.com/office/drawing/2014/main" id="{508F0F7B-540E-4BDD-841E-9EBB0DAA2840}"/>
                </a:ext>
              </a:extLst>
            </p:cNvPr>
            <p:cNvSpPr/>
            <p:nvPr/>
          </p:nvSpPr>
          <p:spPr>
            <a:xfrm>
              <a:off x="1278436" y="1850575"/>
              <a:ext cx="2762250" cy="3784600"/>
            </a:xfrm>
            <a:custGeom>
              <a:avLst/>
              <a:gdLst>
                <a:gd name="connsiteX0" fmla="*/ 0 w 2762250"/>
                <a:gd name="connsiteY0" fmla="*/ 273739 h 3784600"/>
                <a:gd name="connsiteX1" fmla="*/ 273739 w 2762250"/>
                <a:gd name="connsiteY1" fmla="*/ 0 h 3784600"/>
                <a:gd name="connsiteX2" fmla="*/ 2488511 w 2762250"/>
                <a:gd name="connsiteY2" fmla="*/ 0 h 3784600"/>
                <a:gd name="connsiteX3" fmla="*/ 2762250 w 2762250"/>
                <a:gd name="connsiteY3" fmla="*/ 273739 h 3784600"/>
                <a:gd name="connsiteX4" fmla="*/ 2762250 w 2762250"/>
                <a:gd name="connsiteY4" fmla="*/ 3510861 h 3784600"/>
                <a:gd name="connsiteX5" fmla="*/ 2488511 w 2762250"/>
                <a:gd name="connsiteY5" fmla="*/ 3784600 h 3784600"/>
                <a:gd name="connsiteX6" fmla="*/ 273739 w 2762250"/>
                <a:gd name="connsiteY6" fmla="*/ 3784600 h 3784600"/>
                <a:gd name="connsiteX7" fmla="*/ 0 w 2762250"/>
                <a:gd name="connsiteY7" fmla="*/ 3510861 h 3784600"/>
                <a:gd name="connsiteX8" fmla="*/ 0 w 2762250"/>
                <a:gd name="connsiteY8" fmla="*/ 273739 h 378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62250" h="3784600" fill="none" extrusionOk="0">
                  <a:moveTo>
                    <a:pt x="0" y="273739"/>
                  </a:moveTo>
                  <a:cubicBezTo>
                    <a:pt x="6900" y="148001"/>
                    <a:pt x="132483" y="27222"/>
                    <a:pt x="273739" y="0"/>
                  </a:cubicBezTo>
                  <a:cubicBezTo>
                    <a:pt x="780968" y="-36474"/>
                    <a:pt x="2074172" y="-131175"/>
                    <a:pt x="2488511" y="0"/>
                  </a:cubicBezTo>
                  <a:cubicBezTo>
                    <a:pt x="2642246" y="4696"/>
                    <a:pt x="2741110" y="139907"/>
                    <a:pt x="2762250" y="273739"/>
                  </a:cubicBezTo>
                  <a:cubicBezTo>
                    <a:pt x="2860386" y="958710"/>
                    <a:pt x="2747270" y="2997164"/>
                    <a:pt x="2762250" y="3510861"/>
                  </a:cubicBezTo>
                  <a:cubicBezTo>
                    <a:pt x="2768707" y="3660522"/>
                    <a:pt x="2628784" y="3778202"/>
                    <a:pt x="2488511" y="3784600"/>
                  </a:cubicBezTo>
                  <a:cubicBezTo>
                    <a:pt x="1903160" y="3903526"/>
                    <a:pt x="713704" y="3748705"/>
                    <a:pt x="273739" y="3784600"/>
                  </a:cubicBezTo>
                  <a:cubicBezTo>
                    <a:pt x="118189" y="3790638"/>
                    <a:pt x="-11458" y="3671493"/>
                    <a:pt x="0" y="3510861"/>
                  </a:cubicBezTo>
                  <a:cubicBezTo>
                    <a:pt x="-96102" y="2394014"/>
                    <a:pt x="48379" y="1018912"/>
                    <a:pt x="0" y="273739"/>
                  </a:cubicBezTo>
                  <a:close/>
                </a:path>
                <a:path w="2762250" h="3784600" stroke="0" extrusionOk="0">
                  <a:moveTo>
                    <a:pt x="0" y="273739"/>
                  </a:moveTo>
                  <a:cubicBezTo>
                    <a:pt x="-6030" y="105143"/>
                    <a:pt x="129723" y="-7824"/>
                    <a:pt x="273739" y="0"/>
                  </a:cubicBezTo>
                  <a:cubicBezTo>
                    <a:pt x="1047500" y="138061"/>
                    <a:pt x="1637073" y="95278"/>
                    <a:pt x="2488511" y="0"/>
                  </a:cubicBezTo>
                  <a:cubicBezTo>
                    <a:pt x="2633097" y="-24048"/>
                    <a:pt x="2760314" y="130874"/>
                    <a:pt x="2762250" y="273739"/>
                  </a:cubicBezTo>
                  <a:cubicBezTo>
                    <a:pt x="2688449" y="722461"/>
                    <a:pt x="2809263" y="2558356"/>
                    <a:pt x="2762250" y="3510861"/>
                  </a:cubicBezTo>
                  <a:cubicBezTo>
                    <a:pt x="2741149" y="3670203"/>
                    <a:pt x="2648256" y="3776987"/>
                    <a:pt x="2488511" y="3784600"/>
                  </a:cubicBezTo>
                  <a:cubicBezTo>
                    <a:pt x="2226330" y="3753440"/>
                    <a:pt x="1320669" y="3891461"/>
                    <a:pt x="273739" y="3784600"/>
                  </a:cubicBezTo>
                  <a:cubicBezTo>
                    <a:pt x="130924" y="3768414"/>
                    <a:pt x="17365" y="3663825"/>
                    <a:pt x="0" y="3510861"/>
                  </a:cubicBezTo>
                  <a:cubicBezTo>
                    <a:pt x="-80007" y="2923976"/>
                    <a:pt x="67080" y="1345095"/>
                    <a:pt x="0" y="273739"/>
                  </a:cubicBezTo>
                  <a:close/>
                </a:path>
              </a:pathLst>
            </a:custGeom>
            <a:solidFill>
              <a:srgbClr val="B54D06"/>
            </a:solidFill>
            <a:ln w="28575">
              <a:solidFill>
                <a:srgbClr val="B54D06"/>
              </a:solidFill>
              <a:extLst>
                <a:ext uri="{C807C97D-BFC1-408E-A445-0C87EB9F89A2}">
                  <ask:lineSketchStyleProps xmlns="" xmlns:ask="http://schemas.microsoft.com/office/drawing/2018/sketchyshapes" sd="3690286337">
                    <a:prstGeom prst="roundRect">
                      <a:avLst>
                        <a:gd name="adj" fmla="val 991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2" name="矩形: 圆角 21"/>
            <p:cNvSpPr/>
            <p:nvPr/>
          </p:nvSpPr>
          <p:spPr>
            <a:xfrm>
              <a:off x="1122680" y="1816100"/>
              <a:ext cx="2762250" cy="3784600"/>
            </a:xfrm>
            <a:custGeom>
              <a:avLst/>
              <a:gdLst>
                <a:gd name="connsiteX0" fmla="*/ 0 w 2762250"/>
                <a:gd name="connsiteY0" fmla="*/ 273739 h 3784600"/>
                <a:gd name="connsiteX1" fmla="*/ 273739 w 2762250"/>
                <a:gd name="connsiteY1" fmla="*/ 0 h 3784600"/>
                <a:gd name="connsiteX2" fmla="*/ 2488511 w 2762250"/>
                <a:gd name="connsiteY2" fmla="*/ 0 h 3784600"/>
                <a:gd name="connsiteX3" fmla="*/ 2762250 w 2762250"/>
                <a:gd name="connsiteY3" fmla="*/ 273739 h 3784600"/>
                <a:gd name="connsiteX4" fmla="*/ 2762250 w 2762250"/>
                <a:gd name="connsiteY4" fmla="*/ 3510861 h 3784600"/>
                <a:gd name="connsiteX5" fmla="*/ 2488511 w 2762250"/>
                <a:gd name="connsiteY5" fmla="*/ 3784600 h 3784600"/>
                <a:gd name="connsiteX6" fmla="*/ 273739 w 2762250"/>
                <a:gd name="connsiteY6" fmla="*/ 3784600 h 3784600"/>
                <a:gd name="connsiteX7" fmla="*/ 0 w 2762250"/>
                <a:gd name="connsiteY7" fmla="*/ 3510861 h 3784600"/>
                <a:gd name="connsiteX8" fmla="*/ 0 w 2762250"/>
                <a:gd name="connsiteY8" fmla="*/ 273739 h 378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62250" h="3784600" fill="none" extrusionOk="0">
                  <a:moveTo>
                    <a:pt x="0" y="273739"/>
                  </a:moveTo>
                  <a:cubicBezTo>
                    <a:pt x="6900" y="148001"/>
                    <a:pt x="132483" y="27222"/>
                    <a:pt x="273739" y="0"/>
                  </a:cubicBezTo>
                  <a:cubicBezTo>
                    <a:pt x="780968" y="-36474"/>
                    <a:pt x="2074172" y="-131175"/>
                    <a:pt x="2488511" y="0"/>
                  </a:cubicBezTo>
                  <a:cubicBezTo>
                    <a:pt x="2642246" y="4696"/>
                    <a:pt x="2741110" y="139907"/>
                    <a:pt x="2762250" y="273739"/>
                  </a:cubicBezTo>
                  <a:cubicBezTo>
                    <a:pt x="2860386" y="958710"/>
                    <a:pt x="2747270" y="2997164"/>
                    <a:pt x="2762250" y="3510861"/>
                  </a:cubicBezTo>
                  <a:cubicBezTo>
                    <a:pt x="2768707" y="3660522"/>
                    <a:pt x="2628784" y="3778202"/>
                    <a:pt x="2488511" y="3784600"/>
                  </a:cubicBezTo>
                  <a:cubicBezTo>
                    <a:pt x="1903160" y="3903526"/>
                    <a:pt x="713704" y="3748705"/>
                    <a:pt x="273739" y="3784600"/>
                  </a:cubicBezTo>
                  <a:cubicBezTo>
                    <a:pt x="118189" y="3790638"/>
                    <a:pt x="-11458" y="3671493"/>
                    <a:pt x="0" y="3510861"/>
                  </a:cubicBezTo>
                  <a:cubicBezTo>
                    <a:pt x="-96102" y="2394014"/>
                    <a:pt x="48379" y="1018912"/>
                    <a:pt x="0" y="273739"/>
                  </a:cubicBezTo>
                  <a:close/>
                </a:path>
                <a:path w="2762250" h="3784600" stroke="0" extrusionOk="0">
                  <a:moveTo>
                    <a:pt x="0" y="273739"/>
                  </a:moveTo>
                  <a:cubicBezTo>
                    <a:pt x="-6030" y="105143"/>
                    <a:pt x="129723" y="-7824"/>
                    <a:pt x="273739" y="0"/>
                  </a:cubicBezTo>
                  <a:cubicBezTo>
                    <a:pt x="1047500" y="138061"/>
                    <a:pt x="1637073" y="95278"/>
                    <a:pt x="2488511" y="0"/>
                  </a:cubicBezTo>
                  <a:cubicBezTo>
                    <a:pt x="2633097" y="-24048"/>
                    <a:pt x="2760314" y="130874"/>
                    <a:pt x="2762250" y="273739"/>
                  </a:cubicBezTo>
                  <a:cubicBezTo>
                    <a:pt x="2688449" y="722461"/>
                    <a:pt x="2809263" y="2558356"/>
                    <a:pt x="2762250" y="3510861"/>
                  </a:cubicBezTo>
                  <a:cubicBezTo>
                    <a:pt x="2741149" y="3670203"/>
                    <a:pt x="2648256" y="3776987"/>
                    <a:pt x="2488511" y="3784600"/>
                  </a:cubicBezTo>
                  <a:cubicBezTo>
                    <a:pt x="2226330" y="3753440"/>
                    <a:pt x="1320669" y="3891461"/>
                    <a:pt x="273739" y="3784600"/>
                  </a:cubicBezTo>
                  <a:cubicBezTo>
                    <a:pt x="130924" y="3768414"/>
                    <a:pt x="17365" y="3663825"/>
                    <a:pt x="0" y="3510861"/>
                  </a:cubicBezTo>
                  <a:cubicBezTo>
                    <a:pt x="-80007" y="2923976"/>
                    <a:pt x="67080" y="1345095"/>
                    <a:pt x="0" y="273739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B54D06"/>
              </a:solidFill>
              <a:extLst>
                <a:ext uri="{C807C97D-BFC1-408E-A445-0C87EB9F89A2}">
                  <ask:lineSketchStyleProps xmlns="" xmlns:ask="http://schemas.microsoft.com/office/drawing/2018/sketchyshapes" sd="3690286337">
                    <a:prstGeom prst="roundRect">
                      <a:avLst>
                        <a:gd name="adj" fmla="val 991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altLang="zh-CN" sz="54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Số</a:t>
              </a:r>
              <a:r>
                <a:rPr lang="en-GB" altLang="zh-CN" sz="54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</a:t>
              </a:r>
              <a:r>
                <a:rPr lang="en-GB" altLang="zh-CN" sz="54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dư</a:t>
              </a:r>
              <a:r>
                <a:rPr lang="en-GB" altLang="zh-CN" sz="54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</a:t>
              </a:r>
              <a:r>
                <a:rPr lang="en-GB" altLang="zh-CN" sz="54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trong</a:t>
              </a:r>
              <a:r>
                <a:rPr lang="en-GB" altLang="zh-CN" sz="54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</a:t>
              </a:r>
              <a:r>
                <a:rPr lang="en-GB" altLang="zh-CN" sz="54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phép</a:t>
              </a:r>
              <a:r>
                <a:rPr lang="en-GB" altLang="zh-CN" sz="54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</a:t>
              </a:r>
              <a:r>
                <a:rPr lang="en-GB" altLang="zh-CN" sz="54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tính</a:t>
              </a:r>
              <a:endParaRPr lang="en-GB" altLang="zh-CN" sz="5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zh-CN" sz="5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5</a:t>
              </a:r>
              <a:r>
                <a:rPr kumimoji="0" lang="en-GB" altLang="zh-CN" sz="54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: 2 </a:t>
              </a:r>
              <a:r>
                <a:rPr kumimoji="0" lang="en-GB" altLang="zh-CN" sz="54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là</a:t>
              </a:r>
              <a:r>
                <a:rPr kumimoji="0" lang="en-GB" altLang="zh-CN" sz="54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: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03" name="Group c"/>
          <p:cNvGrpSpPr/>
          <p:nvPr/>
        </p:nvGrpSpPr>
        <p:grpSpPr>
          <a:xfrm>
            <a:off x="4689219" y="4328604"/>
            <a:ext cx="6612802" cy="1534349"/>
            <a:chOff x="4689219" y="4328604"/>
            <a:chExt cx="6612802" cy="1534349"/>
          </a:xfrm>
        </p:grpSpPr>
        <p:grpSp>
          <p:nvGrpSpPr>
            <p:cNvPr id="70" name="Group 69"/>
            <p:cNvGrpSpPr/>
            <p:nvPr/>
          </p:nvGrpSpPr>
          <p:grpSpPr>
            <a:xfrm>
              <a:off x="5536059" y="4328604"/>
              <a:ext cx="5765962" cy="1320720"/>
              <a:chOff x="1268095" y="3746863"/>
              <a:chExt cx="2421800" cy="536121"/>
            </a:xfrm>
          </p:grpSpPr>
          <p:sp>
            <p:nvSpPr>
              <p:cNvPr id="71" name="文本框 17">
                <a:extLst>
                  <a:ext uri="{FF2B5EF4-FFF2-40B4-BE49-F238E27FC236}">
                    <a16:creationId xmlns:a16="http://schemas.microsoft.com/office/drawing/2014/main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B54D06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=""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72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=""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zh-CN" sz="7200" b="0" i="0" u="none" strike="noStrike" kern="1200" cap="none" spc="10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3</a:t>
                </a:r>
                <a:endParaRPr kumimoji="0" lang="zh-CN" altLang="en-US" sz="28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37" name="Google Shape;293;p27">
              <a:extLst>
                <a:ext uri="{FF2B5EF4-FFF2-40B4-BE49-F238E27FC236}">
                  <a16:creationId xmlns:a16="http://schemas.microsoft.com/office/drawing/2014/main" id="{F2A58BBE-857C-B7E7-1F2E-08AE92DBEF2C}"/>
                </a:ext>
              </a:extLst>
            </p:cNvPr>
            <p:cNvGrpSpPr/>
            <p:nvPr/>
          </p:nvGrpSpPr>
          <p:grpSpPr>
            <a:xfrm rot="21403310">
              <a:off x="4689219" y="4394865"/>
              <a:ext cx="1561143" cy="1468088"/>
              <a:chOff x="3452031" y="1404273"/>
              <a:chExt cx="1016859" cy="609422"/>
            </a:xfrm>
          </p:grpSpPr>
          <p:sp>
            <p:nvSpPr>
              <p:cNvPr id="39" name="Google Shape;294;p27">
                <a:extLst>
                  <a:ext uri="{FF2B5EF4-FFF2-40B4-BE49-F238E27FC236}">
                    <a16:creationId xmlns:a16="http://schemas.microsoft.com/office/drawing/2014/main" id="{D2D4C231-1A38-0FD5-456C-7727953658B5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" name="Google Shape;295;p27">
                <a:extLst>
                  <a:ext uri="{FF2B5EF4-FFF2-40B4-BE49-F238E27FC236}">
                    <a16:creationId xmlns:a16="http://schemas.microsoft.com/office/drawing/2014/main" id="{C6042492-5720-5EF8-460D-9B620F907D2A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" name="Google Shape;296;p27">
                <a:extLst>
                  <a:ext uri="{FF2B5EF4-FFF2-40B4-BE49-F238E27FC236}">
                    <a16:creationId xmlns:a16="http://schemas.microsoft.com/office/drawing/2014/main" id="{35CAD6B6-EF25-29EC-FFE3-51ACB233C350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" name="Google Shape;297;p27">
                <a:extLst>
                  <a:ext uri="{FF2B5EF4-FFF2-40B4-BE49-F238E27FC236}">
                    <a16:creationId xmlns:a16="http://schemas.microsoft.com/office/drawing/2014/main" id="{3FEAE17A-DCBB-78BC-B638-77F55F91A83B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" name="Google Shape;298;p27">
                <a:extLst>
                  <a:ext uri="{FF2B5EF4-FFF2-40B4-BE49-F238E27FC236}">
                    <a16:creationId xmlns:a16="http://schemas.microsoft.com/office/drawing/2014/main" id="{9CD55A9E-B2A0-FFE6-0E24-5B9DCBC6DE6D}"/>
                  </a:ext>
                </a:extLst>
              </p:cNvPr>
              <p:cNvSpPr/>
              <p:nvPr/>
            </p:nvSpPr>
            <p:spPr>
              <a:xfrm>
                <a:off x="3716602" y="1453022"/>
                <a:ext cx="63968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4" name="Google Shape;299;p27">
                <a:extLst>
                  <a:ext uri="{FF2B5EF4-FFF2-40B4-BE49-F238E27FC236}">
                    <a16:creationId xmlns:a16="http://schemas.microsoft.com/office/drawing/2014/main" id="{9F55F073-471B-E9E9-0D09-ADFE3506C3B9}"/>
                  </a:ext>
                </a:extLst>
              </p:cNvPr>
              <p:cNvSpPr/>
              <p:nvPr/>
            </p:nvSpPr>
            <p:spPr>
              <a:xfrm>
                <a:off x="3452031" y="1438017"/>
                <a:ext cx="885799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5" name="Google Shape;300;p27">
                <a:extLst>
                  <a:ext uri="{FF2B5EF4-FFF2-40B4-BE49-F238E27FC236}">
                    <a16:creationId xmlns:a16="http://schemas.microsoft.com/office/drawing/2014/main" id="{365CD12D-A523-743E-C317-7DD51707B08A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6" name="Google Shape;301;p27">
                <a:extLst>
                  <a:ext uri="{FF2B5EF4-FFF2-40B4-BE49-F238E27FC236}">
                    <a16:creationId xmlns:a16="http://schemas.microsoft.com/office/drawing/2014/main" id="{B1C7BB1D-A90B-2CAD-AB8F-3E73DCEDA59A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7" name="Google Shape;302;p27">
                <a:extLst>
                  <a:ext uri="{FF2B5EF4-FFF2-40B4-BE49-F238E27FC236}">
                    <a16:creationId xmlns:a16="http://schemas.microsoft.com/office/drawing/2014/main" id="{2F464EAC-41E7-5217-27BF-290C1309E1E0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8" name="Google Shape;303;p27">
                <a:extLst>
                  <a:ext uri="{FF2B5EF4-FFF2-40B4-BE49-F238E27FC236}">
                    <a16:creationId xmlns:a16="http://schemas.microsoft.com/office/drawing/2014/main" id="{B96E291B-536D-6F8A-DE10-B5C3253A9DEA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9" name="Google Shape;304;p27">
                <a:extLst>
                  <a:ext uri="{FF2B5EF4-FFF2-40B4-BE49-F238E27FC236}">
                    <a16:creationId xmlns:a16="http://schemas.microsoft.com/office/drawing/2014/main" id="{4C2F6090-8239-FE8E-CA3A-C495880CA9AC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0" name="Google Shape;305;p27">
                <a:extLst>
                  <a:ext uri="{FF2B5EF4-FFF2-40B4-BE49-F238E27FC236}">
                    <a16:creationId xmlns:a16="http://schemas.microsoft.com/office/drawing/2014/main" id="{92B5E5D7-6269-790F-C74E-654779B27993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1" name="Google Shape;306;p27">
                <a:extLst>
                  <a:ext uri="{FF2B5EF4-FFF2-40B4-BE49-F238E27FC236}">
                    <a16:creationId xmlns:a16="http://schemas.microsoft.com/office/drawing/2014/main" id="{4420934A-3245-4D5E-8DE8-4397EB0E9023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2" name="Google Shape;307;p27">
                <a:extLst>
                  <a:ext uri="{FF2B5EF4-FFF2-40B4-BE49-F238E27FC236}">
                    <a16:creationId xmlns:a16="http://schemas.microsoft.com/office/drawing/2014/main" id="{A8CC3EDE-7215-4866-2DED-DE326B9980CB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3" name="Google Shape;308;p27">
                <a:extLst>
                  <a:ext uri="{FF2B5EF4-FFF2-40B4-BE49-F238E27FC236}">
                    <a16:creationId xmlns:a16="http://schemas.microsoft.com/office/drawing/2014/main" id="{BD5CEBD6-7CE7-251D-3F5C-0A8F15A3A1A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4" name="Google Shape;309;p27">
                <a:extLst>
                  <a:ext uri="{FF2B5EF4-FFF2-40B4-BE49-F238E27FC236}">
                    <a16:creationId xmlns:a16="http://schemas.microsoft.com/office/drawing/2014/main" id="{5A041ECF-D503-5A34-35ED-7B98EE8F9229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5" name="Google Shape;310;p27">
                <a:extLst>
                  <a:ext uri="{FF2B5EF4-FFF2-40B4-BE49-F238E27FC236}">
                    <a16:creationId xmlns:a16="http://schemas.microsoft.com/office/drawing/2014/main" id="{191F857A-7D0F-0BBD-5033-739B1F9DDC42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6" name="Google Shape;311;p27">
                <a:extLst>
                  <a:ext uri="{FF2B5EF4-FFF2-40B4-BE49-F238E27FC236}">
                    <a16:creationId xmlns:a16="http://schemas.microsoft.com/office/drawing/2014/main" id="{0AE1E744-3264-8A96-10FA-02EFCB26225C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7" name="Google Shape;312;p27">
                <a:extLst>
                  <a:ext uri="{FF2B5EF4-FFF2-40B4-BE49-F238E27FC236}">
                    <a16:creationId xmlns:a16="http://schemas.microsoft.com/office/drawing/2014/main" id="{3F2E924D-7F2D-08DB-4B9D-630AC9909A9E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8" name="Google Shape;313;p27">
                <a:extLst>
                  <a:ext uri="{FF2B5EF4-FFF2-40B4-BE49-F238E27FC236}">
                    <a16:creationId xmlns:a16="http://schemas.microsoft.com/office/drawing/2014/main" id="{64EF7073-7B3A-E758-FCB9-897D60AFBDA4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9" name="Google Shape;314;p27">
                <a:extLst>
                  <a:ext uri="{FF2B5EF4-FFF2-40B4-BE49-F238E27FC236}">
                    <a16:creationId xmlns:a16="http://schemas.microsoft.com/office/drawing/2014/main" id="{97A2B157-5382-58AB-0674-56950D156BE1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2" name="Group b"/>
          <p:cNvGrpSpPr/>
          <p:nvPr/>
        </p:nvGrpSpPr>
        <p:grpSpPr>
          <a:xfrm>
            <a:off x="4948385" y="2557708"/>
            <a:ext cx="6286631" cy="1371034"/>
            <a:chOff x="4948385" y="2557708"/>
            <a:chExt cx="6286631" cy="1371034"/>
          </a:xfrm>
        </p:grpSpPr>
        <p:grpSp>
          <p:nvGrpSpPr>
            <p:cNvPr id="67" name="Group 66"/>
            <p:cNvGrpSpPr/>
            <p:nvPr/>
          </p:nvGrpSpPr>
          <p:grpSpPr>
            <a:xfrm>
              <a:off x="5469054" y="2608022"/>
              <a:ext cx="5765962" cy="1320720"/>
              <a:chOff x="1268095" y="3746863"/>
              <a:chExt cx="2421800" cy="536121"/>
            </a:xfrm>
          </p:grpSpPr>
          <p:sp>
            <p:nvSpPr>
              <p:cNvPr id="68" name="文本框 17">
                <a:extLst>
                  <a:ext uri="{FF2B5EF4-FFF2-40B4-BE49-F238E27FC236}">
                    <a16:creationId xmlns:a16="http://schemas.microsoft.com/office/drawing/2014/main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B54D06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=""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9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=""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zh-CN" sz="7200" b="0" i="0" u="none" strike="noStrike" kern="1200" cap="none" spc="10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2</a:t>
                </a:r>
                <a:endParaRPr kumimoji="0" lang="zh-CN" altLang="en-US" sz="72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4" name="Google Shape;282;p27">
              <a:extLst>
                <a:ext uri="{FF2B5EF4-FFF2-40B4-BE49-F238E27FC236}">
                  <a16:creationId xmlns:a16="http://schemas.microsoft.com/office/drawing/2014/main" id="{7E97E676-8A4B-8906-2FE4-22950AA1E9D9}"/>
                </a:ext>
              </a:extLst>
            </p:cNvPr>
            <p:cNvGrpSpPr/>
            <p:nvPr/>
          </p:nvGrpSpPr>
          <p:grpSpPr>
            <a:xfrm rot="21111617">
              <a:off x="4948385" y="2557708"/>
              <a:ext cx="967097" cy="1260217"/>
              <a:chOff x="2659950" y="1396779"/>
              <a:chExt cx="617985" cy="605419"/>
            </a:xfrm>
          </p:grpSpPr>
          <p:sp>
            <p:nvSpPr>
              <p:cNvPr id="6" name="Google Shape;283;p27">
                <a:extLst>
                  <a:ext uri="{FF2B5EF4-FFF2-40B4-BE49-F238E27FC236}">
                    <a16:creationId xmlns:a16="http://schemas.microsoft.com/office/drawing/2014/main" id="{88DB6699-3482-9B94-81E8-3037E2FF73DC}"/>
                  </a:ext>
                </a:extLst>
              </p:cNvPr>
              <p:cNvSpPr/>
              <p:nvPr/>
            </p:nvSpPr>
            <p:spPr>
              <a:xfrm>
                <a:off x="2659950" y="1396779"/>
                <a:ext cx="617985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" name="Google Shape;284;p27">
                <a:extLst>
                  <a:ext uri="{FF2B5EF4-FFF2-40B4-BE49-F238E27FC236}">
                    <a16:creationId xmlns:a16="http://schemas.microsoft.com/office/drawing/2014/main" id="{AA9A3EC6-AC1A-4202-1B12-828B85E36C9B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" name="Google Shape;285;p27">
                <a:extLst>
                  <a:ext uri="{FF2B5EF4-FFF2-40B4-BE49-F238E27FC236}">
                    <a16:creationId xmlns:a16="http://schemas.microsoft.com/office/drawing/2014/main" id="{B354B04B-4652-E697-1795-89069AAF529B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" name="Google Shape;286;p27">
                <a:extLst>
                  <a:ext uri="{FF2B5EF4-FFF2-40B4-BE49-F238E27FC236}">
                    <a16:creationId xmlns:a16="http://schemas.microsoft.com/office/drawing/2014/main" id="{2A187252-60EF-5E37-706E-4DA8AC503358}"/>
                  </a:ext>
                </a:extLst>
              </p:cNvPr>
              <p:cNvSpPr/>
              <p:nvPr/>
            </p:nvSpPr>
            <p:spPr>
              <a:xfrm>
                <a:off x="2763353" y="1494559"/>
                <a:ext cx="489364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" name="Google Shape;287;p27">
                <a:extLst>
                  <a:ext uri="{FF2B5EF4-FFF2-40B4-BE49-F238E27FC236}">
                    <a16:creationId xmlns:a16="http://schemas.microsoft.com/office/drawing/2014/main" id="{DC73BF94-13C1-D2E1-B6C0-9FA6BF5A1C9C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" name="Google Shape;288;p27">
                <a:extLst>
                  <a:ext uri="{FF2B5EF4-FFF2-40B4-BE49-F238E27FC236}">
                    <a16:creationId xmlns:a16="http://schemas.microsoft.com/office/drawing/2014/main" id="{00B3FA94-7622-81A9-8674-149E70557929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" name="Google Shape;289;p27">
                <a:extLst>
                  <a:ext uri="{FF2B5EF4-FFF2-40B4-BE49-F238E27FC236}">
                    <a16:creationId xmlns:a16="http://schemas.microsoft.com/office/drawing/2014/main" id="{F894E2D6-112E-8664-70D0-76D336008CB9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" name="Google Shape;290;p27">
                <a:extLst>
                  <a:ext uri="{FF2B5EF4-FFF2-40B4-BE49-F238E27FC236}">
                    <a16:creationId xmlns:a16="http://schemas.microsoft.com/office/drawing/2014/main" id="{F9C95836-8CF2-206A-A12F-330EB1FBD23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" name="Google Shape;291;p27">
                <a:extLst>
                  <a:ext uri="{FF2B5EF4-FFF2-40B4-BE49-F238E27FC236}">
                    <a16:creationId xmlns:a16="http://schemas.microsoft.com/office/drawing/2014/main" id="{FF2ECAC5-B428-331E-A2DD-DBDFA7927F2D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" name="Google Shape;292;p27">
                <a:extLst>
                  <a:ext uri="{FF2B5EF4-FFF2-40B4-BE49-F238E27FC236}">
                    <a16:creationId xmlns:a16="http://schemas.microsoft.com/office/drawing/2014/main" id="{41EB5D8E-0A0E-68F3-7B6F-05B82D82C4E5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1" name="Group a"/>
          <p:cNvGrpSpPr/>
          <p:nvPr/>
        </p:nvGrpSpPr>
        <p:grpSpPr>
          <a:xfrm>
            <a:off x="4987475" y="485138"/>
            <a:ext cx="6220132" cy="1501840"/>
            <a:chOff x="4987475" y="485138"/>
            <a:chExt cx="6220132" cy="1501840"/>
          </a:xfrm>
        </p:grpSpPr>
        <p:grpSp>
          <p:nvGrpSpPr>
            <p:cNvPr id="64" name="Group 63"/>
            <p:cNvGrpSpPr/>
            <p:nvPr/>
          </p:nvGrpSpPr>
          <p:grpSpPr>
            <a:xfrm>
              <a:off x="5441645" y="666258"/>
              <a:ext cx="5765962" cy="1320720"/>
              <a:chOff x="1268095" y="3746863"/>
              <a:chExt cx="2421800" cy="536121"/>
            </a:xfrm>
          </p:grpSpPr>
          <p:sp>
            <p:nvSpPr>
              <p:cNvPr id="65" name="文本框 17">
                <a:extLst>
                  <a:ext uri="{FF2B5EF4-FFF2-40B4-BE49-F238E27FC236}">
                    <a16:creationId xmlns:a16="http://schemas.microsoft.com/office/drawing/2014/main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B54D06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=""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6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=""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zh-CN" sz="7200" b="0" i="0" u="none" strike="noStrike" kern="1200" cap="none" spc="10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1</a:t>
                </a:r>
                <a:endParaRPr kumimoji="0" lang="zh-CN" altLang="en-US" sz="72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75" name="Google Shape;438;p31">
              <a:extLst>
                <a:ext uri="{FF2B5EF4-FFF2-40B4-BE49-F238E27FC236}">
                  <a16:creationId xmlns:a16="http://schemas.microsoft.com/office/drawing/2014/main" id="{FBBE2949-1D56-FD0C-B3FB-FEF32E24C236}"/>
                </a:ext>
              </a:extLst>
            </p:cNvPr>
            <p:cNvGrpSpPr/>
            <p:nvPr/>
          </p:nvGrpSpPr>
          <p:grpSpPr>
            <a:xfrm>
              <a:off x="4987475" y="485138"/>
              <a:ext cx="1163264" cy="1453863"/>
              <a:chOff x="1702688" y="1359262"/>
              <a:chExt cx="519674" cy="648887"/>
            </a:xfrm>
          </p:grpSpPr>
          <p:sp>
            <p:nvSpPr>
              <p:cNvPr id="77" name="Google Shape;439;p31">
                <a:extLst>
                  <a:ext uri="{FF2B5EF4-FFF2-40B4-BE49-F238E27FC236}">
                    <a16:creationId xmlns:a16="http://schemas.microsoft.com/office/drawing/2014/main" id="{D2C9DA83-DD69-F7A3-A698-63C9574260C9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8" name="Google Shape;440;p31">
                <a:extLst>
                  <a:ext uri="{FF2B5EF4-FFF2-40B4-BE49-F238E27FC236}">
                    <a16:creationId xmlns:a16="http://schemas.microsoft.com/office/drawing/2014/main" id="{B1DC03F7-2D71-A339-B410-1ED76325717C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9" name="Google Shape;441;p31">
                <a:extLst>
                  <a:ext uri="{FF2B5EF4-FFF2-40B4-BE49-F238E27FC236}">
                    <a16:creationId xmlns:a16="http://schemas.microsoft.com/office/drawing/2014/main" id="{B04B0039-D8E0-284F-10B4-296CDB56DB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0" name="Google Shape;442;p31">
                <a:extLst>
                  <a:ext uri="{FF2B5EF4-FFF2-40B4-BE49-F238E27FC236}">
                    <a16:creationId xmlns:a16="http://schemas.microsoft.com/office/drawing/2014/main" id="{28BD3113-4BEF-E625-6472-A018643C08D7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1" name="Google Shape;443;p31">
                <a:extLst>
                  <a:ext uri="{FF2B5EF4-FFF2-40B4-BE49-F238E27FC236}">
                    <a16:creationId xmlns:a16="http://schemas.microsoft.com/office/drawing/2014/main" id="{798A0831-E7F3-F1D4-8092-C3B329F91A42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2" name="Google Shape;444;p31">
                <a:extLst>
                  <a:ext uri="{FF2B5EF4-FFF2-40B4-BE49-F238E27FC236}">
                    <a16:creationId xmlns:a16="http://schemas.microsoft.com/office/drawing/2014/main" id="{106FC84C-E2D0-4150-9CA6-94A01E33AFFC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3" name="Google Shape;445;p31">
                <a:extLst>
                  <a:ext uri="{FF2B5EF4-FFF2-40B4-BE49-F238E27FC236}">
                    <a16:creationId xmlns:a16="http://schemas.microsoft.com/office/drawing/2014/main" id="{63C25818-A9B4-649F-8D29-F88B0A2ABA67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4" name="Google Shape;446;p31">
                <a:extLst>
                  <a:ext uri="{FF2B5EF4-FFF2-40B4-BE49-F238E27FC236}">
                    <a16:creationId xmlns:a16="http://schemas.microsoft.com/office/drawing/2014/main" id="{648B93EC-335B-A499-FF05-2E556B045241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5" name="Google Shape;447;p31">
                <a:extLst>
                  <a:ext uri="{FF2B5EF4-FFF2-40B4-BE49-F238E27FC236}">
                    <a16:creationId xmlns:a16="http://schemas.microsoft.com/office/drawing/2014/main" id="{D6603A84-7B0C-097B-C4AA-F8D568016370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6" name="Google Shape;448;p31">
                <a:extLst>
                  <a:ext uri="{FF2B5EF4-FFF2-40B4-BE49-F238E27FC236}">
                    <a16:creationId xmlns:a16="http://schemas.microsoft.com/office/drawing/2014/main" id="{1EB5C024-E6DB-EFCC-D09F-DB93B6CED577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7" name="Google Shape;449;p31">
                <a:extLst>
                  <a:ext uri="{FF2B5EF4-FFF2-40B4-BE49-F238E27FC236}">
                    <a16:creationId xmlns:a16="http://schemas.microsoft.com/office/drawing/2014/main" id="{8184C97A-A233-12DC-08CD-626D949F7914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8" name="Google Shape;450;p31">
                <a:extLst>
                  <a:ext uri="{FF2B5EF4-FFF2-40B4-BE49-F238E27FC236}">
                    <a16:creationId xmlns:a16="http://schemas.microsoft.com/office/drawing/2014/main" id="{C578425D-152E-4529-DA2B-0547A2D4180E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9" name="Google Shape;451;p31">
                <a:extLst>
                  <a:ext uri="{FF2B5EF4-FFF2-40B4-BE49-F238E27FC236}">
                    <a16:creationId xmlns:a16="http://schemas.microsoft.com/office/drawing/2014/main" id="{400347BF-DD09-B717-0217-021B4C49CEF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0" name="Google Shape;452;p31">
                <a:extLst>
                  <a:ext uri="{FF2B5EF4-FFF2-40B4-BE49-F238E27FC236}">
                    <a16:creationId xmlns:a16="http://schemas.microsoft.com/office/drawing/2014/main" id="{4863897B-E082-B920-8B54-EFD5AB2E8972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1" name="Google Shape;453;p31">
                <a:extLst>
                  <a:ext uri="{FF2B5EF4-FFF2-40B4-BE49-F238E27FC236}">
                    <a16:creationId xmlns:a16="http://schemas.microsoft.com/office/drawing/2014/main" id="{3E5968E9-6277-2107-B5F8-99C24AED7D75}"/>
                  </a:ext>
                </a:extLst>
              </p:cNvPr>
              <p:cNvSpPr/>
              <p:nvPr/>
            </p:nvSpPr>
            <p:spPr>
              <a:xfrm>
                <a:off x="1749123" y="1487306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pic>
        <p:nvPicPr>
          <p:cNvPr id="97" name="Picture 9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868" y="286892"/>
            <a:ext cx="1885950" cy="17680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8140" y="4115272"/>
            <a:ext cx="1583678" cy="15836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1840" y="2255271"/>
            <a:ext cx="1583678" cy="15836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3" name="图片 3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50" b="8450"/>
          <a:stretch/>
        </p:blipFill>
        <p:spPr>
          <a:xfrm>
            <a:off x="1985008" y="710184"/>
            <a:ext cx="1109355" cy="92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308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62"/>
          <p:cNvGrpSpPr/>
          <p:nvPr/>
        </p:nvGrpSpPr>
        <p:grpSpPr>
          <a:xfrm>
            <a:off x="920599" y="889873"/>
            <a:ext cx="3608751" cy="4776124"/>
            <a:chOff x="1122680" y="1816100"/>
            <a:chExt cx="2918006" cy="3819075"/>
          </a:xfrm>
        </p:grpSpPr>
        <p:sp>
          <p:nvSpPr>
            <p:cNvPr id="61" name="矩形: 圆角 19">
              <a:extLst>
                <a:ext uri="{FF2B5EF4-FFF2-40B4-BE49-F238E27FC236}">
                  <a16:creationId xmlns:a16="http://schemas.microsoft.com/office/drawing/2014/main" id="{508F0F7B-540E-4BDD-841E-9EBB0DAA2840}"/>
                </a:ext>
              </a:extLst>
            </p:cNvPr>
            <p:cNvSpPr/>
            <p:nvPr/>
          </p:nvSpPr>
          <p:spPr>
            <a:xfrm>
              <a:off x="1278436" y="1850575"/>
              <a:ext cx="2762250" cy="3784600"/>
            </a:xfrm>
            <a:custGeom>
              <a:avLst/>
              <a:gdLst>
                <a:gd name="connsiteX0" fmla="*/ 0 w 2762250"/>
                <a:gd name="connsiteY0" fmla="*/ 273739 h 3784600"/>
                <a:gd name="connsiteX1" fmla="*/ 273739 w 2762250"/>
                <a:gd name="connsiteY1" fmla="*/ 0 h 3784600"/>
                <a:gd name="connsiteX2" fmla="*/ 2488511 w 2762250"/>
                <a:gd name="connsiteY2" fmla="*/ 0 h 3784600"/>
                <a:gd name="connsiteX3" fmla="*/ 2762250 w 2762250"/>
                <a:gd name="connsiteY3" fmla="*/ 273739 h 3784600"/>
                <a:gd name="connsiteX4" fmla="*/ 2762250 w 2762250"/>
                <a:gd name="connsiteY4" fmla="*/ 3510861 h 3784600"/>
                <a:gd name="connsiteX5" fmla="*/ 2488511 w 2762250"/>
                <a:gd name="connsiteY5" fmla="*/ 3784600 h 3784600"/>
                <a:gd name="connsiteX6" fmla="*/ 273739 w 2762250"/>
                <a:gd name="connsiteY6" fmla="*/ 3784600 h 3784600"/>
                <a:gd name="connsiteX7" fmla="*/ 0 w 2762250"/>
                <a:gd name="connsiteY7" fmla="*/ 3510861 h 3784600"/>
                <a:gd name="connsiteX8" fmla="*/ 0 w 2762250"/>
                <a:gd name="connsiteY8" fmla="*/ 273739 h 378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62250" h="3784600" fill="none" extrusionOk="0">
                  <a:moveTo>
                    <a:pt x="0" y="273739"/>
                  </a:moveTo>
                  <a:cubicBezTo>
                    <a:pt x="6900" y="148001"/>
                    <a:pt x="132483" y="27222"/>
                    <a:pt x="273739" y="0"/>
                  </a:cubicBezTo>
                  <a:cubicBezTo>
                    <a:pt x="780968" y="-36474"/>
                    <a:pt x="2074172" y="-131175"/>
                    <a:pt x="2488511" y="0"/>
                  </a:cubicBezTo>
                  <a:cubicBezTo>
                    <a:pt x="2642246" y="4696"/>
                    <a:pt x="2741110" y="139907"/>
                    <a:pt x="2762250" y="273739"/>
                  </a:cubicBezTo>
                  <a:cubicBezTo>
                    <a:pt x="2860386" y="958710"/>
                    <a:pt x="2747270" y="2997164"/>
                    <a:pt x="2762250" y="3510861"/>
                  </a:cubicBezTo>
                  <a:cubicBezTo>
                    <a:pt x="2768707" y="3660522"/>
                    <a:pt x="2628784" y="3778202"/>
                    <a:pt x="2488511" y="3784600"/>
                  </a:cubicBezTo>
                  <a:cubicBezTo>
                    <a:pt x="1903160" y="3903526"/>
                    <a:pt x="713704" y="3748705"/>
                    <a:pt x="273739" y="3784600"/>
                  </a:cubicBezTo>
                  <a:cubicBezTo>
                    <a:pt x="118189" y="3790638"/>
                    <a:pt x="-11458" y="3671493"/>
                    <a:pt x="0" y="3510861"/>
                  </a:cubicBezTo>
                  <a:cubicBezTo>
                    <a:pt x="-96102" y="2394014"/>
                    <a:pt x="48379" y="1018912"/>
                    <a:pt x="0" y="273739"/>
                  </a:cubicBezTo>
                  <a:close/>
                </a:path>
                <a:path w="2762250" h="3784600" stroke="0" extrusionOk="0">
                  <a:moveTo>
                    <a:pt x="0" y="273739"/>
                  </a:moveTo>
                  <a:cubicBezTo>
                    <a:pt x="-6030" y="105143"/>
                    <a:pt x="129723" y="-7824"/>
                    <a:pt x="273739" y="0"/>
                  </a:cubicBezTo>
                  <a:cubicBezTo>
                    <a:pt x="1047500" y="138061"/>
                    <a:pt x="1637073" y="95278"/>
                    <a:pt x="2488511" y="0"/>
                  </a:cubicBezTo>
                  <a:cubicBezTo>
                    <a:pt x="2633097" y="-24048"/>
                    <a:pt x="2760314" y="130874"/>
                    <a:pt x="2762250" y="273739"/>
                  </a:cubicBezTo>
                  <a:cubicBezTo>
                    <a:pt x="2688449" y="722461"/>
                    <a:pt x="2809263" y="2558356"/>
                    <a:pt x="2762250" y="3510861"/>
                  </a:cubicBezTo>
                  <a:cubicBezTo>
                    <a:pt x="2741149" y="3670203"/>
                    <a:pt x="2648256" y="3776987"/>
                    <a:pt x="2488511" y="3784600"/>
                  </a:cubicBezTo>
                  <a:cubicBezTo>
                    <a:pt x="2226330" y="3753440"/>
                    <a:pt x="1320669" y="3891461"/>
                    <a:pt x="273739" y="3784600"/>
                  </a:cubicBezTo>
                  <a:cubicBezTo>
                    <a:pt x="130924" y="3768414"/>
                    <a:pt x="17365" y="3663825"/>
                    <a:pt x="0" y="3510861"/>
                  </a:cubicBezTo>
                  <a:cubicBezTo>
                    <a:pt x="-80007" y="2923976"/>
                    <a:pt x="67080" y="1345095"/>
                    <a:pt x="0" y="273739"/>
                  </a:cubicBezTo>
                  <a:close/>
                </a:path>
              </a:pathLst>
            </a:custGeom>
            <a:solidFill>
              <a:srgbClr val="B54D06"/>
            </a:solidFill>
            <a:ln w="28575">
              <a:solidFill>
                <a:srgbClr val="B54D06"/>
              </a:solidFill>
              <a:extLst>
                <a:ext uri="{C807C97D-BFC1-408E-A445-0C87EB9F89A2}">
                  <ask:lineSketchStyleProps xmlns="" xmlns:ask="http://schemas.microsoft.com/office/drawing/2018/sketchyshapes" sd="3690286337">
                    <a:prstGeom prst="roundRect">
                      <a:avLst>
                        <a:gd name="adj" fmla="val 991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62" name="矩形: 圆角 21"/>
            <p:cNvSpPr/>
            <p:nvPr/>
          </p:nvSpPr>
          <p:spPr>
            <a:xfrm>
              <a:off x="1122680" y="1816100"/>
              <a:ext cx="2762250" cy="3784600"/>
            </a:xfrm>
            <a:custGeom>
              <a:avLst/>
              <a:gdLst>
                <a:gd name="connsiteX0" fmla="*/ 0 w 2762250"/>
                <a:gd name="connsiteY0" fmla="*/ 273739 h 3784600"/>
                <a:gd name="connsiteX1" fmla="*/ 273739 w 2762250"/>
                <a:gd name="connsiteY1" fmla="*/ 0 h 3784600"/>
                <a:gd name="connsiteX2" fmla="*/ 2488511 w 2762250"/>
                <a:gd name="connsiteY2" fmla="*/ 0 h 3784600"/>
                <a:gd name="connsiteX3" fmla="*/ 2762250 w 2762250"/>
                <a:gd name="connsiteY3" fmla="*/ 273739 h 3784600"/>
                <a:gd name="connsiteX4" fmla="*/ 2762250 w 2762250"/>
                <a:gd name="connsiteY4" fmla="*/ 3510861 h 3784600"/>
                <a:gd name="connsiteX5" fmla="*/ 2488511 w 2762250"/>
                <a:gd name="connsiteY5" fmla="*/ 3784600 h 3784600"/>
                <a:gd name="connsiteX6" fmla="*/ 273739 w 2762250"/>
                <a:gd name="connsiteY6" fmla="*/ 3784600 h 3784600"/>
                <a:gd name="connsiteX7" fmla="*/ 0 w 2762250"/>
                <a:gd name="connsiteY7" fmla="*/ 3510861 h 3784600"/>
                <a:gd name="connsiteX8" fmla="*/ 0 w 2762250"/>
                <a:gd name="connsiteY8" fmla="*/ 273739 h 378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62250" h="3784600" fill="none" extrusionOk="0">
                  <a:moveTo>
                    <a:pt x="0" y="273739"/>
                  </a:moveTo>
                  <a:cubicBezTo>
                    <a:pt x="6900" y="148001"/>
                    <a:pt x="132483" y="27222"/>
                    <a:pt x="273739" y="0"/>
                  </a:cubicBezTo>
                  <a:cubicBezTo>
                    <a:pt x="780968" y="-36474"/>
                    <a:pt x="2074172" y="-131175"/>
                    <a:pt x="2488511" y="0"/>
                  </a:cubicBezTo>
                  <a:cubicBezTo>
                    <a:pt x="2642246" y="4696"/>
                    <a:pt x="2741110" y="139907"/>
                    <a:pt x="2762250" y="273739"/>
                  </a:cubicBezTo>
                  <a:cubicBezTo>
                    <a:pt x="2860386" y="958710"/>
                    <a:pt x="2747270" y="2997164"/>
                    <a:pt x="2762250" y="3510861"/>
                  </a:cubicBezTo>
                  <a:cubicBezTo>
                    <a:pt x="2768707" y="3660522"/>
                    <a:pt x="2628784" y="3778202"/>
                    <a:pt x="2488511" y="3784600"/>
                  </a:cubicBezTo>
                  <a:cubicBezTo>
                    <a:pt x="1903160" y="3903526"/>
                    <a:pt x="713704" y="3748705"/>
                    <a:pt x="273739" y="3784600"/>
                  </a:cubicBezTo>
                  <a:cubicBezTo>
                    <a:pt x="118189" y="3790638"/>
                    <a:pt x="-11458" y="3671493"/>
                    <a:pt x="0" y="3510861"/>
                  </a:cubicBezTo>
                  <a:cubicBezTo>
                    <a:pt x="-96102" y="2394014"/>
                    <a:pt x="48379" y="1018912"/>
                    <a:pt x="0" y="273739"/>
                  </a:cubicBezTo>
                  <a:close/>
                </a:path>
                <a:path w="2762250" h="3784600" stroke="0" extrusionOk="0">
                  <a:moveTo>
                    <a:pt x="0" y="273739"/>
                  </a:moveTo>
                  <a:cubicBezTo>
                    <a:pt x="-6030" y="105143"/>
                    <a:pt x="129723" y="-7824"/>
                    <a:pt x="273739" y="0"/>
                  </a:cubicBezTo>
                  <a:cubicBezTo>
                    <a:pt x="1047500" y="138061"/>
                    <a:pt x="1637073" y="95278"/>
                    <a:pt x="2488511" y="0"/>
                  </a:cubicBezTo>
                  <a:cubicBezTo>
                    <a:pt x="2633097" y="-24048"/>
                    <a:pt x="2760314" y="130874"/>
                    <a:pt x="2762250" y="273739"/>
                  </a:cubicBezTo>
                  <a:cubicBezTo>
                    <a:pt x="2688449" y="722461"/>
                    <a:pt x="2809263" y="2558356"/>
                    <a:pt x="2762250" y="3510861"/>
                  </a:cubicBezTo>
                  <a:cubicBezTo>
                    <a:pt x="2741149" y="3670203"/>
                    <a:pt x="2648256" y="3776987"/>
                    <a:pt x="2488511" y="3784600"/>
                  </a:cubicBezTo>
                  <a:cubicBezTo>
                    <a:pt x="2226330" y="3753440"/>
                    <a:pt x="1320669" y="3891461"/>
                    <a:pt x="273739" y="3784600"/>
                  </a:cubicBezTo>
                  <a:cubicBezTo>
                    <a:pt x="130924" y="3768414"/>
                    <a:pt x="17365" y="3663825"/>
                    <a:pt x="0" y="3510861"/>
                  </a:cubicBezTo>
                  <a:cubicBezTo>
                    <a:pt x="-80007" y="2923976"/>
                    <a:pt x="67080" y="1345095"/>
                    <a:pt x="0" y="273739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B54D06"/>
              </a:solidFill>
              <a:extLst>
                <a:ext uri="{C807C97D-BFC1-408E-A445-0C87EB9F89A2}">
                  <ask:lineSketchStyleProps xmlns="" xmlns:ask="http://schemas.microsoft.com/office/drawing/2018/sketchyshapes" sd="3690286337">
                    <a:prstGeom prst="roundRect">
                      <a:avLst>
                        <a:gd name="adj" fmla="val 991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zh-CN" sz="5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思源黑体 CN Medium" panose="020B0600000000000000" pitchFamily="34" charset="-122"/>
                  <a:cs typeface="+mn-cs"/>
                  <a:sym typeface="Arial" panose="020B0604020202020204" pitchFamily="34" charset="0"/>
                </a:rPr>
                <a:t>Câu</a:t>
              </a:r>
              <a:r>
                <a:rPr kumimoji="0" lang="en-GB" altLang="zh-CN" sz="54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思源黑体 CN Medium" panose="020B0600000000000000" pitchFamily="34" charset="-122"/>
                  <a:cs typeface="+mn-cs"/>
                  <a:sym typeface="Arial" panose="020B0604020202020204" pitchFamily="34" charset="0"/>
                </a:rPr>
                <a:t> </a:t>
              </a:r>
              <a:r>
                <a:rPr kumimoji="0" lang="en-GB" altLang="zh-CN" sz="54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思源黑体 CN Medium" panose="020B0600000000000000" pitchFamily="34" charset="-122"/>
                  <a:cs typeface="+mn-cs"/>
                  <a:sym typeface="Arial" panose="020B0604020202020204" pitchFamily="34" charset="0"/>
                </a:rPr>
                <a:t>nào</a:t>
              </a:r>
              <a:r>
                <a:rPr kumimoji="0" lang="en-GB" altLang="zh-CN" sz="54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思源黑体 CN Medium" panose="020B0600000000000000" pitchFamily="34" charset="-122"/>
                  <a:cs typeface="+mn-cs"/>
                  <a:sym typeface="Arial" panose="020B0604020202020204" pitchFamily="34" charset="0"/>
                </a:rPr>
                <a:t> </a:t>
              </a:r>
              <a:r>
                <a:rPr kumimoji="0" lang="en-GB" altLang="zh-CN" sz="54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思源黑体 CN Medium" panose="020B0600000000000000" pitchFamily="34" charset="-122"/>
                  <a:cs typeface="+mn-cs"/>
                  <a:sym typeface="Arial" panose="020B0604020202020204" pitchFamily="34" charset="0"/>
                </a:rPr>
                <a:t>sau</a:t>
              </a:r>
              <a:r>
                <a:rPr kumimoji="0" lang="en-GB" altLang="zh-CN" sz="54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思源黑体 CN Medium" panose="020B0600000000000000" pitchFamily="34" charset="-122"/>
                  <a:cs typeface="+mn-cs"/>
                  <a:sym typeface="Arial" panose="020B0604020202020204" pitchFamily="34" charset="0"/>
                </a:rPr>
                <a:t> </a:t>
              </a:r>
              <a:r>
                <a:rPr kumimoji="0" lang="en-GB" altLang="zh-CN" sz="54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思源黑体 CN Medium" panose="020B0600000000000000" pitchFamily="34" charset="-122"/>
                  <a:cs typeface="+mn-cs"/>
                  <a:sym typeface="Arial" panose="020B0604020202020204" pitchFamily="34" charset="0"/>
                </a:rPr>
                <a:t>đây</a:t>
              </a:r>
              <a:r>
                <a:rPr kumimoji="0" lang="en-GB" altLang="zh-CN" sz="54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思源黑体 CN Medium" panose="020B0600000000000000" pitchFamily="34" charset="-122"/>
                  <a:cs typeface="+mn-cs"/>
                  <a:sym typeface="Arial" panose="020B0604020202020204" pitchFamily="34" charset="0"/>
                </a:rPr>
                <a:t> </a:t>
              </a:r>
              <a:r>
                <a:rPr kumimoji="0" lang="en-GB" altLang="zh-CN" sz="54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思源黑体 CN Medium" panose="020B0600000000000000" pitchFamily="34" charset="-122"/>
                  <a:cs typeface="+mn-cs"/>
                  <a:sym typeface="Arial" panose="020B0604020202020204" pitchFamily="34" charset="0"/>
                </a:rPr>
                <a:t>là</a:t>
              </a:r>
              <a:r>
                <a:rPr kumimoji="0" lang="en-GB" altLang="zh-CN" sz="54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思源黑体 CN Medium" panose="020B0600000000000000" pitchFamily="34" charset="-122"/>
                  <a:cs typeface="+mn-cs"/>
                  <a:sym typeface="Arial" panose="020B0604020202020204" pitchFamily="34" charset="0"/>
                </a:rPr>
                <a:t> </a:t>
              </a:r>
              <a:r>
                <a:rPr kumimoji="0" lang="en-GB" altLang="zh-CN" sz="54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思源黑体 CN Medium" panose="020B0600000000000000" pitchFamily="34" charset="-122"/>
                  <a:cs typeface="+mn-cs"/>
                  <a:sym typeface="Arial" panose="020B0604020202020204" pitchFamily="34" charset="0"/>
                </a:rPr>
                <a:t>đúng</a:t>
              </a:r>
              <a:r>
                <a:rPr kumimoji="0" lang="en-GB" altLang="zh-CN" sz="54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思源黑体 CN Medium" panose="020B0600000000000000" pitchFamily="34" charset="-122"/>
                  <a:cs typeface="+mn-cs"/>
                  <a:sym typeface="Arial" panose="020B0604020202020204" pitchFamily="34" charset="0"/>
                </a:rPr>
                <a:t>?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思源黑体 CN Medium" panose="020B0600000000000000" pitchFamily="34" charset="-122"/>
                <a:cs typeface="+mn-cs"/>
                <a:sym typeface="Arial" panose="020B0604020202020204" pitchFamily="34" charset="0"/>
              </a:endParaRPr>
            </a:p>
          </p:txBody>
        </p:sp>
      </p:grpSp>
      <p:grpSp>
        <p:nvGrpSpPr>
          <p:cNvPr id="103" name="Group c"/>
          <p:cNvGrpSpPr/>
          <p:nvPr/>
        </p:nvGrpSpPr>
        <p:grpSpPr>
          <a:xfrm>
            <a:off x="4689219" y="4328604"/>
            <a:ext cx="6612802" cy="1534349"/>
            <a:chOff x="4689219" y="4328604"/>
            <a:chExt cx="6612802" cy="1534349"/>
          </a:xfrm>
        </p:grpSpPr>
        <p:grpSp>
          <p:nvGrpSpPr>
            <p:cNvPr id="70" name="Group 69"/>
            <p:cNvGrpSpPr/>
            <p:nvPr/>
          </p:nvGrpSpPr>
          <p:grpSpPr>
            <a:xfrm>
              <a:off x="5536059" y="4328604"/>
              <a:ext cx="5765962" cy="1320720"/>
              <a:chOff x="1268095" y="3746863"/>
              <a:chExt cx="2421800" cy="536121"/>
            </a:xfrm>
          </p:grpSpPr>
          <p:sp>
            <p:nvSpPr>
              <p:cNvPr id="71" name="文本框 17">
                <a:extLst>
                  <a:ext uri="{FF2B5EF4-FFF2-40B4-BE49-F238E27FC236}">
                    <a16:creationId xmlns:a16="http://schemas.microsoft.com/office/drawing/2014/main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B54D06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=""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1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72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=""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lvl="0">
                  <a:defRPr/>
                </a:pPr>
                <a:r>
                  <a:rPr lang="en-GB" altLang="zh-CN" sz="4000" spc="1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思源黑体 CN Medium" panose="020B0600000000000000" pitchFamily="34" charset="-122"/>
                    <a:sym typeface="Arial" panose="020B0604020202020204" pitchFamily="34" charset="0"/>
                  </a:rPr>
                  <a:t>Số</a:t>
                </a:r>
                <a:r>
                  <a:rPr lang="en-GB" altLang="zh-CN" sz="4000" spc="100" dirty="0">
                    <a:solidFill>
                      <a:prstClr val="black"/>
                    </a:solidFill>
                    <a:latin typeface="UTM Avo" panose="02040603050506020204" pitchFamily="18" charset="0"/>
                    <a:ea typeface="思源黑体 CN Medium" panose="020B0600000000000000" pitchFamily="34" charset="-122"/>
                    <a:sym typeface="Arial" panose="020B0604020202020204" pitchFamily="34" charset="0"/>
                  </a:rPr>
                  <a:t> </a:t>
                </a:r>
                <a:r>
                  <a:rPr lang="en-GB" altLang="zh-CN" sz="4000" spc="1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思源黑体 CN Medium" panose="020B0600000000000000" pitchFamily="34" charset="-122"/>
                    <a:sym typeface="Arial" panose="020B0604020202020204" pitchFamily="34" charset="0"/>
                  </a:rPr>
                  <a:t>dư</a:t>
                </a:r>
                <a:r>
                  <a:rPr lang="en-GB" altLang="zh-CN" sz="4000" spc="100" dirty="0">
                    <a:solidFill>
                      <a:prstClr val="black"/>
                    </a:solidFill>
                    <a:latin typeface="UTM Avo" panose="02040603050506020204" pitchFamily="18" charset="0"/>
                    <a:ea typeface="思源黑体 CN Medium" panose="020B0600000000000000" pitchFamily="34" charset="-122"/>
                    <a:sym typeface="Arial" panose="020B0604020202020204" pitchFamily="34" charset="0"/>
                  </a:rPr>
                  <a:t> </a:t>
                </a:r>
                <a:r>
                  <a:rPr lang="en-GB" altLang="zh-CN" sz="4000" spc="100" dirty="0" err="1" smtClean="0">
                    <a:solidFill>
                      <a:prstClr val="black"/>
                    </a:solidFill>
                    <a:latin typeface="UTM Avo" panose="02040603050506020204" pitchFamily="18" charset="0"/>
                    <a:ea typeface="思源黑体 CN Medium" panose="020B0600000000000000" pitchFamily="34" charset="-122"/>
                    <a:sym typeface="Arial" panose="020B0604020202020204" pitchFamily="34" charset="0"/>
                  </a:rPr>
                  <a:t>bé</a:t>
                </a:r>
                <a:r>
                  <a:rPr lang="en-GB" altLang="zh-CN" sz="4000" spc="100" dirty="0" smtClean="0">
                    <a:solidFill>
                      <a:prstClr val="black"/>
                    </a:solidFill>
                    <a:latin typeface="UTM Avo" panose="02040603050506020204" pitchFamily="18" charset="0"/>
                    <a:ea typeface="思源黑体 CN Medium" panose="020B0600000000000000" pitchFamily="34" charset="-122"/>
                    <a:sym typeface="Arial" panose="020B0604020202020204" pitchFamily="34" charset="0"/>
                  </a:rPr>
                  <a:t> </a:t>
                </a:r>
                <a:r>
                  <a:rPr lang="en-GB" altLang="zh-CN" sz="4000" spc="1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思源黑体 CN Medium" panose="020B0600000000000000" pitchFamily="34" charset="-122"/>
                    <a:sym typeface="Arial" panose="020B0604020202020204" pitchFamily="34" charset="0"/>
                  </a:rPr>
                  <a:t>hơn</a:t>
                </a:r>
                <a:r>
                  <a:rPr lang="en-GB" altLang="zh-CN" sz="4000" spc="100" dirty="0">
                    <a:solidFill>
                      <a:prstClr val="black"/>
                    </a:solidFill>
                    <a:latin typeface="UTM Avo" panose="02040603050506020204" pitchFamily="18" charset="0"/>
                    <a:ea typeface="思源黑体 CN Medium" panose="020B0600000000000000" pitchFamily="34" charset="-122"/>
                    <a:sym typeface="Arial" panose="020B0604020202020204" pitchFamily="34" charset="0"/>
                  </a:rPr>
                  <a:t> </a:t>
                </a:r>
                <a:r>
                  <a:rPr lang="en-GB" altLang="zh-CN" sz="4000" spc="1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思源黑体 CN Medium" panose="020B0600000000000000" pitchFamily="34" charset="-122"/>
                    <a:sym typeface="Arial" panose="020B0604020202020204" pitchFamily="34" charset="0"/>
                  </a:rPr>
                  <a:t>số</a:t>
                </a:r>
                <a:r>
                  <a:rPr lang="en-GB" altLang="zh-CN" sz="4000" spc="100" dirty="0">
                    <a:solidFill>
                      <a:prstClr val="black"/>
                    </a:solidFill>
                    <a:latin typeface="UTM Avo" panose="02040603050506020204" pitchFamily="18" charset="0"/>
                    <a:ea typeface="思源黑体 CN Medium" panose="020B0600000000000000" pitchFamily="34" charset="-122"/>
                    <a:sym typeface="Arial" panose="020B0604020202020204" pitchFamily="34" charset="0"/>
                  </a:rPr>
                  <a:t> chia</a:t>
                </a:r>
                <a:endParaRPr lang="zh-CN" altLang="en-US" sz="4000" spc="100" dirty="0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37" name="Google Shape;293;p27">
              <a:extLst>
                <a:ext uri="{FF2B5EF4-FFF2-40B4-BE49-F238E27FC236}">
                  <a16:creationId xmlns:a16="http://schemas.microsoft.com/office/drawing/2014/main" id="{F2A58BBE-857C-B7E7-1F2E-08AE92DBEF2C}"/>
                </a:ext>
              </a:extLst>
            </p:cNvPr>
            <p:cNvGrpSpPr/>
            <p:nvPr/>
          </p:nvGrpSpPr>
          <p:grpSpPr>
            <a:xfrm rot="21403310">
              <a:off x="4689219" y="4394865"/>
              <a:ext cx="1561143" cy="1468088"/>
              <a:chOff x="3452031" y="1404273"/>
              <a:chExt cx="1016859" cy="609422"/>
            </a:xfrm>
          </p:grpSpPr>
          <p:sp>
            <p:nvSpPr>
              <p:cNvPr id="39" name="Google Shape;294;p27">
                <a:extLst>
                  <a:ext uri="{FF2B5EF4-FFF2-40B4-BE49-F238E27FC236}">
                    <a16:creationId xmlns:a16="http://schemas.microsoft.com/office/drawing/2014/main" id="{D2D4C231-1A38-0FD5-456C-7727953658B5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" name="Google Shape;295;p27">
                <a:extLst>
                  <a:ext uri="{FF2B5EF4-FFF2-40B4-BE49-F238E27FC236}">
                    <a16:creationId xmlns:a16="http://schemas.microsoft.com/office/drawing/2014/main" id="{C6042492-5720-5EF8-460D-9B620F907D2A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" name="Google Shape;296;p27">
                <a:extLst>
                  <a:ext uri="{FF2B5EF4-FFF2-40B4-BE49-F238E27FC236}">
                    <a16:creationId xmlns:a16="http://schemas.microsoft.com/office/drawing/2014/main" id="{35CAD6B6-EF25-29EC-FFE3-51ACB233C350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" name="Google Shape;297;p27">
                <a:extLst>
                  <a:ext uri="{FF2B5EF4-FFF2-40B4-BE49-F238E27FC236}">
                    <a16:creationId xmlns:a16="http://schemas.microsoft.com/office/drawing/2014/main" id="{3FEAE17A-DCBB-78BC-B638-77F55F91A83B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" name="Google Shape;298;p27">
                <a:extLst>
                  <a:ext uri="{FF2B5EF4-FFF2-40B4-BE49-F238E27FC236}">
                    <a16:creationId xmlns:a16="http://schemas.microsoft.com/office/drawing/2014/main" id="{9CD55A9E-B2A0-FFE6-0E24-5B9DCBC6DE6D}"/>
                  </a:ext>
                </a:extLst>
              </p:cNvPr>
              <p:cNvSpPr/>
              <p:nvPr/>
            </p:nvSpPr>
            <p:spPr>
              <a:xfrm>
                <a:off x="3716602" y="1453022"/>
                <a:ext cx="63968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4" name="Google Shape;299;p27">
                <a:extLst>
                  <a:ext uri="{FF2B5EF4-FFF2-40B4-BE49-F238E27FC236}">
                    <a16:creationId xmlns:a16="http://schemas.microsoft.com/office/drawing/2014/main" id="{9F55F073-471B-E9E9-0D09-ADFE3506C3B9}"/>
                  </a:ext>
                </a:extLst>
              </p:cNvPr>
              <p:cNvSpPr/>
              <p:nvPr/>
            </p:nvSpPr>
            <p:spPr>
              <a:xfrm>
                <a:off x="3452031" y="1438017"/>
                <a:ext cx="885799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" name="Google Shape;300;p27">
                <a:extLst>
                  <a:ext uri="{FF2B5EF4-FFF2-40B4-BE49-F238E27FC236}">
                    <a16:creationId xmlns:a16="http://schemas.microsoft.com/office/drawing/2014/main" id="{365CD12D-A523-743E-C317-7DD51707B08A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" name="Google Shape;301;p27">
                <a:extLst>
                  <a:ext uri="{FF2B5EF4-FFF2-40B4-BE49-F238E27FC236}">
                    <a16:creationId xmlns:a16="http://schemas.microsoft.com/office/drawing/2014/main" id="{B1C7BB1D-A90B-2CAD-AB8F-3E73DCEDA59A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" name="Google Shape;302;p27">
                <a:extLst>
                  <a:ext uri="{FF2B5EF4-FFF2-40B4-BE49-F238E27FC236}">
                    <a16:creationId xmlns:a16="http://schemas.microsoft.com/office/drawing/2014/main" id="{2F464EAC-41E7-5217-27BF-290C1309E1E0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Google Shape;303;p27">
                <a:extLst>
                  <a:ext uri="{FF2B5EF4-FFF2-40B4-BE49-F238E27FC236}">
                    <a16:creationId xmlns:a16="http://schemas.microsoft.com/office/drawing/2014/main" id="{B96E291B-536D-6F8A-DE10-B5C3253A9DEA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" name="Google Shape;304;p27">
                <a:extLst>
                  <a:ext uri="{FF2B5EF4-FFF2-40B4-BE49-F238E27FC236}">
                    <a16:creationId xmlns:a16="http://schemas.microsoft.com/office/drawing/2014/main" id="{4C2F6090-8239-FE8E-CA3A-C495880CA9AC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" name="Google Shape;305;p27">
                <a:extLst>
                  <a:ext uri="{FF2B5EF4-FFF2-40B4-BE49-F238E27FC236}">
                    <a16:creationId xmlns:a16="http://schemas.microsoft.com/office/drawing/2014/main" id="{92B5E5D7-6269-790F-C74E-654779B27993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" name="Google Shape;306;p27">
                <a:extLst>
                  <a:ext uri="{FF2B5EF4-FFF2-40B4-BE49-F238E27FC236}">
                    <a16:creationId xmlns:a16="http://schemas.microsoft.com/office/drawing/2014/main" id="{4420934A-3245-4D5E-8DE8-4397EB0E9023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" name="Google Shape;307;p27">
                <a:extLst>
                  <a:ext uri="{FF2B5EF4-FFF2-40B4-BE49-F238E27FC236}">
                    <a16:creationId xmlns:a16="http://schemas.microsoft.com/office/drawing/2014/main" id="{A8CC3EDE-7215-4866-2DED-DE326B9980CB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" name="Google Shape;308;p27">
                <a:extLst>
                  <a:ext uri="{FF2B5EF4-FFF2-40B4-BE49-F238E27FC236}">
                    <a16:creationId xmlns:a16="http://schemas.microsoft.com/office/drawing/2014/main" id="{BD5CEBD6-7CE7-251D-3F5C-0A8F15A3A1A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" name="Google Shape;309;p27">
                <a:extLst>
                  <a:ext uri="{FF2B5EF4-FFF2-40B4-BE49-F238E27FC236}">
                    <a16:creationId xmlns:a16="http://schemas.microsoft.com/office/drawing/2014/main" id="{5A041ECF-D503-5A34-35ED-7B98EE8F9229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" name="Google Shape;310;p27">
                <a:extLst>
                  <a:ext uri="{FF2B5EF4-FFF2-40B4-BE49-F238E27FC236}">
                    <a16:creationId xmlns:a16="http://schemas.microsoft.com/office/drawing/2014/main" id="{191F857A-7D0F-0BBD-5033-739B1F9DDC42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" name="Google Shape;311;p27">
                <a:extLst>
                  <a:ext uri="{FF2B5EF4-FFF2-40B4-BE49-F238E27FC236}">
                    <a16:creationId xmlns:a16="http://schemas.microsoft.com/office/drawing/2014/main" id="{0AE1E744-3264-8A96-10FA-02EFCB26225C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" name="Google Shape;312;p27">
                <a:extLst>
                  <a:ext uri="{FF2B5EF4-FFF2-40B4-BE49-F238E27FC236}">
                    <a16:creationId xmlns:a16="http://schemas.microsoft.com/office/drawing/2014/main" id="{3F2E924D-7F2D-08DB-4B9D-630AC9909A9E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" name="Google Shape;313;p27">
                <a:extLst>
                  <a:ext uri="{FF2B5EF4-FFF2-40B4-BE49-F238E27FC236}">
                    <a16:creationId xmlns:a16="http://schemas.microsoft.com/office/drawing/2014/main" id="{64EF7073-7B3A-E758-FCB9-897D60AFBDA4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" name="Google Shape;314;p27">
                <a:extLst>
                  <a:ext uri="{FF2B5EF4-FFF2-40B4-BE49-F238E27FC236}">
                    <a16:creationId xmlns:a16="http://schemas.microsoft.com/office/drawing/2014/main" id="{97A2B157-5382-58AB-0674-56950D156BE1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2" name="Group b"/>
          <p:cNvGrpSpPr/>
          <p:nvPr/>
        </p:nvGrpSpPr>
        <p:grpSpPr>
          <a:xfrm>
            <a:off x="4948385" y="2557708"/>
            <a:ext cx="6331130" cy="1371037"/>
            <a:chOff x="4948385" y="2557708"/>
            <a:chExt cx="6331130" cy="1371037"/>
          </a:xfrm>
        </p:grpSpPr>
        <p:grpSp>
          <p:nvGrpSpPr>
            <p:cNvPr id="67" name="Group 66"/>
            <p:cNvGrpSpPr/>
            <p:nvPr/>
          </p:nvGrpSpPr>
          <p:grpSpPr>
            <a:xfrm>
              <a:off x="5624560" y="2656156"/>
              <a:ext cx="5654955" cy="1272589"/>
              <a:chOff x="1333410" y="3766401"/>
              <a:chExt cx="2375175" cy="516583"/>
            </a:xfrm>
          </p:grpSpPr>
          <p:sp>
            <p:nvSpPr>
              <p:cNvPr id="68" name="文本框 17">
                <a:extLst>
                  <a:ext uri="{FF2B5EF4-FFF2-40B4-BE49-F238E27FC236}">
                    <a16:creationId xmlns:a16="http://schemas.microsoft.com/office/drawing/2014/main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B54D06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=""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1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9" name="文本框 18"/>
              <p:cNvSpPr txBox="1"/>
              <p:nvPr/>
            </p:nvSpPr>
            <p:spPr>
              <a:xfrm>
                <a:off x="1352100" y="3766401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=""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lvl="0">
                  <a:defRPr/>
                </a:pPr>
                <a:r>
                  <a:rPr lang="en-GB" altLang="zh-CN" sz="4000" spc="1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思源黑体 CN Medium" panose="020B0600000000000000" pitchFamily="34" charset="-122"/>
                    <a:sym typeface="Arial" panose="020B0604020202020204" pitchFamily="34" charset="0"/>
                  </a:rPr>
                  <a:t>Số</a:t>
                </a:r>
                <a:r>
                  <a:rPr lang="en-GB" altLang="zh-CN" sz="4000" spc="100" dirty="0">
                    <a:solidFill>
                      <a:prstClr val="black"/>
                    </a:solidFill>
                    <a:latin typeface="UTM Avo" panose="02040603050506020204" pitchFamily="18" charset="0"/>
                    <a:ea typeface="思源黑体 CN Medium" panose="020B0600000000000000" pitchFamily="34" charset="-122"/>
                    <a:sym typeface="Arial" panose="020B0604020202020204" pitchFamily="34" charset="0"/>
                  </a:rPr>
                  <a:t> </a:t>
                </a:r>
                <a:r>
                  <a:rPr lang="en-GB" altLang="zh-CN" sz="4000" spc="1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思源黑体 CN Medium" panose="020B0600000000000000" pitchFamily="34" charset="-122"/>
                    <a:sym typeface="Arial" panose="020B0604020202020204" pitchFamily="34" charset="0"/>
                  </a:rPr>
                  <a:t>dư</a:t>
                </a:r>
                <a:r>
                  <a:rPr lang="en-GB" altLang="zh-CN" sz="4000" spc="100" dirty="0">
                    <a:solidFill>
                      <a:prstClr val="black"/>
                    </a:solidFill>
                    <a:latin typeface="UTM Avo" panose="02040603050506020204" pitchFamily="18" charset="0"/>
                    <a:ea typeface="思源黑体 CN Medium" panose="020B0600000000000000" pitchFamily="34" charset="-122"/>
                    <a:sym typeface="Arial" panose="020B0604020202020204" pitchFamily="34" charset="0"/>
                  </a:rPr>
                  <a:t> </a:t>
                </a:r>
                <a:r>
                  <a:rPr lang="en-GB" altLang="zh-CN" sz="4000" spc="100" dirty="0" err="1" smtClean="0">
                    <a:solidFill>
                      <a:prstClr val="black"/>
                    </a:solidFill>
                    <a:latin typeface="UTM Avo" panose="02040603050506020204" pitchFamily="18" charset="0"/>
                    <a:ea typeface="思源黑体 CN Medium" panose="020B0600000000000000" pitchFamily="34" charset="-122"/>
                    <a:sym typeface="Arial" panose="020B0604020202020204" pitchFamily="34" charset="0"/>
                  </a:rPr>
                  <a:t>bằng</a:t>
                </a:r>
                <a:r>
                  <a:rPr lang="en-GB" altLang="zh-CN" sz="4000" spc="100" dirty="0" smtClean="0">
                    <a:solidFill>
                      <a:prstClr val="black"/>
                    </a:solidFill>
                    <a:latin typeface="UTM Avo" panose="02040603050506020204" pitchFamily="18" charset="0"/>
                    <a:ea typeface="思源黑体 CN Medium" panose="020B0600000000000000" pitchFamily="34" charset="-122"/>
                    <a:sym typeface="Arial" panose="020B0604020202020204" pitchFamily="34" charset="0"/>
                  </a:rPr>
                  <a:t> </a:t>
                </a:r>
                <a:r>
                  <a:rPr lang="en-GB" altLang="zh-CN" sz="4000" spc="100" dirty="0" err="1" smtClean="0">
                    <a:solidFill>
                      <a:prstClr val="black"/>
                    </a:solidFill>
                    <a:latin typeface="UTM Avo" panose="02040603050506020204" pitchFamily="18" charset="0"/>
                    <a:ea typeface="思源黑体 CN Medium" panose="020B0600000000000000" pitchFamily="34" charset="-122"/>
                    <a:sym typeface="Arial" panose="020B0604020202020204" pitchFamily="34" charset="0"/>
                  </a:rPr>
                  <a:t>số</a:t>
                </a:r>
                <a:r>
                  <a:rPr lang="en-GB" altLang="zh-CN" sz="4000" spc="100" dirty="0" smtClean="0">
                    <a:solidFill>
                      <a:prstClr val="black"/>
                    </a:solidFill>
                    <a:latin typeface="UTM Avo" panose="02040603050506020204" pitchFamily="18" charset="0"/>
                    <a:ea typeface="思源黑体 CN Medium" panose="020B0600000000000000" pitchFamily="34" charset="-122"/>
                    <a:sym typeface="Arial" panose="020B0604020202020204" pitchFamily="34" charset="0"/>
                  </a:rPr>
                  <a:t> </a:t>
                </a:r>
                <a:r>
                  <a:rPr lang="en-GB" altLang="zh-CN" sz="4000" spc="100" dirty="0">
                    <a:solidFill>
                      <a:prstClr val="black"/>
                    </a:solidFill>
                    <a:latin typeface="UTM Avo" panose="02040603050506020204" pitchFamily="18" charset="0"/>
                    <a:ea typeface="思源黑体 CN Medium" panose="020B0600000000000000" pitchFamily="34" charset="-122"/>
                    <a:sym typeface="Arial" panose="020B0604020202020204" pitchFamily="34" charset="0"/>
                  </a:rPr>
                  <a:t>chia</a:t>
                </a:r>
                <a:endParaRPr lang="zh-CN" altLang="en-US" sz="4000" spc="100" dirty="0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4" name="Google Shape;282;p27">
              <a:extLst>
                <a:ext uri="{FF2B5EF4-FFF2-40B4-BE49-F238E27FC236}">
                  <a16:creationId xmlns:a16="http://schemas.microsoft.com/office/drawing/2014/main" id="{7E97E676-8A4B-8906-2FE4-22950AA1E9D9}"/>
                </a:ext>
              </a:extLst>
            </p:cNvPr>
            <p:cNvGrpSpPr/>
            <p:nvPr/>
          </p:nvGrpSpPr>
          <p:grpSpPr>
            <a:xfrm rot="21111617">
              <a:off x="4948385" y="2557708"/>
              <a:ext cx="967097" cy="1260217"/>
              <a:chOff x="2659950" y="1396779"/>
              <a:chExt cx="617985" cy="605419"/>
            </a:xfrm>
          </p:grpSpPr>
          <p:sp>
            <p:nvSpPr>
              <p:cNvPr id="6" name="Google Shape;283;p27">
                <a:extLst>
                  <a:ext uri="{FF2B5EF4-FFF2-40B4-BE49-F238E27FC236}">
                    <a16:creationId xmlns:a16="http://schemas.microsoft.com/office/drawing/2014/main" id="{88DB6699-3482-9B94-81E8-3037E2FF73DC}"/>
                  </a:ext>
                </a:extLst>
              </p:cNvPr>
              <p:cNvSpPr/>
              <p:nvPr/>
            </p:nvSpPr>
            <p:spPr>
              <a:xfrm>
                <a:off x="2659950" y="1396779"/>
                <a:ext cx="617985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" name="Google Shape;284;p27">
                <a:extLst>
                  <a:ext uri="{FF2B5EF4-FFF2-40B4-BE49-F238E27FC236}">
                    <a16:creationId xmlns:a16="http://schemas.microsoft.com/office/drawing/2014/main" id="{AA9A3EC6-AC1A-4202-1B12-828B85E36C9B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" name="Google Shape;285;p27">
                <a:extLst>
                  <a:ext uri="{FF2B5EF4-FFF2-40B4-BE49-F238E27FC236}">
                    <a16:creationId xmlns:a16="http://schemas.microsoft.com/office/drawing/2014/main" id="{B354B04B-4652-E697-1795-89069AAF529B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" name="Google Shape;286;p27">
                <a:extLst>
                  <a:ext uri="{FF2B5EF4-FFF2-40B4-BE49-F238E27FC236}">
                    <a16:creationId xmlns:a16="http://schemas.microsoft.com/office/drawing/2014/main" id="{2A187252-60EF-5E37-706E-4DA8AC503358}"/>
                  </a:ext>
                </a:extLst>
              </p:cNvPr>
              <p:cNvSpPr/>
              <p:nvPr/>
            </p:nvSpPr>
            <p:spPr>
              <a:xfrm>
                <a:off x="2763353" y="1494559"/>
                <a:ext cx="489364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" name="Google Shape;287;p27">
                <a:extLst>
                  <a:ext uri="{FF2B5EF4-FFF2-40B4-BE49-F238E27FC236}">
                    <a16:creationId xmlns:a16="http://schemas.microsoft.com/office/drawing/2014/main" id="{DC73BF94-13C1-D2E1-B6C0-9FA6BF5A1C9C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" name="Google Shape;288;p27">
                <a:extLst>
                  <a:ext uri="{FF2B5EF4-FFF2-40B4-BE49-F238E27FC236}">
                    <a16:creationId xmlns:a16="http://schemas.microsoft.com/office/drawing/2014/main" id="{00B3FA94-7622-81A9-8674-149E70557929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" name="Google Shape;289;p27">
                <a:extLst>
                  <a:ext uri="{FF2B5EF4-FFF2-40B4-BE49-F238E27FC236}">
                    <a16:creationId xmlns:a16="http://schemas.microsoft.com/office/drawing/2014/main" id="{F894E2D6-112E-8664-70D0-76D336008CB9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" name="Google Shape;290;p27">
                <a:extLst>
                  <a:ext uri="{FF2B5EF4-FFF2-40B4-BE49-F238E27FC236}">
                    <a16:creationId xmlns:a16="http://schemas.microsoft.com/office/drawing/2014/main" id="{F9C95836-8CF2-206A-A12F-330EB1FBD23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" name="Google Shape;291;p27">
                <a:extLst>
                  <a:ext uri="{FF2B5EF4-FFF2-40B4-BE49-F238E27FC236}">
                    <a16:creationId xmlns:a16="http://schemas.microsoft.com/office/drawing/2014/main" id="{FF2ECAC5-B428-331E-A2DD-DBDFA7927F2D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" name="Google Shape;292;p27">
                <a:extLst>
                  <a:ext uri="{FF2B5EF4-FFF2-40B4-BE49-F238E27FC236}">
                    <a16:creationId xmlns:a16="http://schemas.microsoft.com/office/drawing/2014/main" id="{41EB5D8E-0A0E-68F3-7B6F-05B82D82C4E5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1" name="Group a"/>
          <p:cNvGrpSpPr/>
          <p:nvPr/>
        </p:nvGrpSpPr>
        <p:grpSpPr>
          <a:xfrm>
            <a:off x="4987475" y="485138"/>
            <a:ext cx="6220132" cy="1501840"/>
            <a:chOff x="4987475" y="485138"/>
            <a:chExt cx="6220132" cy="1501840"/>
          </a:xfrm>
        </p:grpSpPr>
        <p:grpSp>
          <p:nvGrpSpPr>
            <p:cNvPr id="64" name="Group 63"/>
            <p:cNvGrpSpPr/>
            <p:nvPr/>
          </p:nvGrpSpPr>
          <p:grpSpPr>
            <a:xfrm>
              <a:off x="5441645" y="666258"/>
              <a:ext cx="5765962" cy="1320720"/>
              <a:chOff x="1268095" y="3746863"/>
              <a:chExt cx="2421800" cy="536121"/>
            </a:xfrm>
          </p:grpSpPr>
          <p:sp>
            <p:nvSpPr>
              <p:cNvPr id="65" name="文本框 17">
                <a:extLst>
                  <a:ext uri="{FF2B5EF4-FFF2-40B4-BE49-F238E27FC236}">
                    <a16:creationId xmlns:a16="http://schemas.microsoft.com/office/drawing/2014/main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B54D06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=""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6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=""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zh-CN" sz="4000" b="0" i="0" u="none" strike="noStrike" kern="1200" cap="none" spc="10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思源黑体 CN Medium" panose="020B0600000000000000" pitchFamily="34" charset="-122"/>
                    <a:sym typeface="Arial" panose="020B0604020202020204" pitchFamily="34" charset="0"/>
                  </a:rPr>
                  <a:t>Số</a:t>
                </a:r>
                <a:r>
                  <a:rPr kumimoji="0" lang="en-GB" altLang="zh-CN" sz="4000" b="0" i="0" u="none" strike="noStrike" kern="1200" cap="none" spc="10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思源黑体 CN Medium" panose="020B0600000000000000" pitchFamily="34" charset="-122"/>
                    <a:sym typeface="Arial" panose="020B0604020202020204" pitchFamily="34" charset="0"/>
                  </a:rPr>
                  <a:t> </a:t>
                </a:r>
                <a:r>
                  <a:rPr kumimoji="0" lang="en-GB" altLang="zh-CN" sz="4000" b="0" i="0" u="none" strike="noStrike" kern="1200" cap="none" spc="10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思源黑体 CN Medium" panose="020B0600000000000000" pitchFamily="34" charset="-122"/>
                    <a:sym typeface="Arial" panose="020B0604020202020204" pitchFamily="34" charset="0"/>
                  </a:rPr>
                  <a:t>dư</a:t>
                </a:r>
                <a:r>
                  <a:rPr kumimoji="0" lang="en-GB" altLang="zh-CN" sz="4000" b="0" i="0" u="none" strike="noStrike" kern="1200" cap="none" spc="10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思源黑体 CN Medium" panose="020B0600000000000000" pitchFamily="34" charset="-122"/>
                    <a:sym typeface="Arial" panose="020B0604020202020204" pitchFamily="34" charset="0"/>
                  </a:rPr>
                  <a:t> </a:t>
                </a:r>
                <a:r>
                  <a:rPr kumimoji="0" lang="en-GB" altLang="zh-CN" sz="4000" b="0" i="0" u="none" strike="noStrike" kern="1200" cap="none" spc="10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思源黑体 CN Medium" panose="020B0600000000000000" pitchFamily="34" charset="-122"/>
                    <a:sym typeface="Arial" panose="020B0604020202020204" pitchFamily="34" charset="0"/>
                  </a:rPr>
                  <a:t>lớn</a:t>
                </a:r>
                <a:r>
                  <a:rPr kumimoji="0" lang="en-GB" altLang="zh-CN" sz="4000" b="0" i="0" u="none" strike="noStrike" kern="1200" cap="none" spc="10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思源黑体 CN Medium" panose="020B0600000000000000" pitchFamily="34" charset="-122"/>
                    <a:sym typeface="Arial" panose="020B0604020202020204" pitchFamily="34" charset="0"/>
                  </a:rPr>
                  <a:t> </a:t>
                </a:r>
                <a:r>
                  <a:rPr kumimoji="0" lang="en-GB" altLang="zh-CN" sz="4000" b="0" i="0" u="none" strike="noStrike" kern="1200" cap="none" spc="10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思源黑体 CN Medium" panose="020B0600000000000000" pitchFamily="34" charset="-122"/>
                    <a:sym typeface="Arial" panose="020B0604020202020204" pitchFamily="34" charset="0"/>
                  </a:rPr>
                  <a:t>hơn</a:t>
                </a:r>
                <a:r>
                  <a:rPr kumimoji="0" lang="en-GB" altLang="zh-CN" sz="4000" b="0" i="0" u="none" strike="noStrike" kern="1200" cap="none" spc="10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思源黑体 CN Medium" panose="020B0600000000000000" pitchFamily="34" charset="-122"/>
                    <a:sym typeface="Arial" panose="020B0604020202020204" pitchFamily="34" charset="0"/>
                  </a:rPr>
                  <a:t> </a:t>
                </a:r>
                <a:r>
                  <a:rPr kumimoji="0" lang="en-GB" altLang="zh-CN" sz="4000" b="0" i="0" u="none" strike="noStrike" kern="1200" cap="none" spc="10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思源黑体 CN Medium" panose="020B0600000000000000" pitchFamily="34" charset="-122"/>
                    <a:sym typeface="Arial" panose="020B0604020202020204" pitchFamily="34" charset="0"/>
                  </a:rPr>
                  <a:t>số</a:t>
                </a:r>
                <a:r>
                  <a:rPr kumimoji="0" lang="en-GB" altLang="zh-CN" sz="4000" b="0" i="0" u="none" strike="noStrike" kern="1200" cap="none" spc="10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思源黑体 CN Medium" panose="020B0600000000000000" pitchFamily="34" charset="-122"/>
                    <a:sym typeface="Arial" panose="020B0604020202020204" pitchFamily="34" charset="0"/>
                  </a:rPr>
                  <a:t> chia</a:t>
                </a:r>
                <a:endParaRPr kumimoji="0" lang="zh-CN" altLang="en-US" sz="40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75" name="Google Shape;438;p31">
              <a:extLst>
                <a:ext uri="{FF2B5EF4-FFF2-40B4-BE49-F238E27FC236}">
                  <a16:creationId xmlns:a16="http://schemas.microsoft.com/office/drawing/2014/main" id="{FBBE2949-1D56-FD0C-B3FB-FEF32E24C236}"/>
                </a:ext>
              </a:extLst>
            </p:cNvPr>
            <p:cNvGrpSpPr/>
            <p:nvPr/>
          </p:nvGrpSpPr>
          <p:grpSpPr>
            <a:xfrm>
              <a:off x="4987475" y="485138"/>
              <a:ext cx="1163264" cy="1453863"/>
              <a:chOff x="1702688" y="1359262"/>
              <a:chExt cx="519674" cy="648887"/>
            </a:xfrm>
          </p:grpSpPr>
          <p:sp>
            <p:nvSpPr>
              <p:cNvPr id="77" name="Google Shape;439;p31">
                <a:extLst>
                  <a:ext uri="{FF2B5EF4-FFF2-40B4-BE49-F238E27FC236}">
                    <a16:creationId xmlns:a16="http://schemas.microsoft.com/office/drawing/2014/main" id="{D2C9DA83-DD69-F7A3-A698-63C9574260C9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" name="Google Shape;440;p31">
                <a:extLst>
                  <a:ext uri="{FF2B5EF4-FFF2-40B4-BE49-F238E27FC236}">
                    <a16:creationId xmlns:a16="http://schemas.microsoft.com/office/drawing/2014/main" id="{B1DC03F7-2D71-A339-B410-1ED76325717C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" name="Google Shape;441;p31">
                <a:extLst>
                  <a:ext uri="{FF2B5EF4-FFF2-40B4-BE49-F238E27FC236}">
                    <a16:creationId xmlns:a16="http://schemas.microsoft.com/office/drawing/2014/main" id="{B04B0039-D8E0-284F-10B4-296CDB56DB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" name="Google Shape;442;p31">
                <a:extLst>
                  <a:ext uri="{FF2B5EF4-FFF2-40B4-BE49-F238E27FC236}">
                    <a16:creationId xmlns:a16="http://schemas.microsoft.com/office/drawing/2014/main" id="{28BD3113-4BEF-E625-6472-A018643C08D7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" name="Google Shape;443;p31">
                <a:extLst>
                  <a:ext uri="{FF2B5EF4-FFF2-40B4-BE49-F238E27FC236}">
                    <a16:creationId xmlns:a16="http://schemas.microsoft.com/office/drawing/2014/main" id="{798A0831-E7F3-F1D4-8092-C3B329F91A42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" name="Google Shape;444;p31">
                <a:extLst>
                  <a:ext uri="{FF2B5EF4-FFF2-40B4-BE49-F238E27FC236}">
                    <a16:creationId xmlns:a16="http://schemas.microsoft.com/office/drawing/2014/main" id="{106FC84C-E2D0-4150-9CA6-94A01E33AFFC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" name="Google Shape;445;p31">
                <a:extLst>
                  <a:ext uri="{FF2B5EF4-FFF2-40B4-BE49-F238E27FC236}">
                    <a16:creationId xmlns:a16="http://schemas.microsoft.com/office/drawing/2014/main" id="{63C25818-A9B4-649F-8D29-F88B0A2ABA67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" name="Google Shape;446;p31">
                <a:extLst>
                  <a:ext uri="{FF2B5EF4-FFF2-40B4-BE49-F238E27FC236}">
                    <a16:creationId xmlns:a16="http://schemas.microsoft.com/office/drawing/2014/main" id="{648B93EC-335B-A499-FF05-2E556B045241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" name="Google Shape;447;p31">
                <a:extLst>
                  <a:ext uri="{FF2B5EF4-FFF2-40B4-BE49-F238E27FC236}">
                    <a16:creationId xmlns:a16="http://schemas.microsoft.com/office/drawing/2014/main" id="{D6603A84-7B0C-097B-C4AA-F8D568016370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" name="Google Shape;448;p31">
                <a:extLst>
                  <a:ext uri="{FF2B5EF4-FFF2-40B4-BE49-F238E27FC236}">
                    <a16:creationId xmlns:a16="http://schemas.microsoft.com/office/drawing/2014/main" id="{1EB5C024-E6DB-EFCC-D09F-DB93B6CED577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" name="Google Shape;449;p31">
                <a:extLst>
                  <a:ext uri="{FF2B5EF4-FFF2-40B4-BE49-F238E27FC236}">
                    <a16:creationId xmlns:a16="http://schemas.microsoft.com/office/drawing/2014/main" id="{8184C97A-A233-12DC-08CD-626D949F7914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" name="Google Shape;450;p31">
                <a:extLst>
                  <a:ext uri="{FF2B5EF4-FFF2-40B4-BE49-F238E27FC236}">
                    <a16:creationId xmlns:a16="http://schemas.microsoft.com/office/drawing/2014/main" id="{C578425D-152E-4529-DA2B-0547A2D4180E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" name="Google Shape;451;p31">
                <a:extLst>
                  <a:ext uri="{FF2B5EF4-FFF2-40B4-BE49-F238E27FC236}">
                    <a16:creationId xmlns:a16="http://schemas.microsoft.com/office/drawing/2014/main" id="{400347BF-DD09-B717-0217-021B4C49CEF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" name="Google Shape;452;p31">
                <a:extLst>
                  <a:ext uri="{FF2B5EF4-FFF2-40B4-BE49-F238E27FC236}">
                    <a16:creationId xmlns:a16="http://schemas.microsoft.com/office/drawing/2014/main" id="{4863897B-E082-B920-8B54-EFD5AB2E8972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" name="Google Shape;453;p31">
                <a:extLst>
                  <a:ext uri="{FF2B5EF4-FFF2-40B4-BE49-F238E27FC236}">
                    <a16:creationId xmlns:a16="http://schemas.microsoft.com/office/drawing/2014/main" id="{3E5968E9-6277-2107-B5F8-99C24AED7D75}"/>
                  </a:ext>
                </a:extLst>
              </p:cNvPr>
              <p:cNvSpPr/>
              <p:nvPr/>
            </p:nvSpPr>
            <p:spPr>
              <a:xfrm>
                <a:off x="1749123" y="1487306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pic>
        <p:nvPicPr>
          <p:cNvPr id="97" name="Picture 9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618" y="4228519"/>
            <a:ext cx="1511804" cy="14173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2595" y="2473821"/>
            <a:ext cx="1236556" cy="12365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9844" y="612182"/>
            <a:ext cx="1343497" cy="13434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3" name="图片 5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8355" y="1031215"/>
            <a:ext cx="1170175" cy="117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816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44072" y="935491"/>
            <a:ext cx="5475981" cy="560187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7053" y="310941"/>
            <a:ext cx="1051166" cy="10407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5234" y="470951"/>
            <a:ext cx="2029478" cy="9290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73369" y="470951"/>
            <a:ext cx="8992379" cy="505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150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6000" r="-4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91045" y="937847"/>
            <a:ext cx="11048029" cy="4442691"/>
          </a:xfrm>
          <a:prstGeom prst="rect">
            <a:avLst/>
          </a:prstGeom>
          <a:solidFill>
            <a:schemeClr val="bg1">
              <a:alpha val="32000"/>
            </a:schemeClr>
          </a:solidFill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</a:pPr>
            <a:r>
              <a:rPr lang="vi-VN" sz="2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Củng cố thực hành đặt tính và tính các phép chia.</a:t>
            </a:r>
          </a:p>
          <a:p>
            <a:pPr lvl="0" algn="just">
              <a:lnSpc>
                <a:spcPct val="120000"/>
              </a:lnSpc>
            </a:pPr>
            <a:r>
              <a:rPr lang="vi-VN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Vận dụng giải các bài toán thực tế liên quan đến phép chia hết và phép chia có dư (một bước tính</a:t>
            </a:r>
            <a:r>
              <a:rPr lang="vi-VN" sz="48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  <a:endParaRPr lang="vi-VN" sz="4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145"/>
          <a:stretch/>
        </p:blipFill>
        <p:spPr>
          <a:xfrm>
            <a:off x="3206016" y="1"/>
            <a:ext cx="5492507" cy="937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272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</TotalTime>
  <Words>651</Words>
  <Application>Microsoft Office PowerPoint</Application>
  <PresentationFormat>Widescreen</PresentationFormat>
  <Paragraphs>104</Paragraphs>
  <Slides>25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40" baseType="lpstr">
      <vt:lpstr>SVN-Dancing Script</vt:lpstr>
      <vt:lpstr>思源黑体 CN Medium</vt:lpstr>
      <vt:lpstr>UVN But Long 2</vt:lpstr>
      <vt:lpstr>#9Slide07 HoneyCream</vt:lpstr>
      <vt:lpstr>Calibri Light</vt:lpstr>
      <vt:lpstr>OpenSans</vt:lpstr>
      <vt:lpstr>Calibri</vt:lpstr>
      <vt:lpstr>#9Slide05 Bodega Script</vt:lpstr>
      <vt:lpstr>UTM Avo</vt:lpstr>
      <vt:lpstr>Arial</vt:lpstr>
      <vt:lpstr>Cambria Math</vt:lpstr>
      <vt:lpstr>Cambria</vt:lpstr>
      <vt:lpstr>等线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20</cp:revision>
  <dcterms:created xsi:type="dcterms:W3CDTF">2022-10-22T11:22:48Z</dcterms:created>
  <dcterms:modified xsi:type="dcterms:W3CDTF">2024-11-13T14:06:05Z</dcterms:modified>
</cp:coreProperties>
</file>