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3" r:id="rId3"/>
  </p:sldMasterIdLst>
  <p:notesMasterIdLst>
    <p:notesMasterId r:id="rId23"/>
  </p:notesMasterIdLst>
  <p:sldIdLst>
    <p:sldId id="286" r:id="rId4"/>
    <p:sldId id="288" r:id="rId5"/>
    <p:sldId id="289" r:id="rId6"/>
    <p:sldId id="310" r:id="rId7"/>
    <p:sldId id="306" r:id="rId8"/>
    <p:sldId id="311" r:id="rId9"/>
    <p:sldId id="313" r:id="rId10"/>
    <p:sldId id="314" r:id="rId11"/>
    <p:sldId id="315" r:id="rId12"/>
    <p:sldId id="316" r:id="rId13"/>
    <p:sldId id="307" r:id="rId14"/>
    <p:sldId id="312" r:id="rId15"/>
    <p:sldId id="317" r:id="rId16"/>
    <p:sldId id="273" r:id="rId17"/>
    <p:sldId id="308" r:id="rId18"/>
    <p:sldId id="270" r:id="rId19"/>
    <p:sldId id="272" r:id="rId20"/>
    <p:sldId id="309" r:id="rId21"/>
    <p:sldId id="318" r:id="rId22"/>
  </p:sldIdLst>
  <p:sldSz cx="12192000" cy="6858000"/>
  <p:notesSz cx="6858000" cy="9144000"/>
  <p:embeddedFontLst>
    <p:embeddedFont>
      <p:font typeface="Calibri Light" panose="020F0302020204030204" pitchFamily="34" charset="0"/>
      <p:regular r:id="rId24"/>
      <p:italic r:id="rId25"/>
    </p:embeddedFont>
    <p:embeddedFont>
      <p:font typeface="#9Slide05 Bodega Script" pitchFamily="2" charset="0"/>
      <p:regular r:id="rId26"/>
    </p:embeddedFont>
    <p:embeddedFont>
      <p:font typeface="SVN-Newton" panose="02040603050506020204" pitchFamily="18" charset="0"/>
      <p:regular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SVN-Ready" panose="02040603050506020204" pitchFamily="18" charset="0"/>
      <p:regular r:id="rId36"/>
    </p:embeddedFont>
    <p:embeddedFont>
      <p:font typeface="SVN-Dancing Script" panose="02040603050506020204" pitchFamily="18" charset="0"/>
      <p:regular r:id="rId37"/>
    </p:embeddedFont>
    <p:embeddedFont>
      <p:font typeface="Fredoka One" panose="020B0604020202020204" charset="0"/>
      <p:regular r:id="rId38"/>
    </p:embeddedFont>
    <p:embeddedFont>
      <p:font typeface="SVN-A Love Of Thunder" panose="02040603050506020204" pitchFamily="18" charset="0"/>
      <p:regular r:id="rId39"/>
    </p:embeddedFont>
    <p:embeddedFont>
      <p:font typeface="UTM Avo" panose="02040603050506020204" pitchFamily="18" charset="0"/>
      <p:regular r:id="rId40"/>
      <p:bold r:id="rId41"/>
      <p:italic r:id="rId42"/>
      <p:boldItalic r:id="rId43"/>
    </p:embeddedFont>
    <p:embeddedFont>
      <p:font typeface="#9Slide07 HoneyCream" pitchFamily="2" charset="0"/>
      <p:regular r:id="rId44"/>
    </p:embeddedFont>
  </p:embeddedFontLst>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5597"/>
    <a:srgbClr val="EE657A"/>
    <a:srgbClr val="892E45"/>
    <a:srgbClr val="D3E8D2"/>
    <a:srgbClr val="EB5E50"/>
    <a:srgbClr val="49AD6D"/>
    <a:srgbClr val="D1E4B5"/>
    <a:srgbClr val="FFE9B3"/>
    <a:srgbClr val="FFD05C"/>
    <a:srgbClr val="415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75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8.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6.fntdata"/><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857364-F06F-4D51-BD61-D0725044C709}"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168D32-339B-4A1A-9FC1-1541DC73CAA8}" type="slidenum">
              <a:rPr lang="en-US" smtClean="0"/>
              <a:t>‹#›</a:t>
            </a:fld>
            <a:endParaRPr lang="en-US"/>
          </a:p>
        </p:txBody>
      </p:sp>
    </p:spTree>
    <p:extLst>
      <p:ext uri="{BB962C8B-B14F-4D97-AF65-F5344CB8AC3E}">
        <p14:creationId xmlns:p14="http://schemas.microsoft.com/office/powerpoint/2010/main" val="2114272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0A6E-70FA-6D8B-EACE-D81E1481B5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22CABB-CA20-61C2-B0C2-38B204C157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BA70C5-57D8-99D7-552A-A7426219D0F0}"/>
              </a:ext>
            </a:extLst>
          </p:cNvPr>
          <p:cNvSpPr>
            <a:spLocks noGrp="1"/>
          </p:cNvSpPr>
          <p:nvPr>
            <p:ph type="dt" sz="half" idx="10"/>
          </p:nvPr>
        </p:nvSpPr>
        <p:spPr/>
        <p:txBody>
          <a:bodyPr/>
          <a:lstStyle/>
          <a:p>
            <a:fld id="{FD37198D-3AEA-4837-B323-608F509C561F}" type="datetimeFigureOut">
              <a:rPr lang="en-US" smtClean="0"/>
              <a:t>10/24/2022</a:t>
            </a:fld>
            <a:endParaRPr lang="en-US"/>
          </a:p>
        </p:txBody>
      </p:sp>
      <p:sp>
        <p:nvSpPr>
          <p:cNvPr id="5" name="Footer Placeholder 4">
            <a:extLst>
              <a:ext uri="{FF2B5EF4-FFF2-40B4-BE49-F238E27FC236}">
                <a16:creationId xmlns:a16="http://schemas.microsoft.com/office/drawing/2014/main" id="{E06508DD-18AE-8C4E-1308-23B321F3E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593DF-49EA-FE91-D196-45BAC994F545}"/>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5345171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69F88-7FB1-70EA-8FC1-9373BF2AB4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3225E2-51AF-F1D7-ECFD-9586B7879F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66E14-642D-03AF-7D8E-92ABE6FD6C3A}"/>
              </a:ext>
            </a:extLst>
          </p:cNvPr>
          <p:cNvSpPr>
            <a:spLocks noGrp="1"/>
          </p:cNvSpPr>
          <p:nvPr>
            <p:ph type="dt" sz="half" idx="10"/>
          </p:nvPr>
        </p:nvSpPr>
        <p:spPr/>
        <p:txBody>
          <a:bodyPr/>
          <a:lstStyle/>
          <a:p>
            <a:fld id="{FD37198D-3AEA-4837-B323-608F509C561F}" type="datetimeFigureOut">
              <a:rPr lang="en-US" smtClean="0"/>
              <a:t>10/24/2022</a:t>
            </a:fld>
            <a:endParaRPr lang="en-US"/>
          </a:p>
        </p:txBody>
      </p:sp>
      <p:sp>
        <p:nvSpPr>
          <p:cNvPr id="5" name="Footer Placeholder 4">
            <a:extLst>
              <a:ext uri="{FF2B5EF4-FFF2-40B4-BE49-F238E27FC236}">
                <a16:creationId xmlns:a16="http://schemas.microsoft.com/office/drawing/2014/main" id="{E7913957-268D-346F-F8FC-8EA50072E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A61243-5080-C7D0-0032-EF027D2992DD}"/>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2745845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454A44-87E2-0670-3D9E-23268152DF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B76776-FDE4-E934-EE96-3DE37D09F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7E6A1-C38A-5619-BCE5-DAF3428D6DCD}"/>
              </a:ext>
            </a:extLst>
          </p:cNvPr>
          <p:cNvSpPr>
            <a:spLocks noGrp="1"/>
          </p:cNvSpPr>
          <p:nvPr>
            <p:ph type="dt" sz="half" idx="10"/>
          </p:nvPr>
        </p:nvSpPr>
        <p:spPr/>
        <p:txBody>
          <a:bodyPr/>
          <a:lstStyle/>
          <a:p>
            <a:fld id="{FD37198D-3AEA-4837-B323-608F509C561F}" type="datetimeFigureOut">
              <a:rPr lang="en-US" smtClean="0"/>
              <a:t>10/24/2022</a:t>
            </a:fld>
            <a:endParaRPr lang="en-US"/>
          </a:p>
        </p:txBody>
      </p:sp>
      <p:sp>
        <p:nvSpPr>
          <p:cNvPr id="5" name="Footer Placeholder 4">
            <a:extLst>
              <a:ext uri="{FF2B5EF4-FFF2-40B4-BE49-F238E27FC236}">
                <a16:creationId xmlns:a16="http://schemas.microsoft.com/office/drawing/2014/main" id="{A2B8BE22-0693-AAA4-26C9-EFAC143EC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2433A-3AC3-1081-A589-6107EFF080E4}"/>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0019544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992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0904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804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98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1679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7768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4835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9429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E1C38-2501-31C1-A18F-ECF9445418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D57A3-8497-154B-69E7-22746A2713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39248-CC25-E43B-D9B2-E59D666DE6F7}"/>
              </a:ext>
            </a:extLst>
          </p:cNvPr>
          <p:cNvSpPr>
            <a:spLocks noGrp="1"/>
          </p:cNvSpPr>
          <p:nvPr>
            <p:ph type="dt" sz="half" idx="10"/>
          </p:nvPr>
        </p:nvSpPr>
        <p:spPr/>
        <p:txBody>
          <a:bodyPr/>
          <a:lstStyle/>
          <a:p>
            <a:fld id="{FD37198D-3AEA-4837-B323-608F509C561F}" type="datetimeFigureOut">
              <a:rPr lang="en-US" smtClean="0"/>
              <a:t>10/24/2022</a:t>
            </a:fld>
            <a:endParaRPr lang="en-US"/>
          </a:p>
        </p:txBody>
      </p:sp>
      <p:sp>
        <p:nvSpPr>
          <p:cNvPr id="5" name="Footer Placeholder 4">
            <a:extLst>
              <a:ext uri="{FF2B5EF4-FFF2-40B4-BE49-F238E27FC236}">
                <a16:creationId xmlns:a16="http://schemas.microsoft.com/office/drawing/2014/main" id="{AAA25117-F32C-39E6-DC46-FD28503B4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B9840-8883-937D-B96C-A53308591CDD}"/>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41805028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526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3334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2199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761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837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8138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939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4065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7602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9801004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A1EA5-D98B-4DB2-8661-AD3A421950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950FF-0868-957F-D705-B2CF7836CD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96995-E502-A83C-3F27-E70862AAB1FE}"/>
              </a:ext>
            </a:extLst>
          </p:cNvPr>
          <p:cNvSpPr>
            <a:spLocks noGrp="1"/>
          </p:cNvSpPr>
          <p:nvPr>
            <p:ph type="dt" sz="half" idx="10"/>
          </p:nvPr>
        </p:nvSpPr>
        <p:spPr/>
        <p:txBody>
          <a:bodyPr/>
          <a:lstStyle/>
          <a:p>
            <a:fld id="{FD37198D-3AEA-4837-B323-608F509C561F}" type="datetimeFigureOut">
              <a:rPr lang="en-US" smtClean="0"/>
              <a:t>10/24/2022</a:t>
            </a:fld>
            <a:endParaRPr lang="en-US"/>
          </a:p>
        </p:txBody>
      </p:sp>
      <p:sp>
        <p:nvSpPr>
          <p:cNvPr id="5" name="Footer Placeholder 4">
            <a:extLst>
              <a:ext uri="{FF2B5EF4-FFF2-40B4-BE49-F238E27FC236}">
                <a16:creationId xmlns:a16="http://schemas.microsoft.com/office/drawing/2014/main" id="{2DC592E0-FC89-60FF-2AE1-2F5C7D09E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C8A09-CAA1-E381-4880-8D9266A17C3A}"/>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29019824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36986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FF3B-33C2-52C3-71AA-B87919336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25F8E6-6F29-DFCD-CD55-33CC9428C2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8568D5-BE13-F8E4-B44B-A3FD028129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BEAA15-B8DC-D4E8-101B-7D17F31B6407}"/>
              </a:ext>
            </a:extLst>
          </p:cNvPr>
          <p:cNvSpPr>
            <a:spLocks noGrp="1"/>
          </p:cNvSpPr>
          <p:nvPr>
            <p:ph type="dt" sz="half" idx="10"/>
          </p:nvPr>
        </p:nvSpPr>
        <p:spPr/>
        <p:txBody>
          <a:bodyPr/>
          <a:lstStyle/>
          <a:p>
            <a:fld id="{FD37198D-3AEA-4837-B323-608F509C561F}" type="datetimeFigureOut">
              <a:rPr lang="en-US" smtClean="0"/>
              <a:t>10/24/2022</a:t>
            </a:fld>
            <a:endParaRPr lang="en-US"/>
          </a:p>
        </p:txBody>
      </p:sp>
      <p:sp>
        <p:nvSpPr>
          <p:cNvPr id="6" name="Footer Placeholder 5">
            <a:extLst>
              <a:ext uri="{FF2B5EF4-FFF2-40B4-BE49-F238E27FC236}">
                <a16:creationId xmlns:a16="http://schemas.microsoft.com/office/drawing/2014/main" id="{6736E42C-47AF-6D23-50BD-EAB586D41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799CE-DBD5-E6EF-1615-DC23C7348AC1}"/>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9691927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2653-56B6-0444-E3F4-FB04A8FCAF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39A70E-D31D-C6C5-A788-D24E193B06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122198-0E6C-A40A-8F49-044BA90BE3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57473E-6A26-6775-B679-68BB6B55E3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D1D59-67B3-8B77-0F4B-F3F0691AD5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07EC0E-9BC6-410C-0EF3-A1DE606A9861}"/>
              </a:ext>
            </a:extLst>
          </p:cNvPr>
          <p:cNvSpPr>
            <a:spLocks noGrp="1"/>
          </p:cNvSpPr>
          <p:nvPr>
            <p:ph type="dt" sz="half" idx="10"/>
          </p:nvPr>
        </p:nvSpPr>
        <p:spPr/>
        <p:txBody>
          <a:bodyPr/>
          <a:lstStyle/>
          <a:p>
            <a:fld id="{FD37198D-3AEA-4837-B323-608F509C561F}" type="datetimeFigureOut">
              <a:rPr lang="en-US" smtClean="0"/>
              <a:t>10/24/2022</a:t>
            </a:fld>
            <a:endParaRPr lang="en-US"/>
          </a:p>
        </p:txBody>
      </p:sp>
      <p:sp>
        <p:nvSpPr>
          <p:cNvPr id="8" name="Footer Placeholder 7">
            <a:extLst>
              <a:ext uri="{FF2B5EF4-FFF2-40B4-BE49-F238E27FC236}">
                <a16:creationId xmlns:a16="http://schemas.microsoft.com/office/drawing/2014/main" id="{14B6FD20-6F31-E813-71AB-192B03DE52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3CC798-9182-2797-33CC-E3D6CD633ED9}"/>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6213749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29DE-577E-CA69-296F-F7BEC70C9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6FDAA9-04C3-CDDD-9CDC-2FE761339E56}"/>
              </a:ext>
            </a:extLst>
          </p:cNvPr>
          <p:cNvSpPr>
            <a:spLocks noGrp="1"/>
          </p:cNvSpPr>
          <p:nvPr>
            <p:ph type="dt" sz="half" idx="10"/>
          </p:nvPr>
        </p:nvSpPr>
        <p:spPr/>
        <p:txBody>
          <a:bodyPr/>
          <a:lstStyle/>
          <a:p>
            <a:fld id="{FD37198D-3AEA-4837-B323-608F509C561F}" type="datetimeFigureOut">
              <a:rPr lang="en-US" smtClean="0"/>
              <a:t>10/24/2022</a:t>
            </a:fld>
            <a:endParaRPr lang="en-US"/>
          </a:p>
        </p:txBody>
      </p:sp>
      <p:sp>
        <p:nvSpPr>
          <p:cNvPr id="4" name="Footer Placeholder 3">
            <a:extLst>
              <a:ext uri="{FF2B5EF4-FFF2-40B4-BE49-F238E27FC236}">
                <a16:creationId xmlns:a16="http://schemas.microsoft.com/office/drawing/2014/main" id="{DFDD2966-9931-9C12-C63A-D2144C9FA4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BABD96-2782-FEE7-4286-A8E9167BD7F1}"/>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17839294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A15A-5912-AC28-D777-2E9F6F782686}"/>
              </a:ext>
            </a:extLst>
          </p:cNvPr>
          <p:cNvSpPr>
            <a:spLocks noGrp="1"/>
          </p:cNvSpPr>
          <p:nvPr>
            <p:ph type="dt" sz="half" idx="10"/>
          </p:nvPr>
        </p:nvSpPr>
        <p:spPr/>
        <p:txBody>
          <a:bodyPr/>
          <a:lstStyle/>
          <a:p>
            <a:fld id="{FD37198D-3AEA-4837-B323-608F509C561F}" type="datetimeFigureOut">
              <a:rPr lang="en-US" smtClean="0"/>
              <a:t>10/24/2022</a:t>
            </a:fld>
            <a:endParaRPr lang="en-US"/>
          </a:p>
        </p:txBody>
      </p:sp>
      <p:sp>
        <p:nvSpPr>
          <p:cNvPr id="3" name="Footer Placeholder 2">
            <a:extLst>
              <a:ext uri="{FF2B5EF4-FFF2-40B4-BE49-F238E27FC236}">
                <a16:creationId xmlns:a16="http://schemas.microsoft.com/office/drawing/2014/main" id="{E6806C0A-37C5-5680-283C-67F9F0BA24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E1F6BB-98D4-9F8E-BB41-D4F1AC234CD1}"/>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2195883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65C2-5898-F065-5450-D5C8ACE3C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F0A19B-BA89-E1EA-70A0-30AE56A70D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1CA06A-12E8-E80B-7CF4-1A5E935F2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F2832-1D0A-CC1C-AE4B-CC9993630449}"/>
              </a:ext>
            </a:extLst>
          </p:cNvPr>
          <p:cNvSpPr>
            <a:spLocks noGrp="1"/>
          </p:cNvSpPr>
          <p:nvPr>
            <p:ph type="dt" sz="half" idx="10"/>
          </p:nvPr>
        </p:nvSpPr>
        <p:spPr/>
        <p:txBody>
          <a:bodyPr/>
          <a:lstStyle/>
          <a:p>
            <a:fld id="{FD37198D-3AEA-4837-B323-608F509C561F}" type="datetimeFigureOut">
              <a:rPr lang="en-US" smtClean="0"/>
              <a:t>10/24/2022</a:t>
            </a:fld>
            <a:endParaRPr lang="en-US"/>
          </a:p>
        </p:txBody>
      </p:sp>
      <p:sp>
        <p:nvSpPr>
          <p:cNvPr id="6" name="Footer Placeholder 5">
            <a:extLst>
              <a:ext uri="{FF2B5EF4-FFF2-40B4-BE49-F238E27FC236}">
                <a16:creationId xmlns:a16="http://schemas.microsoft.com/office/drawing/2014/main" id="{D8F6C072-D549-A12E-DD5C-12D4AEB7F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90A8CE-A447-C141-6A3B-E17074D49D43}"/>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10971310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BC50-2F43-D6DA-DAB9-DA6B3C2D44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37351D-283E-3656-82E8-4D5155BFF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B7BDC9-014B-F4B3-4100-8ADD87C6C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02D06B-3D75-4DA1-7D2C-78B972FF0FE9}"/>
              </a:ext>
            </a:extLst>
          </p:cNvPr>
          <p:cNvSpPr>
            <a:spLocks noGrp="1"/>
          </p:cNvSpPr>
          <p:nvPr>
            <p:ph type="dt" sz="half" idx="10"/>
          </p:nvPr>
        </p:nvSpPr>
        <p:spPr/>
        <p:txBody>
          <a:bodyPr/>
          <a:lstStyle/>
          <a:p>
            <a:fld id="{FD37198D-3AEA-4837-B323-608F509C561F}" type="datetimeFigureOut">
              <a:rPr lang="en-US" smtClean="0"/>
              <a:t>10/24/2022</a:t>
            </a:fld>
            <a:endParaRPr lang="en-US"/>
          </a:p>
        </p:txBody>
      </p:sp>
      <p:sp>
        <p:nvSpPr>
          <p:cNvPr id="6" name="Footer Placeholder 5">
            <a:extLst>
              <a:ext uri="{FF2B5EF4-FFF2-40B4-BE49-F238E27FC236}">
                <a16:creationId xmlns:a16="http://schemas.microsoft.com/office/drawing/2014/main" id="{DF58134B-3E55-CAD5-5564-D36B9C3C0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FC415-4D11-4024-7CE4-F25D927C40F8}"/>
              </a:ext>
            </a:extLst>
          </p:cNvPr>
          <p:cNvSpPr>
            <a:spLocks noGrp="1"/>
          </p:cNvSpPr>
          <p:nvPr>
            <p:ph type="sldNum" sz="quarter" idx="12"/>
          </p:nvPr>
        </p:nvSpPr>
        <p:spPr/>
        <p:txBody>
          <a:bodyPr/>
          <a:lstStyle/>
          <a:p>
            <a:fld id="{3BD8D682-0D33-42DE-A0CE-9A08C6256790}" type="slidenum">
              <a:rPr lang="en-US" smtClean="0"/>
              <a:t>‹#›</a:t>
            </a:fld>
            <a:endParaRPr lang="en-US"/>
          </a:p>
        </p:txBody>
      </p:sp>
    </p:spTree>
    <p:extLst>
      <p:ext uri="{BB962C8B-B14F-4D97-AF65-F5344CB8AC3E}">
        <p14:creationId xmlns:p14="http://schemas.microsoft.com/office/powerpoint/2010/main" val="34614830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26" Type="http://schemas.openxmlformats.org/officeDocument/2006/relationships/image" Target="../media/image3.png"/><Relationship Id="rId3" Type="http://schemas.openxmlformats.org/officeDocument/2006/relationships/slideLayout" Target="../slideLayouts/slideLayout14.xml"/><Relationship Id="rId21" Type="http://schemas.openxmlformats.org/officeDocument/2006/relationships/image" Target="../media/image7.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hyperlink" Target="https://www.facebook.com/groups/629898828017053" TargetMode="External"/><Relationship Id="rId28" Type="http://schemas.microsoft.com/office/2007/relationships/hdphoto" Target="../media/hdphoto1.wdp"/><Relationship Id="rId10" Type="http://schemas.openxmlformats.org/officeDocument/2006/relationships/slideLayout" Target="../slideLayouts/slideLayout21.xml"/><Relationship Id="rId19" Type="http://schemas.openxmlformats.org/officeDocument/2006/relationships/image" Target="../media/image5.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8.png"/><Relationship Id="rId27"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11.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76785F-E104-CF67-9ED8-7FBB7BBEF4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6AB258-51EF-478A-63FB-3C2746490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9458A-5719-A7A5-57EA-E1B134DC65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37198D-3AEA-4837-B323-608F509C561F}" type="datetimeFigureOut">
              <a:rPr lang="en-US" smtClean="0"/>
              <a:t>10/24/2022</a:t>
            </a:fld>
            <a:endParaRPr lang="en-US"/>
          </a:p>
        </p:txBody>
      </p:sp>
      <p:sp>
        <p:nvSpPr>
          <p:cNvPr id="5" name="Footer Placeholder 4">
            <a:extLst>
              <a:ext uri="{FF2B5EF4-FFF2-40B4-BE49-F238E27FC236}">
                <a16:creationId xmlns:a16="http://schemas.microsoft.com/office/drawing/2014/main" id="{8B48B08D-9DC3-39ED-8E85-D9CA831391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2325A6-EBBF-F303-74EF-84F7A439E8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8D682-0D33-42DE-A0CE-9A08C6256790}" type="slidenum">
              <a:rPr lang="en-US" smtClean="0"/>
              <a:t>‹#›</a:t>
            </a:fld>
            <a:endParaRPr lang="en-US"/>
          </a:p>
        </p:txBody>
      </p:sp>
      <p:sp>
        <p:nvSpPr>
          <p:cNvPr id="7" name="TextBox 3">
            <a:extLst>
              <a:ext uri="{FF2B5EF4-FFF2-40B4-BE49-F238E27FC236}">
                <a16:creationId xmlns:a16="http://schemas.microsoft.com/office/drawing/2014/main" id="{445C6311-D61E-43A1-4C92-647C0F8F5E5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F0ACE3E-3053-A432-1B5E-C803FC2567C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AB705FAC-5B13-3E37-47E0-0CB99890708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AA417A0A-5A23-17E8-2D7F-8D3F98357CE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164A52C0-4E8A-7EF4-DE8C-DCFF66F3BF3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7A0F7309-2B90-4380-CDD8-37C4A0632BF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3" name="Picture 12">
            <a:extLst>
              <a:ext uri="{FF2B5EF4-FFF2-40B4-BE49-F238E27FC236}">
                <a16:creationId xmlns:a16="http://schemas.microsoft.com/office/drawing/2014/main" id="{B2E02543-5E0C-A348-5988-A7460F4262ED}"/>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32917ADB-A8F7-8670-4698-168FA2C5536F}"/>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D90C67EA-49EE-6E68-20BD-0067E8FAA9F6}"/>
              </a:ext>
            </a:extLst>
          </p:cNvPr>
          <p:cNvPicPr>
            <a:picLocks noChangeAspect="1"/>
          </p:cNvPicPr>
          <p:nvPr userDrawn="1"/>
        </p:nvPicPr>
        <p:blipFill>
          <a:blip r:embed="rId16"/>
          <a:stretch>
            <a:fillRect/>
          </a:stretch>
        </p:blipFill>
        <p:spPr>
          <a:xfrm>
            <a:off x="-571321" y="6098214"/>
            <a:ext cx="2188654" cy="890093"/>
          </a:xfrm>
          <a:prstGeom prst="rect">
            <a:avLst/>
          </a:prstGeom>
        </p:spPr>
      </p:pic>
      <p:pic>
        <p:nvPicPr>
          <p:cNvPr id="16" name="Picture 15">
            <a:extLst>
              <a:ext uri="{FF2B5EF4-FFF2-40B4-BE49-F238E27FC236}">
                <a16:creationId xmlns:a16="http://schemas.microsoft.com/office/drawing/2014/main" id="{6547B119-B4A2-1030-28F9-0AFE779E60BC}"/>
              </a:ext>
            </a:extLst>
          </p:cNvPr>
          <p:cNvPicPr>
            <a:picLocks noChangeAspect="1"/>
          </p:cNvPicPr>
          <p:nvPr userDrawn="1"/>
        </p:nvPicPr>
        <p:blipFill>
          <a:blip r:embed="rId17"/>
          <a:stretch>
            <a:fillRect/>
          </a:stretch>
        </p:blipFill>
        <p:spPr>
          <a:xfrm>
            <a:off x="10881259" y="0"/>
            <a:ext cx="1542422" cy="518205"/>
          </a:xfrm>
          <a:prstGeom prst="rect">
            <a:avLst/>
          </a:prstGeom>
        </p:spPr>
      </p:pic>
    </p:spTree>
    <p:extLst>
      <p:ext uri="{BB962C8B-B14F-4D97-AF65-F5344CB8AC3E}">
        <p14:creationId xmlns:p14="http://schemas.microsoft.com/office/powerpoint/2010/main" val="1568410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20">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20">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21">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xmln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20">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22">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sp>
        <p:nvSpPr>
          <p:cNvPr id="2" name="TextBox 3">
            <a:extLst>
              <a:ext uri="{FF2B5EF4-FFF2-40B4-BE49-F238E27FC236}">
                <a16:creationId xmlns:a16="http://schemas.microsoft.com/office/drawing/2014/main" id="{88A83A1B-31BF-0685-B355-6F9A0344AFD9}"/>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3EBB792-D08A-B452-0A93-2A56188BB359}"/>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3">
            <a:extLst>
              <a:ext uri="{FF2B5EF4-FFF2-40B4-BE49-F238E27FC236}">
                <a16:creationId xmlns:a16="http://schemas.microsoft.com/office/drawing/2014/main" id="{15CD911E-8EE6-293F-0038-3225759B47CA}"/>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5" name="Picture 4">
            <a:extLst>
              <a:ext uri="{FF2B5EF4-FFF2-40B4-BE49-F238E27FC236}">
                <a16:creationId xmlns:a16="http://schemas.microsoft.com/office/drawing/2014/main" id="{FEC45E16-1B51-E4EF-BC61-75B6F50A7D63}"/>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6" name="Picture 5">
            <a:extLst>
              <a:ext uri="{FF2B5EF4-FFF2-40B4-BE49-F238E27FC236}">
                <a16:creationId xmlns:a16="http://schemas.microsoft.com/office/drawing/2014/main" id="{955CF79B-CB06-5E00-C6FE-6EB53655366D}"/>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itle 1">
            <a:extLst>
              <a:ext uri="{FF2B5EF4-FFF2-40B4-BE49-F238E27FC236}">
                <a16:creationId xmlns:a16="http://schemas.microsoft.com/office/drawing/2014/main" id="{1E25BC99-7599-5E16-097F-B694E59E3E1C}"/>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6" name="Picture 15">
            <a:extLst>
              <a:ext uri="{FF2B5EF4-FFF2-40B4-BE49-F238E27FC236}">
                <a16:creationId xmlns:a16="http://schemas.microsoft.com/office/drawing/2014/main" id="{D4D4D178-C0E8-D024-710D-29BA1346F970}"/>
              </a:ext>
            </a:extLst>
          </p:cNvPr>
          <p:cNvPicPr>
            <a:picLocks noChangeAspect="1"/>
          </p:cNvPicPr>
          <p:nvPr userDrawn="1"/>
        </p:nvPicPr>
        <p:blipFill>
          <a:blip r:embed="rId25"/>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D835CA03-61FD-85AA-940D-E5ED091D339B}"/>
              </a:ext>
            </a:extLst>
          </p:cNvPr>
          <p:cNvPicPr>
            <a:picLocks noChangeAspect="1"/>
          </p:cNvPicPr>
          <p:nvPr userDrawn="1"/>
        </p:nvPicPr>
        <p:blipFill>
          <a:blip r:embed="rId25"/>
          <a:stretch>
            <a:fillRect/>
          </a:stretch>
        </p:blipFill>
        <p:spPr>
          <a:xfrm>
            <a:off x="-8487112" y="-76200"/>
            <a:ext cx="2188654" cy="2658086"/>
          </a:xfrm>
          <a:prstGeom prst="rect">
            <a:avLst/>
          </a:prstGeom>
        </p:spPr>
      </p:pic>
      <p:pic>
        <p:nvPicPr>
          <p:cNvPr id="18" name="Picture 17">
            <a:extLst>
              <a:ext uri="{FF2B5EF4-FFF2-40B4-BE49-F238E27FC236}">
                <a16:creationId xmlns:a16="http://schemas.microsoft.com/office/drawing/2014/main" id="{44E78B84-89A5-B53A-CCF4-2A23785839E8}"/>
              </a:ext>
            </a:extLst>
          </p:cNvPr>
          <p:cNvPicPr>
            <a:picLocks noChangeAspect="1"/>
          </p:cNvPicPr>
          <p:nvPr userDrawn="1"/>
        </p:nvPicPr>
        <p:blipFill>
          <a:blip r:embed="rId26"/>
          <a:stretch>
            <a:fillRect/>
          </a:stretch>
        </p:blipFill>
        <p:spPr>
          <a:xfrm>
            <a:off x="-571321" y="6098214"/>
            <a:ext cx="2188654" cy="890093"/>
          </a:xfrm>
          <a:prstGeom prst="rect">
            <a:avLst/>
          </a:prstGeom>
        </p:spPr>
      </p:pic>
      <p:pic>
        <p:nvPicPr>
          <p:cNvPr id="19" name="Picture 18">
            <a:extLst>
              <a:ext uri="{FF2B5EF4-FFF2-40B4-BE49-F238E27FC236}">
                <a16:creationId xmlns:a16="http://schemas.microsoft.com/office/drawing/2014/main" id="{558A4662-2EB2-04CA-9AB8-A65344AD5BF3}"/>
              </a:ext>
            </a:extLst>
          </p:cNvPr>
          <p:cNvPicPr>
            <a:picLocks noChangeAspect="1"/>
          </p:cNvPicPr>
          <p:nvPr userDrawn="1"/>
        </p:nvPicPr>
        <p:blipFill>
          <a:blip r:embed="rId27">
            <a:extLst>
              <a:ext uri="{BEBA8EAE-BF5A-486C-A8C5-ECC9F3942E4B}">
                <a14:imgProps xmlns:a14="http://schemas.microsoft.com/office/drawing/2010/main">
                  <a14:imgLayer r:embed="rId28">
                    <a14:imgEffect>
                      <a14:brightnessContrast bright="-40000"/>
                    </a14:imgEffect>
                  </a14:imgLayer>
                </a14:imgProps>
              </a:ext>
            </a:extLst>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970020219"/>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79" r:id="rId3"/>
    <p:sldLayoutId id="2147483673" r:id="rId4"/>
    <p:sldLayoutId id="2147483672" r:id="rId5"/>
    <p:sldLayoutId id="2147483671" r:id="rId6"/>
    <p:sldLayoutId id="2147483670" r:id="rId7"/>
    <p:sldLayoutId id="2147483668" r:id="rId8"/>
    <p:sldLayoutId id="2147483667" r:id="rId9"/>
    <p:sldLayoutId id="2147483666" r:id="rId10"/>
    <p:sldLayoutId id="2147483662" r:id="rId11"/>
    <p:sldLayoutId id="2147483678" r:id="rId12"/>
    <p:sldLayoutId id="2147483677" r:id="rId13"/>
    <p:sldLayoutId id="2147483676" r:id="rId14"/>
    <p:sldLayoutId id="2147483675" r:id="rId15"/>
    <p:sldLayoutId id="2147483674" r:id="rId16"/>
    <p:sldLayoutId id="2147483669" r:id="rId17"/>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321605152"/>
      </p:ext>
    </p:extLst>
  </p:cSld>
  <p:clrMap bg1="lt1" tx1="dk1" bg2="dk2" tx2="lt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42.png"/><Relationship Id="rId4" Type="http://schemas.openxmlformats.org/officeDocument/2006/relationships/image" Target="../media/image14.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3.png"/><Relationship Id="rId1" Type="http://schemas.openxmlformats.org/officeDocument/2006/relationships/slideLayout" Target="../slideLayouts/slideLayout30.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1555724" y="-761295"/>
            <a:ext cx="10424340" cy="6921777"/>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1187872" y="3920669"/>
            <a:ext cx="4166931" cy="294478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a:extLst>
              <a:ext uri="{28A0092B-C50C-407E-A947-70E740481C1C}">
                <a14:useLocalDpi xmlns:a14="http://schemas.microsoft.com/office/drawing/2010/main" val="0"/>
              </a:ext>
            </a:extLst>
          </a:blip>
          <a:srcRect l="53355" b="49895"/>
          <a:stretch/>
        </p:blipFill>
        <p:spPr>
          <a:xfrm>
            <a:off x="10046291" y="-119026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7">
            <a:extLst>
              <a:ext uri="{28A0092B-C50C-407E-A947-70E740481C1C}">
                <a14:useLocalDpi xmlns:a14="http://schemas.microsoft.com/office/drawing/2010/main" val="0"/>
              </a:ext>
            </a:extLst>
          </a:blip>
          <a:srcRect l="64779" t="84233"/>
          <a:stretch/>
        </p:blipFill>
        <p:spPr>
          <a:xfrm>
            <a:off x="3882357" y="4905719"/>
            <a:ext cx="2910632" cy="1953536"/>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128558" y="2974205"/>
            <a:ext cx="4698646" cy="4698646"/>
          </a:xfrm>
          <a:prstGeom prst="rect">
            <a:avLst/>
          </a:prstGeom>
        </p:spPr>
      </p:pic>
      <p:pic>
        <p:nvPicPr>
          <p:cNvPr id="15" name="Picture 14">
            <a:extLst>
              <a:ext uri="{FF2B5EF4-FFF2-40B4-BE49-F238E27FC236}">
                <a16:creationId xmlns:a16="http://schemas.microsoft.com/office/drawing/2014/main" id="{4E89647F-5153-C06C-DB24-3F854546EDFB}"/>
              </a:ext>
            </a:extLst>
          </p:cNvPr>
          <p:cNvPicPr>
            <a:picLocks noChangeAspect="1"/>
          </p:cNvPicPr>
          <p:nvPr/>
        </p:nvPicPr>
        <p:blipFill>
          <a:blip r:embed="rId10"/>
          <a:stretch>
            <a:fillRect/>
          </a:stretch>
        </p:blipFill>
        <p:spPr>
          <a:xfrm>
            <a:off x="5196861" y="634801"/>
            <a:ext cx="3690263" cy="1185153"/>
          </a:xfrm>
          <a:prstGeom prst="rect">
            <a:avLst/>
          </a:prstGeom>
        </p:spPr>
      </p:pic>
      <p:pic>
        <p:nvPicPr>
          <p:cNvPr id="16" name="Picture 15">
            <a:extLst>
              <a:ext uri="{FF2B5EF4-FFF2-40B4-BE49-F238E27FC236}">
                <a16:creationId xmlns:a16="http://schemas.microsoft.com/office/drawing/2014/main" id="{1D5EB27D-779D-298A-E3EA-8A2A56DD47D1}"/>
              </a:ext>
            </a:extLst>
          </p:cNvPr>
          <p:cNvPicPr>
            <a:picLocks noChangeAspect="1"/>
          </p:cNvPicPr>
          <p:nvPr/>
        </p:nvPicPr>
        <p:blipFill>
          <a:blip r:embed="rId11"/>
          <a:stretch>
            <a:fillRect/>
          </a:stretch>
        </p:blipFill>
        <p:spPr>
          <a:xfrm>
            <a:off x="4065597" y="1505812"/>
            <a:ext cx="5980694" cy="1286367"/>
          </a:xfrm>
          <a:prstGeom prst="rect">
            <a:avLst/>
          </a:prstGeom>
        </p:spPr>
      </p:pic>
      <p:pic>
        <p:nvPicPr>
          <p:cNvPr id="17" name="Picture 16">
            <a:extLst>
              <a:ext uri="{FF2B5EF4-FFF2-40B4-BE49-F238E27FC236}">
                <a16:creationId xmlns:a16="http://schemas.microsoft.com/office/drawing/2014/main" id="{CE084C55-6D16-0812-A6B3-3D2045A89DBE}"/>
              </a:ext>
            </a:extLst>
          </p:cNvPr>
          <p:cNvPicPr>
            <a:picLocks noChangeAspect="1"/>
          </p:cNvPicPr>
          <p:nvPr/>
        </p:nvPicPr>
        <p:blipFill>
          <a:blip r:embed="rId12"/>
          <a:stretch>
            <a:fillRect/>
          </a:stretch>
        </p:blipFill>
        <p:spPr>
          <a:xfrm>
            <a:off x="3751493" y="2225920"/>
            <a:ext cx="6712278" cy="2920237"/>
          </a:xfrm>
          <a:prstGeom prst="rect">
            <a:avLst/>
          </a:prstGeom>
        </p:spPr>
      </p:pic>
    </p:spTree>
    <p:extLst>
      <p:ext uri="{BB962C8B-B14F-4D97-AF65-F5344CB8AC3E}">
        <p14:creationId xmlns:p14="http://schemas.microsoft.com/office/powerpoint/2010/main" val="4391301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33B0C-09A1-B721-9F50-D9B3AA497EC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64043" t="37411" r="10720" b="23126"/>
          <a:stretch/>
        </p:blipFill>
        <p:spPr>
          <a:xfrm>
            <a:off x="6249272" y="904240"/>
            <a:ext cx="5140090" cy="4521200"/>
          </a:xfrm>
          <a:prstGeom prst="rect">
            <a:avLst/>
          </a:prstGeom>
          <a:ln>
            <a:noFill/>
          </a:ln>
          <a:effectLst>
            <a:softEdge rad="112500"/>
          </a:effectLst>
        </p:spPr>
      </p:pic>
      <p:grpSp>
        <p:nvGrpSpPr>
          <p:cNvPr id="5" name="Group 4">
            <a:extLst>
              <a:ext uri="{FF2B5EF4-FFF2-40B4-BE49-F238E27FC236}">
                <a16:creationId xmlns:a16="http://schemas.microsoft.com/office/drawing/2014/main" id="{7997E575-4341-6714-BC8F-56FF960C532D}"/>
              </a:ext>
            </a:extLst>
          </p:cNvPr>
          <p:cNvGrpSpPr/>
          <p:nvPr/>
        </p:nvGrpSpPr>
        <p:grpSpPr>
          <a:xfrm>
            <a:off x="903369" y="982375"/>
            <a:ext cx="5039361" cy="4521200"/>
            <a:chOff x="1137920" y="1168400"/>
            <a:chExt cx="5039361" cy="4521200"/>
          </a:xfrm>
        </p:grpSpPr>
        <p:sp>
          <p:nvSpPr>
            <p:cNvPr id="6" name="Rectangle: Rounded Corners 5">
              <a:extLst>
                <a:ext uri="{FF2B5EF4-FFF2-40B4-BE49-F238E27FC236}">
                  <a16:creationId xmlns:a16="http://schemas.microsoft.com/office/drawing/2014/main" id="{C5821D77-D63C-5581-6AE1-D13B74F44CFE}"/>
                </a:ext>
              </a:extLst>
            </p:cNvPr>
            <p:cNvSpPr/>
            <p:nvPr/>
          </p:nvSpPr>
          <p:spPr>
            <a:xfrm>
              <a:off x="1137920" y="1168400"/>
              <a:ext cx="5039361" cy="4521200"/>
            </a:xfrm>
            <a:prstGeom prst="roundRect">
              <a:avLst>
                <a:gd name="adj" fmla="val 8251"/>
              </a:avLst>
            </a:prstGeom>
            <a:solidFill>
              <a:schemeClr val="accent4">
                <a:lumMod val="20000"/>
                <a:lumOff val="80000"/>
              </a:schemeClr>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943558-BA01-B6A9-F5E2-470827A6B588}"/>
                </a:ext>
              </a:extLst>
            </p:cNvPr>
            <p:cNvSpPr txBox="1"/>
            <p:nvPr/>
          </p:nvSpPr>
          <p:spPr>
            <a:xfrm>
              <a:off x="1249245" y="1513091"/>
              <a:ext cx="4816710" cy="3831818"/>
            </a:xfrm>
            <a:prstGeom prst="rect">
              <a:avLst/>
            </a:prstGeom>
            <a:noFill/>
          </p:spPr>
          <p:txBody>
            <a:bodyPr wrap="square">
              <a:spAutoFit/>
            </a:bodyPr>
            <a:lstStyle/>
            <a:p>
              <a:pPr algn="just"/>
              <a:r>
                <a:rPr lang="vi-VN" sz="2700" b="1" i="0" dirty="0">
                  <a:solidFill>
                    <a:srgbClr val="222222"/>
                  </a:solidFill>
                  <a:effectLst/>
                  <a:latin typeface="Cambria" panose="02040503050406030204" pitchFamily="18" charset="0"/>
                </a:rPr>
                <a:t>+</a:t>
              </a:r>
              <a:r>
                <a:rPr lang="en-US" sz="2700" b="1" i="0" dirty="0">
                  <a:solidFill>
                    <a:srgbClr val="222222"/>
                  </a:solidFill>
                  <a:effectLst/>
                  <a:latin typeface="Cambria" panose="02040503050406030204" pitchFamily="18" charset="0"/>
                </a:rPr>
                <a:t> </a:t>
              </a:r>
              <a:r>
                <a:rPr lang="vi-VN" sz="2700" b="1" i="0" dirty="0">
                  <a:solidFill>
                    <a:srgbClr val="222222"/>
                  </a:solidFill>
                  <a:effectLst/>
                  <a:latin typeface="Cambria" panose="02040503050406030204" pitchFamily="18" charset="0"/>
                </a:rPr>
                <a:t>Ngôi nhà trong tranh là ngôi nhà ở thành phố</a:t>
              </a:r>
            </a:p>
            <a:p>
              <a:pPr algn="just"/>
              <a:r>
                <a:rPr lang="vi-VN" sz="2700" b="1" i="0" dirty="0">
                  <a:solidFill>
                    <a:srgbClr val="222222"/>
                  </a:solidFill>
                  <a:effectLst/>
                  <a:latin typeface="Cambria" panose="02040503050406030204" pitchFamily="18" charset="0"/>
                </a:rPr>
                <a:t>+ Ngôi nhà có những thiết bị hiện đại như ti vi màn hình phẳng, điều hòa,…</a:t>
              </a:r>
            </a:p>
            <a:p>
              <a:pPr algn="just"/>
              <a:r>
                <a:rPr lang="vi-VN" sz="2700" b="1" i="0" dirty="0">
                  <a:solidFill>
                    <a:srgbClr val="222222"/>
                  </a:solidFill>
                  <a:effectLst/>
                  <a:latin typeface="Cambria" panose="02040503050406030204" pitchFamily="18" charset="0"/>
                </a:rPr>
                <a:t>+ Tường của ngôi nhà được sơn màu hồng.</a:t>
              </a:r>
            </a:p>
            <a:p>
              <a:pPr algn="just"/>
              <a:r>
                <a:rPr lang="vi-VN" sz="2700" b="1" i="0" dirty="0">
                  <a:solidFill>
                    <a:srgbClr val="222222"/>
                  </a:solidFill>
                  <a:effectLst/>
                  <a:latin typeface="Cambria" panose="02040503050406030204" pitchFamily="18" charset="0"/>
                </a:rPr>
                <a:t>+ Ngôi nhà này mang lại cho em cảm giác tiện nghi.</a:t>
              </a:r>
            </a:p>
          </p:txBody>
        </p:sp>
      </p:grpSp>
    </p:spTree>
    <p:extLst>
      <p:ext uri="{BB962C8B-B14F-4D97-AF65-F5344CB8AC3E}">
        <p14:creationId xmlns:p14="http://schemas.microsoft.com/office/powerpoint/2010/main" val="16406942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1693339" y="-262604"/>
            <a:ext cx="8695756" cy="6125028"/>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805541" y="3498728"/>
            <a:ext cx="4862286" cy="343619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7">
            <a:extLst>
              <a:ext uri="{28A0092B-C50C-407E-A947-70E740481C1C}">
                <a14:useLocalDpi xmlns:a14="http://schemas.microsoft.com/office/drawing/2010/main" val="0"/>
              </a:ext>
            </a:extLst>
          </a:blip>
          <a:srcRect l="64779" t="84233"/>
          <a:stretch/>
        </p:blipFill>
        <p:spPr>
          <a:xfrm>
            <a:off x="3926111" y="4655392"/>
            <a:ext cx="3396343" cy="2279532"/>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7">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4" name="Picture 3">
            <a:extLst>
              <a:ext uri="{FF2B5EF4-FFF2-40B4-BE49-F238E27FC236}">
                <a16:creationId xmlns:a16="http://schemas.microsoft.com/office/drawing/2014/main" id="{88F40933-18A7-5758-6C3C-F04678FEF2EE}"/>
              </a:ext>
            </a:extLst>
          </p:cNvPr>
          <p:cNvPicPr>
            <a:picLocks noChangeAspect="1"/>
          </p:cNvPicPr>
          <p:nvPr/>
        </p:nvPicPr>
        <p:blipFill>
          <a:blip r:embed="rId9"/>
          <a:stretch>
            <a:fillRect/>
          </a:stretch>
        </p:blipFill>
        <p:spPr>
          <a:xfrm>
            <a:off x="3357131" y="988103"/>
            <a:ext cx="5368172" cy="3935387"/>
          </a:xfrm>
          <a:prstGeom prst="rect">
            <a:avLst/>
          </a:prstGeom>
        </p:spPr>
      </p:pic>
    </p:spTree>
    <p:extLst>
      <p:ext uri="{BB962C8B-B14F-4D97-AF65-F5344CB8AC3E}">
        <p14:creationId xmlns:p14="http://schemas.microsoft.com/office/powerpoint/2010/main" val="40010570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E066F2-1B68-D9B0-B8BC-2E8FEF22C867}"/>
              </a:ext>
            </a:extLst>
          </p:cNvPr>
          <p:cNvGrpSpPr/>
          <p:nvPr/>
        </p:nvGrpSpPr>
        <p:grpSpPr>
          <a:xfrm>
            <a:off x="744697" y="482685"/>
            <a:ext cx="1575662" cy="1575662"/>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B49A9EE5-916F-741B-9C15-5C87B7C8922E}"/>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D7992FFC-A270-9060-CC1A-679A0487E7D8}"/>
                </a:ext>
              </a:extLst>
            </p:cNvPr>
            <p:cNvSpPr txBox="1"/>
            <p:nvPr/>
          </p:nvSpPr>
          <p:spPr>
            <a:xfrm>
              <a:off x="1270582" y="1250476"/>
              <a:ext cx="1211390" cy="5232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Bài</a:t>
              </a:r>
              <a:r>
                <a:rPr lang="en-US" sz="2800" b="1" dirty="0">
                  <a:solidFill>
                    <a:srgbClr val="498329"/>
                  </a:solidFill>
                  <a:latin typeface="Cambria" panose="02040503050406030204" pitchFamily="18" charset="0"/>
                </a:rPr>
                <a:t> 2</a:t>
              </a:r>
            </a:p>
          </p:txBody>
        </p:sp>
      </p:grpSp>
      <p:sp>
        <p:nvSpPr>
          <p:cNvPr id="5" name="TextBox 4">
            <a:extLst>
              <a:ext uri="{FF2B5EF4-FFF2-40B4-BE49-F238E27FC236}">
                <a16:creationId xmlns:a16="http://schemas.microsoft.com/office/drawing/2014/main" id="{29F8CFDD-EC41-A817-664A-B40A7459BCCF}"/>
              </a:ext>
            </a:extLst>
          </p:cNvPr>
          <p:cNvSpPr txBox="1"/>
          <p:nvPr/>
        </p:nvSpPr>
        <p:spPr>
          <a:xfrm>
            <a:off x="2064454" y="760886"/>
            <a:ext cx="9179597" cy="646331"/>
          </a:xfrm>
          <a:prstGeom prst="rect">
            <a:avLst/>
          </a:prstGeom>
          <a:noFill/>
        </p:spPr>
        <p:txBody>
          <a:bodyPr wrap="square" rtlCol="0">
            <a:spAutoFit/>
          </a:bodyPr>
          <a:lstStyle/>
          <a:p>
            <a:pPr algn="ctr"/>
            <a:r>
              <a:rPr lang="en-US" sz="3600" b="1" dirty="0" err="1">
                <a:solidFill>
                  <a:srgbClr val="498329"/>
                </a:solidFill>
                <a:latin typeface="Cambria" panose="02040503050406030204" pitchFamily="18" charset="0"/>
              </a:rPr>
              <a:t>Viết</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đoạn</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văn</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tả</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ngôi</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nhà</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của</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em</a:t>
            </a:r>
            <a:endParaRPr lang="en-US" sz="3600" b="1" dirty="0">
              <a:solidFill>
                <a:srgbClr val="498329"/>
              </a:solidFill>
              <a:latin typeface="Cambria" panose="02040503050406030204" pitchFamily="18" charset="0"/>
            </a:endParaRPr>
          </a:p>
        </p:txBody>
      </p:sp>
      <p:grpSp>
        <p:nvGrpSpPr>
          <p:cNvPr id="6" name="Group 5">
            <a:extLst>
              <a:ext uri="{FF2B5EF4-FFF2-40B4-BE49-F238E27FC236}">
                <a16:creationId xmlns:a16="http://schemas.microsoft.com/office/drawing/2014/main" id="{499FC757-4DD7-C96B-A853-CB508E7C11DC}"/>
              </a:ext>
            </a:extLst>
          </p:cNvPr>
          <p:cNvGrpSpPr/>
          <p:nvPr/>
        </p:nvGrpSpPr>
        <p:grpSpPr>
          <a:xfrm>
            <a:off x="1777189" y="809927"/>
            <a:ext cx="9061557" cy="5742068"/>
            <a:chOff x="1777189" y="809927"/>
            <a:chExt cx="9061557" cy="5742068"/>
          </a:xfrm>
        </p:grpSpPr>
        <p:grpSp>
          <p:nvGrpSpPr>
            <p:cNvPr id="9" name="组合 15">
              <a:extLst>
                <a:ext uri="{FF2B5EF4-FFF2-40B4-BE49-F238E27FC236}">
                  <a16:creationId xmlns:a16="http://schemas.microsoft.com/office/drawing/2014/main" id="{5972C59B-79CD-E6D5-F78E-91F2A8C1B968}"/>
                </a:ext>
              </a:extLst>
            </p:cNvPr>
            <p:cNvGrpSpPr/>
            <p:nvPr/>
          </p:nvGrpSpPr>
          <p:grpSpPr>
            <a:xfrm>
              <a:off x="1777189" y="809927"/>
              <a:ext cx="9061557" cy="5742068"/>
              <a:chOff x="1147960" y="2215449"/>
              <a:chExt cx="7273680" cy="3452269"/>
            </a:xfrm>
          </p:grpSpPr>
          <p:pic>
            <p:nvPicPr>
              <p:cNvPr id="10" name="图片 14" descr="形状&#10;&#10;描述已自动生成">
                <a:extLst>
                  <a:ext uri="{FF2B5EF4-FFF2-40B4-BE49-F238E27FC236}">
                    <a16:creationId xmlns:a16="http://schemas.microsoft.com/office/drawing/2014/main" id="{13CB9E3B-5980-3C01-F36B-742E9BE2628B}"/>
                  </a:ext>
                </a:extLst>
              </p:cNvPr>
              <p:cNvPicPr>
                <a:picLocks noChangeAspect="1"/>
              </p:cNvPicPr>
              <p:nvPr/>
            </p:nvPicPr>
            <p:blipFill rotWithShape="1">
              <a:blip r:embed="rId3">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1" name="图片 28" descr="形状&#10;&#10;描述已自动生成">
                <a:extLst>
                  <a:ext uri="{FF2B5EF4-FFF2-40B4-BE49-F238E27FC236}">
                    <a16:creationId xmlns:a16="http://schemas.microsoft.com/office/drawing/2014/main" id="{280999E1-1DC3-A78D-FD7D-78137AB3F067}"/>
                  </a:ext>
                </a:extLst>
              </p:cNvPr>
              <p:cNvPicPr>
                <a:picLocks noChangeAspect="1"/>
              </p:cNvPicPr>
              <p:nvPr/>
            </p:nvPicPr>
            <p:blipFill rotWithShape="1">
              <a:blip r:embed="rId3">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7" name="TextBox 6">
              <a:extLst>
                <a:ext uri="{FF2B5EF4-FFF2-40B4-BE49-F238E27FC236}">
                  <a16:creationId xmlns:a16="http://schemas.microsoft.com/office/drawing/2014/main" id="{91B1D874-E4F7-A033-A18C-EF62D98FA584}"/>
                </a:ext>
              </a:extLst>
            </p:cNvPr>
            <p:cNvSpPr txBox="1"/>
            <p:nvPr/>
          </p:nvSpPr>
          <p:spPr>
            <a:xfrm>
              <a:off x="3175023" y="1942294"/>
              <a:ext cx="6953905" cy="3785652"/>
            </a:xfrm>
            <a:prstGeom prst="rect">
              <a:avLst/>
            </a:prstGeom>
            <a:noFill/>
          </p:spPr>
          <p:txBody>
            <a:bodyPr wrap="square">
              <a:spAutoFit/>
            </a:bodyPr>
            <a:lstStyle/>
            <a:p>
              <a:pPr algn="just"/>
              <a:r>
                <a:rPr lang="vi-VN" sz="2400" b="1" i="0" dirty="0">
                  <a:solidFill>
                    <a:srgbClr val="222222"/>
                  </a:solidFill>
                  <a:effectLst/>
                  <a:latin typeface="Cambria" panose="02040503050406030204" pitchFamily="18" charset="0"/>
                </a:rPr>
                <a:t>a. Giới thiệu về ngôi nhà</a:t>
              </a:r>
            </a:p>
            <a:p>
              <a:pPr algn="just"/>
              <a:r>
                <a:rPr lang="vi-VN" sz="2400" i="0" dirty="0">
                  <a:solidFill>
                    <a:srgbClr val="222222"/>
                  </a:solidFill>
                  <a:effectLst/>
                  <a:latin typeface="Cambria" panose="02040503050406030204" pitchFamily="18" charset="0"/>
                </a:rPr>
                <a:t>- Nhà em ở đâu?</a:t>
              </a:r>
            </a:p>
            <a:p>
              <a:pPr algn="just"/>
              <a:r>
                <a:rPr lang="vi-VN" sz="2400" i="0" dirty="0">
                  <a:solidFill>
                    <a:srgbClr val="222222"/>
                  </a:solidFill>
                  <a:effectLst/>
                  <a:latin typeface="Cambria" panose="02040503050406030204" pitchFamily="18" charset="0"/>
                </a:rPr>
                <a:t>- Gia đình em ở đó từ khi nào?</a:t>
              </a:r>
            </a:p>
            <a:p>
              <a:pPr algn="just"/>
              <a:r>
                <a:rPr lang="vi-VN" sz="2400" b="1" i="0" dirty="0">
                  <a:solidFill>
                    <a:srgbClr val="222222"/>
                  </a:solidFill>
                  <a:effectLst/>
                  <a:latin typeface="Cambria" panose="02040503050406030204" pitchFamily="18" charset="0"/>
                </a:rPr>
                <a:t>b. Tả bao quát về ngôi nhà</a:t>
              </a:r>
            </a:p>
            <a:p>
              <a:pPr algn="just"/>
              <a:r>
                <a:rPr lang="vi-VN" sz="2400" i="0" dirty="0">
                  <a:solidFill>
                    <a:srgbClr val="222222"/>
                  </a:solidFill>
                  <a:effectLst/>
                  <a:latin typeface="Cambria" panose="02040503050406030204" pitchFamily="18" charset="0"/>
                </a:rPr>
                <a:t>- Hình dạng</a:t>
              </a:r>
            </a:p>
            <a:p>
              <a:pPr algn="just"/>
              <a:r>
                <a:rPr lang="vi-VN" sz="2400" i="0" dirty="0">
                  <a:solidFill>
                    <a:srgbClr val="222222"/>
                  </a:solidFill>
                  <a:effectLst/>
                  <a:latin typeface="Cambria" panose="02040503050406030204" pitchFamily="18" charset="0"/>
                </a:rPr>
                <a:t>- Cảnh vật xung quanh</a:t>
              </a:r>
            </a:p>
            <a:p>
              <a:pPr algn="just"/>
              <a:r>
                <a:rPr lang="vi-VN" sz="2400" b="1" i="0" dirty="0">
                  <a:solidFill>
                    <a:srgbClr val="222222"/>
                  </a:solidFill>
                  <a:effectLst/>
                  <a:latin typeface="Cambria" panose="02040503050406030204" pitchFamily="18" charset="0"/>
                </a:rPr>
                <a:t>c. Đặc điểm nổi bật của ngôi nhà</a:t>
              </a:r>
            </a:p>
            <a:p>
              <a:pPr algn="just"/>
              <a:r>
                <a:rPr lang="vi-VN" sz="2400" i="0" dirty="0">
                  <a:solidFill>
                    <a:srgbClr val="222222"/>
                  </a:solidFill>
                  <a:effectLst/>
                  <a:latin typeface="Cambria" panose="02040503050406030204" pitchFamily="18" charset="0"/>
                </a:rPr>
                <a:t>- Bên ngoài (mái, tường, vách, cửa sổ, cửa ra vào,…)</a:t>
              </a:r>
            </a:p>
            <a:p>
              <a:pPr algn="just"/>
              <a:r>
                <a:rPr lang="vi-VN" sz="2400" i="0" dirty="0">
                  <a:solidFill>
                    <a:srgbClr val="222222"/>
                  </a:solidFill>
                  <a:effectLst/>
                  <a:latin typeface="Cambria" panose="02040503050406030204" pitchFamily="18" charset="0"/>
                </a:rPr>
                <a:t>- Bên trong (phòng bếp, phòng khách, đồ đạc,…)</a:t>
              </a:r>
            </a:p>
            <a:p>
              <a:pPr algn="just"/>
              <a:r>
                <a:rPr lang="vi-VN" sz="2400" i="0" dirty="0">
                  <a:solidFill>
                    <a:srgbClr val="222222"/>
                  </a:solidFill>
                  <a:effectLst/>
                  <a:latin typeface="Cambria" panose="02040503050406030204" pitchFamily="18" charset="0"/>
                </a:rPr>
                <a:t>d. Nêu tình cảm của em với ngôi nhà</a:t>
              </a:r>
            </a:p>
          </p:txBody>
        </p:sp>
      </p:grpSp>
      <p:pic>
        <p:nvPicPr>
          <p:cNvPr id="8" name="Picture 7">
            <a:extLst>
              <a:ext uri="{FF2B5EF4-FFF2-40B4-BE49-F238E27FC236}">
                <a16:creationId xmlns:a16="http://schemas.microsoft.com/office/drawing/2014/main" id="{0650F262-DC31-E907-E802-60BD0F544856}"/>
              </a:ext>
            </a:extLst>
          </p:cNvPr>
          <p:cNvPicPr>
            <a:picLocks noChangeAspect="1"/>
          </p:cNvPicPr>
          <p:nvPr/>
        </p:nvPicPr>
        <p:blipFill>
          <a:blip r:embed="rId4"/>
          <a:stretch>
            <a:fillRect/>
          </a:stretch>
        </p:blipFill>
        <p:spPr>
          <a:xfrm>
            <a:off x="653244" y="2576610"/>
            <a:ext cx="1822862" cy="1938696"/>
          </a:xfrm>
          <a:prstGeom prst="rect">
            <a:avLst/>
          </a:prstGeom>
        </p:spPr>
      </p:pic>
    </p:spTree>
    <p:extLst>
      <p:ext uri="{BB962C8B-B14F-4D97-AF65-F5344CB8AC3E}">
        <p14:creationId xmlns:p14="http://schemas.microsoft.com/office/powerpoint/2010/main" val="7790516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63067F-A0E5-A5D1-0099-2DC17831964D}"/>
              </a:ext>
            </a:extLst>
          </p:cNvPr>
          <p:cNvGrpSpPr/>
          <p:nvPr/>
        </p:nvGrpSpPr>
        <p:grpSpPr>
          <a:xfrm>
            <a:off x="936730" y="473819"/>
            <a:ext cx="1575662" cy="1575662"/>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68AB28BD-E0B2-21AA-8144-D768C9154CA5}"/>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DD5CF407-158F-3FBD-BA43-94B069985480}"/>
                </a:ext>
              </a:extLst>
            </p:cNvPr>
            <p:cNvSpPr txBox="1"/>
            <p:nvPr/>
          </p:nvSpPr>
          <p:spPr>
            <a:xfrm>
              <a:off x="1270582" y="1250476"/>
              <a:ext cx="1211390" cy="5232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Bài</a:t>
              </a:r>
              <a:r>
                <a:rPr lang="en-US" sz="2800" b="1" dirty="0">
                  <a:solidFill>
                    <a:srgbClr val="498329"/>
                  </a:solidFill>
                  <a:latin typeface="Cambria" panose="02040503050406030204" pitchFamily="18" charset="0"/>
                </a:rPr>
                <a:t> 2</a:t>
              </a:r>
            </a:p>
          </p:txBody>
        </p:sp>
      </p:grpSp>
      <p:sp>
        <p:nvSpPr>
          <p:cNvPr id="5" name="TextBox 4">
            <a:extLst>
              <a:ext uri="{FF2B5EF4-FFF2-40B4-BE49-F238E27FC236}">
                <a16:creationId xmlns:a16="http://schemas.microsoft.com/office/drawing/2014/main" id="{9D305E9C-D9CA-5C7E-D45F-CE39732095A5}"/>
              </a:ext>
            </a:extLst>
          </p:cNvPr>
          <p:cNvSpPr txBox="1"/>
          <p:nvPr/>
        </p:nvSpPr>
        <p:spPr>
          <a:xfrm>
            <a:off x="2064454" y="760886"/>
            <a:ext cx="9179597" cy="646331"/>
          </a:xfrm>
          <a:prstGeom prst="rect">
            <a:avLst/>
          </a:prstGeom>
          <a:noFill/>
        </p:spPr>
        <p:txBody>
          <a:bodyPr wrap="square" rtlCol="0">
            <a:spAutoFit/>
          </a:bodyPr>
          <a:lstStyle/>
          <a:p>
            <a:pPr algn="ctr"/>
            <a:r>
              <a:rPr lang="en-US" sz="3600" b="1" dirty="0" err="1">
                <a:solidFill>
                  <a:srgbClr val="498329"/>
                </a:solidFill>
                <a:latin typeface="Cambria" panose="02040503050406030204" pitchFamily="18" charset="0"/>
              </a:rPr>
              <a:t>Viết</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đoạn</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văn</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tả</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ngôi</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nhà</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của</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em</a:t>
            </a:r>
            <a:endParaRPr lang="en-US" sz="3600" b="1" dirty="0">
              <a:solidFill>
                <a:srgbClr val="498329"/>
              </a:solidFill>
              <a:latin typeface="Cambria" panose="02040503050406030204" pitchFamily="18" charset="0"/>
            </a:endParaRPr>
          </a:p>
        </p:txBody>
      </p:sp>
      <p:grpSp>
        <p:nvGrpSpPr>
          <p:cNvPr id="12" name="Group 11">
            <a:extLst>
              <a:ext uri="{FF2B5EF4-FFF2-40B4-BE49-F238E27FC236}">
                <a16:creationId xmlns:a16="http://schemas.microsoft.com/office/drawing/2014/main" id="{EEE37540-0308-853E-E5CA-7EF60D114F21}"/>
              </a:ext>
            </a:extLst>
          </p:cNvPr>
          <p:cNvGrpSpPr/>
          <p:nvPr/>
        </p:nvGrpSpPr>
        <p:grpSpPr>
          <a:xfrm>
            <a:off x="2481379" y="1614526"/>
            <a:ext cx="8945042" cy="4255696"/>
            <a:chOff x="2481379" y="1614526"/>
            <a:chExt cx="8945042" cy="4255696"/>
          </a:xfrm>
        </p:grpSpPr>
        <p:sp>
          <p:nvSpPr>
            <p:cNvPr id="11" name="Rectangle: Rounded Corners 10">
              <a:extLst>
                <a:ext uri="{FF2B5EF4-FFF2-40B4-BE49-F238E27FC236}">
                  <a16:creationId xmlns:a16="http://schemas.microsoft.com/office/drawing/2014/main" id="{2E40B6F1-4A2E-FA7E-B3D6-09CE461D8F32}"/>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3B9294-1C56-C118-6AAC-722B7F26BBC3}"/>
                </a:ext>
              </a:extLst>
            </p:cNvPr>
            <p:cNvSpPr txBox="1"/>
            <p:nvPr/>
          </p:nvSpPr>
          <p:spPr>
            <a:xfrm>
              <a:off x="2543404" y="1685418"/>
              <a:ext cx="8753770" cy="4093428"/>
            </a:xfrm>
            <a:prstGeom prst="rect">
              <a:avLst/>
            </a:prstGeom>
            <a:noFill/>
          </p:spPr>
          <p:txBody>
            <a:bodyPr wrap="square">
              <a:spAutoFit/>
            </a:bodyPr>
            <a:lstStyle/>
            <a:p>
              <a:pPr algn="just"/>
              <a:r>
                <a:rPr lang="en-US" sz="2600" b="0" i="0" dirty="0">
                  <a:solidFill>
                    <a:srgbClr val="222222"/>
                  </a:solidFill>
                  <a:effectLst/>
                  <a:latin typeface="Cambria" panose="02040503050406030204" pitchFamily="18" charset="0"/>
                </a:rPr>
                <a:t>     </a:t>
              </a:r>
              <a:r>
                <a:rPr lang="vi-VN" sz="2600" b="0" i="0" dirty="0">
                  <a:solidFill>
                    <a:srgbClr val="222222"/>
                  </a:solidFill>
                  <a:effectLst/>
                  <a:latin typeface="Cambria" panose="02040503050406030204" pitchFamily="18"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phòng ngủ của em và chị gái. Các đồ dùng trong nhà đều còn rất mới. Trên cùng là tầng thượng có rất nhiều cây cảnh của bố. Những lúc rảnh rỗi, cả gia đình em lại lên sân thượng ngồi hóng mát, trò chuyện. Em rất thích ngôi nhà mới của mình.</a:t>
              </a:r>
              <a:endParaRPr lang="en-US" sz="2600" dirty="0">
                <a:latin typeface="Cambria" panose="02040503050406030204" pitchFamily="18" charset="0"/>
              </a:endParaRPr>
            </a:p>
          </p:txBody>
        </p:sp>
      </p:grpSp>
      <p:grpSp>
        <p:nvGrpSpPr>
          <p:cNvPr id="9" name="Group 8">
            <a:extLst>
              <a:ext uri="{FF2B5EF4-FFF2-40B4-BE49-F238E27FC236}">
                <a16:creationId xmlns:a16="http://schemas.microsoft.com/office/drawing/2014/main" id="{24390548-FF76-5711-993E-DE45A55144DA}"/>
              </a:ext>
            </a:extLst>
          </p:cNvPr>
          <p:cNvGrpSpPr/>
          <p:nvPr/>
        </p:nvGrpSpPr>
        <p:grpSpPr>
          <a:xfrm>
            <a:off x="744697" y="2691744"/>
            <a:ext cx="1819587" cy="1938992"/>
            <a:chOff x="5053461" y="2652270"/>
            <a:chExt cx="9072880" cy="3917033"/>
          </a:xfrm>
        </p:grpSpPr>
        <p:sp>
          <p:nvSpPr>
            <p:cNvPr id="13" name="TextBox 12">
              <a:extLst>
                <a:ext uri="{FF2B5EF4-FFF2-40B4-BE49-F238E27FC236}">
                  <a16:creationId xmlns:a16="http://schemas.microsoft.com/office/drawing/2014/main" id="{1C0CEFAE-DC65-F4A7-D253-9B2567A9D1F9}"/>
                </a:ext>
              </a:extLst>
            </p:cNvPr>
            <p:cNvSpPr txBox="1"/>
            <p:nvPr/>
          </p:nvSpPr>
          <p:spPr>
            <a:xfrm>
              <a:off x="5157582" y="2652270"/>
              <a:ext cx="8864645" cy="391703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152400">
                    <a:solidFill>
                      <a:prstClr val="white"/>
                    </a:solidFill>
                  </a:ln>
                  <a:solidFill>
                    <a:prstClr val="white"/>
                  </a:solidFill>
                  <a:effectLst>
                    <a:glow rad="38100">
                      <a:srgbClr val="36773C">
                        <a:alpha val="75000"/>
                      </a:srgbClr>
                    </a:glow>
                    <a:outerShdw blurRad="50800" dist="38100" dir="5400000" algn="t" rotWithShape="0">
                      <a:prstClr val="black">
                        <a:alpha val="40000"/>
                      </a:prstClr>
                    </a:outerShdw>
                  </a:effectLst>
                  <a:uLnTx/>
                  <a:uFillTx/>
                  <a:latin typeface="SVN-A Love Of Thunder" panose="02040603050506020204" pitchFamily="18" charset="0"/>
                </a:rPr>
                <a:t>Gợi</a:t>
              </a:r>
              <a:r>
                <a:rPr kumimoji="0" lang="en-US" sz="6000" b="1" i="0" u="none" strike="noStrike" kern="0" cap="none" spc="0" normalizeH="0" baseline="0" noProof="0" dirty="0">
                  <a:ln w="152400">
                    <a:solidFill>
                      <a:prstClr val="white"/>
                    </a:solidFill>
                  </a:ln>
                  <a:solidFill>
                    <a:prstClr val="white"/>
                  </a:solidFill>
                  <a:effectLst>
                    <a:glow rad="38100">
                      <a:srgbClr val="36773C">
                        <a:alpha val="75000"/>
                      </a:srgbClr>
                    </a:glow>
                    <a:outerShdw blurRad="50800" dist="38100" dir="5400000" algn="t" rotWithShape="0">
                      <a:prstClr val="black">
                        <a:alpha val="40000"/>
                      </a:prstClr>
                    </a:outerShdw>
                  </a:effectLst>
                  <a:uLnTx/>
                  <a:uFillTx/>
                  <a:latin typeface="SVN-A Love Of Thunder" panose="02040603050506020204" pitchFamily="18" charset="0"/>
                </a:rPr>
                <a:t> ý</a:t>
              </a:r>
              <a:endParaRPr kumimoji="0" lang="vi-VN" sz="6000" b="1" i="0" u="none" strike="noStrike" kern="0" cap="none" spc="0" normalizeH="0" baseline="0" noProof="0" dirty="0">
                <a:ln w="152400">
                  <a:solidFill>
                    <a:prstClr val="white"/>
                  </a:solidFill>
                </a:ln>
                <a:solidFill>
                  <a:prstClr val="white"/>
                </a:solidFill>
                <a:effectLst>
                  <a:glow rad="38100">
                    <a:srgbClr val="36773C">
                      <a:alpha val="75000"/>
                    </a:srgbClr>
                  </a:glow>
                  <a:outerShdw blurRad="50800" dist="38100" dir="5400000" algn="t" rotWithShape="0">
                    <a:prstClr val="black">
                      <a:alpha val="40000"/>
                    </a:prstClr>
                  </a:outerShdw>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ABDA588A-83F6-883B-E199-A870D18C6B1A}"/>
                </a:ext>
              </a:extLst>
            </p:cNvPr>
            <p:cNvSpPr txBox="1"/>
            <p:nvPr/>
          </p:nvSpPr>
          <p:spPr>
            <a:xfrm>
              <a:off x="5053461" y="2652270"/>
              <a:ext cx="9072880" cy="391703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err="1">
                  <a:gradFill flip="none" rotWithShape="1">
                    <a:gsLst>
                      <a:gs pos="50000">
                        <a:srgbClr val="49AD6D"/>
                      </a:gs>
                      <a:gs pos="16000">
                        <a:srgbClr val="E21D1A"/>
                      </a:gs>
                      <a:gs pos="81000">
                        <a:srgbClr val="E53028"/>
                      </a:gs>
                      <a:gs pos="34000">
                        <a:srgbClr val="FFC000"/>
                      </a:gs>
                      <a:gs pos="65000">
                        <a:srgbClr val="FFC000"/>
                      </a:gs>
                    </a:gsLst>
                    <a:lin ang="18900000" scaled="1"/>
                    <a:tileRect/>
                  </a:gradFill>
                  <a:latin typeface="SVN-A Love Of Thunder" panose="02040603050506020204" pitchFamily="18" charset="0"/>
                </a:rPr>
                <a:t>Gợi</a:t>
              </a:r>
              <a:r>
                <a:rPr lang="en-US" sz="6000" b="1" kern="0" dirty="0">
                  <a:gradFill flip="none" rotWithShape="1">
                    <a:gsLst>
                      <a:gs pos="50000">
                        <a:srgbClr val="49AD6D"/>
                      </a:gs>
                      <a:gs pos="16000">
                        <a:srgbClr val="E21D1A"/>
                      </a:gs>
                      <a:gs pos="81000">
                        <a:srgbClr val="E53028"/>
                      </a:gs>
                      <a:gs pos="34000">
                        <a:srgbClr val="FFC000"/>
                      </a:gs>
                      <a:gs pos="65000">
                        <a:srgbClr val="FFC000"/>
                      </a:gs>
                    </a:gsLst>
                    <a:lin ang="18900000" scaled="1"/>
                    <a:tileRect/>
                  </a:gradFill>
                  <a:latin typeface="SVN-A Love Of Thunder" panose="02040603050506020204" pitchFamily="18" charset="0"/>
                </a:rPr>
                <a:t> ý</a:t>
              </a:r>
              <a:endParaRPr kumimoji="0" lang="vi-VN" sz="6000" b="1" i="0" u="none" strike="noStrike" kern="0" cap="none" spc="0" normalizeH="0" baseline="0" noProof="0" dirty="0">
                <a:ln>
                  <a:noFill/>
                </a:ln>
                <a:gradFill flip="none" rotWithShape="1">
                  <a:gsLst>
                    <a:gs pos="50000">
                      <a:srgbClr val="49AD6D"/>
                    </a:gs>
                    <a:gs pos="16000">
                      <a:srgbClr val="E21D1A"/>
                    </a:gs>
                    <a:gs pos="81000">
                      <a:srgbClr val="E53028"/>
                    </a:gs>
                    <a:gs pos="34000">
                      <a:srgbClr val="FFC000"/>
                    </a:gs>
                    <a:gs pos="65000">
                      <a:srgbClr val="FFC000"/>
                    </a:gs>
                  </a:gsLst>
                  <a:lin ang="18900000" scaled="1"/>
                  <a:tileRect/>
                </a:gradFill>
                <a:effectLst/>
                <a:uLnTx/>
                <a:uFillTx/>
                <a:latin typeface="Arial" panose="020B0604020202020204" pitchFamily="34" charset="0"/>
              </a:endParaRPr>
            </a:p>
          </p:txBody>
        </p:sp>
      </p:grpSp>
    </p:spTree>
    <p:extLst>
      <p:ext uri="{BB962C8B-B14F-4D97-AF65-F5344CB8AC3E}">
        <p14:creationId xmlns:p14="http://schemas.microsoft.com/office/powerpoint/2010/main" val="30052317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17687B4-4CF3-A7BC-767D-70B5DE760C7B}"/>
              </a:ext>
            </a:extLst>
          </p:cNvPr>
          <p:cNvGrpSpPr/>
          <p:nvPr/>
        </p:nvGrpSpPr>
        <p:grpSpPr>
          <a:xfrm>
            <a:off x="936730" y="473819"/>
            <a:ext cx="1575662" cy="1575662"/>
            <a:chOff x="1067330" y="536584"/>
            <a:chExt cx="1575662" cy="1575662"/>
          </a:xfrm>
        </p:grpSpPr>
        <p:pic>
          <p:nvPicPr>
            <p:cNvPr id="5" name="图片 22" descr="G:\PPT制作\幼儿园期末家长会\素材\元素\51miz-E718321-72BBDB03.png51miz-E718321-72BBDB03">
              <a:extLst>
                <a:ext uri="{FF2B5EF4-FFF2-40B4-BE49-F238E27FC236}">
                  <a16:creationId xmlns:a16="http://schemas.microsoft.com/office/drawing/2014/main" id="{77BDBE88-5709-5163-17F0-27D61DC05BCC}"/>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6" name="TextBox 5">
              <a:extLst>
                <a:ext uri="{FF2B5EF4-FFF2-40B4-BE49-F238E27FC236}">
                  <a16:creationId xmlns:a16="http://schemas.microsoft.com/office/drawing/2014/main" id="{9AE888E7-B1B0-3B69-9E9C-2C7DB0715C06}"/>
                </a:ext>
              </a:extLst>
            </p:cNvPr>
            <p:cNvSpPr txBox="1"/>
            <p:nvPr/>
          </p:nvSpPr>
          <p:spPr>
            <a:xfrm>
              <a:off x="1270582" y="1250476"/>
              <a:ext cx="1211390" cy="5232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Bài</a:t>
              </a:r>
              <a:r>
                <a:rPr lang="en-US" sz="2800" b="1" dirty="0">
                  <a:solidFill>
                    <a:srgbClr val="498329"/>
                  </a:solidFill>
                  <a:latin typeface="Cambria" panose="02040503050406030204" pitchFamily="18" charset="0"/>
                </a:rPr>
                <a:t> 3</a:t>
              </a:r>
            </a:p>
          </p:txBody>
        </p:sp>
      </p:grpSp>
      <p:sp>
        <p:nvSpPr>
          <p:cNvPr id="7" name="TextBox 6">
            <a:extLst>
              <a:ext uri="{FF2B5EF4-FFF2-40B4-BE49-F238E27FC236}">
                <a16:creationId xmlns:a16="http://schemas.microsoft.com/office/drawing/2014/main" id="{FE1B52EC-3751-399E-2529-C2FBAD749034}"/>
              </a:ext>
            </a:extLst>
          </p:cNvPr>
          <p:cNvSpPr txBox="1"/>
          <p:nvPr/>
        </p:nvSpPr>
        <p:spPr>
          <a:xfrm>
            <a:off x="2064454" y="760886"/>
            <a:ext cx="9179597" cy="1200329"/>
          </a:xfrm>
          <a:prstGeom prst="rect">
            <a:avLst/>
          </a:prstGeom>
          <a:noFill/>
        </p:spPr>
        <p:txBody>
          <a:bodyPr wrap="square" rtlCol="0">
            <a:spAutoFit/>
          </a:bodyPr>
          <a:lstStyle/>
          <a:p>
            <a:pPr algn="ctr"/>
            <a:r>
              <a:rPr lang="en-US" sz="3600" b="1" dirty="0" err="1">
                <a:solidFill>
                  <a:srgbClr val="498329"/>
                </a:solidFill>
                <a:latin typeface="Cambria" panose="02040503050406030204" pitchFamily="18" charset="0"/>
              </a:rPr>
              <a:t>Trao</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đổi</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đoạn</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văn</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của</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em</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với</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bạn</a:t>
            </a:r>
            <a:r>
              <a:rPr lang="en-US" sz="3600" b="1" dirty="0">
                <a:solidFill>
                  <a:srgbClr val="498329"/>
                </a:solidFill>
                <a:latin typeface="Cambria" panose="02040503050406030204" pitchFamily="18" charset="0"/>
              </a:rPr>
              <a:t>, </a:t>
            </a:r>
          </a:p>
          <a:p>
            <a:pPr algn="ctr"/>
            <a:r>
              <a:rPr lang="en-US" sz="3600" b="1" dirty="0" err="1">
                <a:solidFill>
                  <a:srgbClr val="498329"/>
                </a:solidFill>
                <a:latin typeface="Cambria" panose="02040503050406030204" pitchFamily="18" charset="0"/>
              </a:rPr>
              <a:t>chỉnh</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sửa</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và</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bổ</a:t>
            </a:r>
            <a:r>
              <a:rPr lang="en-US" sz="3600" b="1" dirty="0">
                <a:solidFill>
                  <a:srgbClr val="498329"/>
                </a:solidFill>
                <a:latin typeface="Cambria" panose="02040503050406030204" pitchFamily="18" charset="0"/>
              </a:rPr>
              <a:t> sung ý hay</a:t>
            </a:r>
          </a:p>
        </p:txBody>
      </p:sp>
      <p:pic>
        <p:nvPicPr>
          <p:cNvPr id="9" name="Picture 8">
            <a:extLst>
              <a:ext uri="{FF2B5EF4-FFF2-40B4-BE49-F238E27FC236}">
                <a16:creationId xmlns:a16="http://schemas.microsoft.com/office/drawing/2014/main" id="{1EC150EE-2A01-4C08-4C5F-00566045764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01917" y="2137756"/>
            <a:ext cx="7788165" cy="3968515"/>
          </a:xfrm>
          <a:prstGeom prst="rect">
            <a:avLst/>
          </a:prstGeom>
        </p:spPr>
      </p:pic>
    </p:spTree>
    <p:extLst>
      <p:ext uri="{BB962C8B-B14F-4D97-AF65-F5344CB8AC3E}">
        <p14:creationId xmlns:p14="http://schemas.microsoft.com/office/powerpoint/2010/main" val="22966879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1693339" y="-262604"/>
            <a:ext cx="8695756" cy="6125028"/>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805541" y="3498728"/>
            <a:ext cx="4862286" cy="343619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7">
            <a:extLst>
              <a:ext uri="{28A0092B-C50C-407E-A947-70E740481C1C}">
                <a14:useLocalDpi xmlns:a14="http://schemas.microsoft.com/office/drawing/2010/main" val="0"/>
              </a:ext>
            </a:extLst>
          </a:blip>
          <a:srcRect l="64779" t="84233"/>
          <a:stretch/>
        </p:blipFill>
        <p:spPr>
          <a:xfrm>
            <a:off x="3926111" y="4655392"/>
            <a:ext cx="3396343" cy="2279532"/>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7">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4" name="Picture 3">
            <a:extLst>
              <a:ext uri="{FF2B5EF4-FFF2-40B4-BE49-F238E27FC236}">
                <a16:creationId xmlns:a16="http://schemas.microsoft.com/office/drawing/2014/main" id="{2096BBE3-7698-217C-8533-8DC664A24B61}"/>
              </a:ext>
            </a:extLst>
          </p:cNvPr>
          <p:cNvPicPr>
            <a:picLocks noChangeAspect="1"/>
          </p:cNvPicPr>
          <p:nvPr/>
        </p:nvPicPr>
        <p:blipFill>
          <a:blip r:embed="rId9"/>
          <a:stretch>
            <a:fillRect/>
          </a:stretch>
        </p:blipFill>
        <p:spPr>
          <a:xfrm>
            <a:off x="3322079" y="1067848"/>
            <a:ext cx="5547841" cy="3773751"/>
          </a:xfrm>
          <a:prstGeom prst="rect">
            <a:avLst/>
          </a:prstGeom>
        </p:spPr>
      </p:pic>
    </p:spTree>
    <p:extLst>
      <p:ext uri="{BB962C8B-B14F-4D97-AF65-F5344CB8AC3E}">
        <p14:creationId xmlns:p14="http://schemas.microsoft.com/office/powerpoint/2010/main" val="17434779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F0D9FCD-8089-5023-2BAF-93F512669A75}"/>
              </a:ext>
            </a:extLst>
          </p:cNvPr>
          <p:cNvGrpSpPr/>
          <p:nvPr/>
        </p:nvGrpSpPr>
        <p:grpSpPr>
          <a:xfrm>
            <a:off x="3129940" y="202644"/>
            <a:ext cx="6179207" cy="6179207"/>
            <a:chOff x="1233407" y="247800"/>
            <a:chExt cx="6179207" cy="6179207"/>
          </a:xfrm>
        </p:grpSpPr>
        <p:pic>
          <p:nvPicPr>
            <p:cNvPr id="11" name="图片 6" descr="形状, 圆圈&#10;&#10;描述已自动生成">
              <a:extLst>
                <a:ext uri="{FF2B5EF4-FFF2-40B4-BE49-F238E27FC236}">
                  <a16:creationId xmlns:a16="http://schemas.microsoft.com/office/drawing/2014/main" id="{FB7B2885-4951-A3AD-A800-B2479D3A37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33407" y="247800"/>
              <a:ext cx="6179207" cy="6179207"/>
            </a:xfrm>
            <a:prstGeom prst="rect">
              <a:avLst/>
            </a:prstGeom>
          </p:spPr>
        </p:pic>
        <p:sp>
          <p:nvSpPr>
            <p:cNvPr id="9" name="TextBox 8">
              <a:extLst>
                <a:ext uri="{FF2B5EF4-FFF2-40B4-BE49-F238E27FC236}">
                  <a16:creationId xmlns:a16="http://schemas.microsoft.com/office/drawing/2014/main" id="{98CDFB6D-BAE9-EF63-889C-F318C0EAFF96}"/>
                </a:ext>
              </a:extLst>
            </p:cNvPr>
            <p:cNvSpPr txBox="1"/>
            <p:nvPr/>
          </p:nvSpPr>
          <p:spPr>
            <a:xfrm>
              <a:off x="2257778" y="1979768"/>
              <a:ext cx="4275313" cy="2308324"/>
            </a:xfrm>
            <a:prstGeom prst="rect">
              <a:avLst/>
            </a:prstGeom>
            <a:noFill/>
          </p:spPr>
          <p:txBody>
            <a:bodyPr wrap="square">
              <a:spAutoFit/>
            </a:bodyPr>
            <a:lstStyle/>
            <a:p>
              <a:pPr algn="ctr"/>
              <a:r>
                <a:rPr lang="en-US" sz="3600" b="1" i="0" dirty="0" err="1">
                  <a:solidFill>
                    <a:srgbClr val="EB5E50"/>
                  </a:solidFill>
                  <a:effectLst/>
                  <a:latin typeface="Cambria" panose="02040503050406030204" pitchFamily="18" charset="0"/>
                </a:rPr>
                <a:t>Vẽ</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ngôi</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nhà</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em</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yêu</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thích</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Viết</a:t>
              </a:r>
              <a:r>
                <a:rPr lang="en-US" sz="3600" b="1" i="0" dirty="0">
                  <a:solidFill>
                    <a:srgbClr val="EB5E50"/>
                  </a:solidFill>
                  <a:effectLst/>
                  <a:latin typeface="Cambria" panose="02040503050406030204" pitchFamily="18" charset="0"/>
                </a:rPr>
                <a:t> 2 - 3 </a:t>
              </a:r>
              <a:r>
                <a:rPr lang="en-US" sz="3600" b="1" i="0" dirty="0" err="1">
                  <a:solidFill>
                    <a:srgbClr val="EB5E50"/>
                  </a:solidFill>
                  <a:effectLst/>
                  <a:latin typeface="Cambria" panose="02040503050406030204" pitchFamily="18" charset="0"/>
                </a:rPr>
                <a:t>câu</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giới</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thiệu</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bức</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tranh</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của</a:t>
              </a:r>
              <a:r>
                <a:rPr lang="en-US" sz="3600" b="1" i="0" dirty="0">
                  <a:solidFill>
                    <a:srgbClr val="EB5E50"/>
                  </a:solidFill>
                  <a:effectLst/>
                  <a:latin typeface="Cambria" panose="02040503050406030204" pitchFamily="18" charset="0"/>
                </a:rPr>
                <a:t> </a:t>
              </a:r>
              <a:r>
                <a:rPr lang="en-US" sz="3600" b="1" i="0" dirty="0" err="1">
                  <a:solidFill>
                    <a:srgbClr val="EB5E50"/>
                  </a:solidFill>
                  <a:effectLst/>
                  <a:latin typeface="Cambria" panose="02040503050406030204" pitchFamily="18" charset="0"/>
                </a:rPr>
                <a:t>em</a:t>
              </a:r>
              <a:r>
                <a:rPr lang="en-US" sz="3600" b="1" i="0" dirty="0">
                  <a:solidFill>
                    <a:srgbClr val="EB5E50"/>
                  </a:solidFill>
                  <a:effectLst/>
                  <a:latin typeface="Cambria" panose="02040503050406030204" pitchFamily="18" charset="0"/>
                </a:rPr>
                <a:t>.</a:t>
              </a:r>
              <a:endParaRPr lang="en-US" sz="3600" b="1" dirty="0">
                <a:solidFill>
                  <a:srgbClr val="EB5E50"/>
                </a:solidFill>
                <a:latin typeface="Cambria" panose="02040503050406030204" pitchFamily="18" charset="0"/>
              </a:endParaRPr>
            </a:p>
          </p:txBody>
        </p:sp>
      </p:grpSp>
    </p:spTree>
    <p:extLst>
      <p:ext uri="{BB962C8B-B14F-4D97-AF65-F5344CB8AC3E}">
        <p14:creationId xmlns:p14="http://schemas.microsoft.com/office/powerpoint/2010/main" val="28140033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383F8C-47C1-4BCA-B970-DE35AF70C6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89589" y="474133"/>
            <a:ext cx="7009609" cy="7009609"/>
          </a:xfrm>
          <a:prstGeom prst="rect">
            <a:avLst/>
          </a:prstGeom>
        </p:spPr>
      </p:pic>
      <p:grpSp>
        <p:nvGrpSpPr>
          <p:cNvPr id="5" name="Group 4">
            <a:extLst>
              <a:ext uri="{FF2B5EF4-FFF2-40B4-BE49-F238E27FC236}">
                <a16:creationId xmlns:a16="http://schemas.microsoft.com/office/drawing/2014/main" id="{E19CF078-2D70-02D4-CBD1-B882CBCC790F}"/>
              </a:ext>
            </a:extLst>
          </p:cNvPr>
          <p:cNvGrpSpPr/>
          <p:nvPr/>
        </p:nvGrpSpPr>
        <p:grpSpPr>
          <a:xfrm>
            <a:off x="289631" y="1677917"/>
            <a:ext cx="7430742" cy="1751083"/>
            <a:chOff x="154166" y="1341421"/>
            <a:chExt cx="7430742" cy="1751083"/>
          </a:xfrm>
        </p:grpSpPr>
        <p:pic>
          <p:nvPicPr>
            <p:cNvPr id="12" name="图片 11" descr="黑暗里有星球&#10;&#10;中度可信度描述已自动生成">
              <a:extLst>
                <a:ext uri="{FF2B5EF4-FFF2-40B4-BE49-F238E27FC236}">
                  <a16:creationId xmlns:a16="http://schemas.microsoft.com/office/drawing/2014/main" id="{984124CD-F302-4662-AA9E-DBA4DCDBE18E}"/>
                </a:ext>
              </a:extLst>
            </p:cNvPr>
            <p:cNvPicPr>
              <a:picLocks noChangeAspect="1"/>
            </p:cNvPicPr>
            <p:nvPr/>
          </p:nvPicPr>
          <p:blipFill rotWithShape="1">
            <a:blip r:embed="rId3">
              <a:extLst>
                <a:ext uri="{28A0092B-C50C-407E-A947-70E740481C1C}">
                  <a14:useLocalDpi xmlns:a14="http://schemas.microsoft.com/office/drawing/2010/main" val="0"/>
                </a:ext>
              </a:extLst>
            </a:blip>
            <a:srcRect t="33371" b="35228"/>
            <a:stretch/>
          </p:blipFill>
          <p:spPr>
            <a:xfrm>
              <a:off x="154166" y="1341421"/>
              <a:ext cx="7430742" cy="1751083"/>
            </a:xfrm>
            <a:prstGeom prst="rect">
              <a:avLst/>
            </a:prstGeom>
          </p:spPr>
        </p:pic>
        <p:sp>
          <p:nvSpPr>
            <p:cNvPr id="4" name="TextBox 3">
              <a:extLst>
                <a:ext uri="{FF2B5EF4-FFF2-40B4-BE49-F238E27FC236}">
                  <a16:creationId xmlns:a16="http://schemas.microsoft.com/office/drawing/2014/main" id="{49317559-76B1-F81D-245B-529A0FCA5DF3}"/>
                </a:ext>
              </a:extLst>
            </p:cNvPr>
            <p:cNvSpPr txBox="1"/>
            <p:nvPr/>
          </p:nvSpPr>
          <p:spPr>
            <a:xfrm>
              <a:off x="1160202" y="1893796"/>
              <a:ext cx="5644446" cy="646331"/>
            </a:xfrm>
            <a:prstGeom prst="rect">
              <a:avLst/>
            </a:prstGeom>
            <a:noFill/>
          </p:spPr>
          <p:txBody>
            <a:bodyPr wrap="square">
              <a:spAutoFit/>
            </a:bodyPr>
            <a:lstStyle/>
            <a:p>
              <a:pPr algn="ctr"/>
              <a:r>
                <a:rPr lang="en-US" sz="3600" b="1" i="0" dirty="0" err="1">
                  <a:solidFill>
                    <a:srgbClr val="0070C0"/>
                  </a:solidFill>
                  <a:effectLst/>
                  <a:latin typeface="Cambria" panose="02040503050406030204" pitchFamily="18" charset="0"/>
                </a:rPr>
                <a:t>Hoàn</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thành</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đoạn</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văn</a:t>
              </a:r>
              <a:r>
                <a:rPr lang="en-US" sz="3600" b="1" dirty="0">
                  <a:solidFill>
                    <a:srgbClr val="0070C0"/>
                  </a:solidFill>
                  <a:latin typeface="Cambria" panose="02040503050406030204" pitchFamily="18" charset="0"/>
                </a:rPr>
                <a:t>.</a:t>
              </a:r>
            </a:p>
          </p:txBody>
        </p:sp>
      </p:grpSp>
      <p:grpSp>
        <p:nvGrpSpPr>
          <p:cNvPr id="8" name="Group 7">
            <a:extLst>
              <a:ext uri="{FF2B5EF4-FFF2-40B4-BE49-F238E27FC236}">
                <a16:creationId xmlns:a16="http://schemas.microsoft.com/office/drawing/2014/main" id="{290E4455-02D5-A2B0-C8B5-77B3BA92904F}"/>
              </a:ext>
            </a:extLst>
          </p:cNvPr>
          <p:cNvGrpSpPr/>
          <p:nvPr/>
        </p:nvGrpSpPr>
        <p:grpSpPr>
          <a:xfrm>
            <a:off x="289631" y="3248968"/>
            <a:ext cx="7430742" cy="1751083"/>
            <a:chOff x="267054" y="3092504"/>
            <a:chExt cx="7430742" cy="1751083"/>
          </a:xfrm>
        </p:grpSpPr>
        <p:pic>
          <p:nvPicPr>
            <p:cNvPr id="2" name="图片 11" descr="黑暗里有星球&#10;&#10;中度可信度描述已自动生成">
              <a:extLst>
                <a:ext uri="{FF2B5EF4-FFF2-40B4-BE49-F238E27FC236}">
                  <a16:creationId xmlns:a16="http://schemas.microsoft.com/office/drawing/2014/main" id="{F1A3DA9A-FD6B-A286-9210-BBBB70FD2A02}"/>
                </a:ext>
              </a:extLst>
            </p:cNvPr>
            <p:cNvPicPr>
              <a:picLocks noChangeAspect="1"/>
            </p:cNvPicPr>
            <p:nvPr/>
          </p:nvPicPr>
          <p:blipFill rotWithShape="1">
            <a:blip r:embed="rId3">
              <a:extLst>
                <a:ext uri="{28A0092B-C50C-407E-A947-70E740481C1C}">
                  <a14:useLocalDpi xmlns:a14="http://schemas.microsoft.com/office/drawing/2010/main" val="0"/>
                </a:ext>
              </a:extLst>
            </a:blip>
            <a:srcRect t="33371" b="35228"/>
            <a:stretch/>
          </p:blipFill>
          <p:spPr>
            <a:xfrm>
              <a:off x="267054" y="3092504"/>
              <a:ext cx="7430742" cy="1751083"/>
            </a:xfrm>
            <a:prstGeom prst="rect">
              <a:avLst/>
            </a:prstGeom>
          </p:spPr>
        </p:pic>
        <p:sp>
          <p:nvSpPr>
            <p:cNvPr id="7" name="TextBox 6">
              <a:extLst>
                <a:ext uri="{FF2B5EF4-FFF2-40B4-BE49-F238E27FC236}">
                  <a16:creationId xmlns:a16="http://schemas.microsoft.com/office/drawing/2014/main" id="{3500CB4A-B124-1F81-0455-5044D5570469}"/>
                </a:ext>
              </a:extLst>
            </p:cNvPr>
            <p:cNvSpPr txBox="1"/>
            <p:nvPr/>
          </p:nvSpPr>
          <p:spPr>
            <a:xfrm>
              <a:off x="1047314" y="3655771"/>
              <a:ext cx="5644446" cy="646331"/>
            </a:xfrm>
            <a:prstGeom prst="rect">
              <a:avLst/>
            </a:prstGeom>
            <a:noFill/>
          </p:spPr>
          <p:txBody>
            <a:bodyPr wrap="square">
              <a:spAutoFit/>
            </a:bodyPr>
            <a:lstStyle/>
            <a:p>
              <a:pPr algn="ctr"/>
              <a:r>
                <a:rPr lang="en-US" sz="3600" b="1" i="0" dirty="0" err="1">
                  <a:solidFill>
                    <a:srgbClr val="0070C0"/>
                  </a:solidFill>
                  <a:effectLst/>
                  <a:latin typeface="Cambria" panose="02040503050406030204" pitchFamily="18" charset="0"/>
                </a:rPr>
                <a:t>Chuẩn</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bị</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bài</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mới</a:t>
              </a:r>
              <a:r>
                <a:rPr lang="en-US" sz="3600" b="1" i="0" dirty="0">
                  <a:solidFill>
                    <a:srgbClr val="0070C0"/>
                  </a:solidFill>
                  <a:effectLst/>
                  <a:latin typeface="Cambria" panose="02040503050406030204" pitchFamily="18" charset="0"/>
                </a:rPr>
                <a:t>.</a:t>
              </a:r>
              <a:endParaRPr lang="en-US" sz="3600" b="1" dirty="0">
                <a:solidFill>
                  <a:srgbClr val="0070C0"/>
                </a:solidFill>
                <a:latin typeface="Cambria" panose="02040503050406030204" pitchFamily="18" charset="0"/>
              </a:endParaRPr>
            </a:p>
          </p:txBody>
        </p:sp>
      </p:grpSp>
      <p:pic>
        <p:nvPicPr>
          <p:cNvPr id="6" name="Picture 5">
            <a:extLst>
              <a:ext uri="{FF2B5EF4-FFF2-40B4-BE49-F238E27FC236}">
                <a16:creationId xmlns:a16="http://schemas.microsoft.com/office/drawing/2014/main" id="{8672ED4D-A24D-00AB-F801-441676A59092}"/>
              </a:ext>
            </a:extLst>
          </p:cNvPr>
          <p:cNvPicPr>
            <a:picLocks noChangeAspect="1"/>
          </p:cNvPicPr>
          <p:nvPr/>
        </p:nvPicPr>
        <p:blipFill>
          <a:blip r:embed="rId4"/>
          <a:stretch>
            <a:fillRect/>
          </a:stretch>
        </p:blipFill>
        <p:spPr>
          <a:xfrm>
            <a:off x="2594914" y="821537"/>
            <a:ext cx="3572566" cy="1036410"/>
          </a:xfrm>
          <a:prstGeom prst="rect">
            <a:avLst/>
          </a:prstGeom>
        </p:spPr>
      </p:pic>
    </p:spTree>
    <p:extLst>
      <p:ext uri="{BB962C8B-B14F-4D97-AF65-F5344CB8AC3E}">
        <p14:creationId xmlns:p14="http://schemas.microsoft.com/office/powerpoint/2010/main" val="36893417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1414975" y="-676431"/>
            <a:ext cx="10424340" cy="6921777"/>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1187872" y="3920669"/>
            <a:ext cx="4166931" cy="294478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a:extLst>
              <a:ext uri="{28A0092B-C50C-407E-A947-70E740481C1C}">
                <a14:useLocalDpi xmlns:a14="http://schemas.microsoft.com/office/drawing/2010/main" val="0"/>
              </a:ext>
            </a:extLst>
          </a:blip>
          <a:srcRect l="53355" b="49895"/>
          <a:stretch/>
        </p:blipFill>
        <p:spPr>
          <a:xfrm>
            <a:off x="10046291" y="-119026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7">
            <a:extLst>
              <a:ext uri="{28A0092B-C50C-407E-A947-70E740481C1C}">
                <a14:useLocalDpi xmlns:a14="http://schemas.microsoft.com/office/drawing/2010/main" val="0"/>
              </a:ext>
            </a:extLst>
          </a:blip>
          <a:srcRect l="64779" t="84233"/>
          <a:stretch/>
        </p:blipFill>
        <p:spPr>
          <a:xfrm>
            <a:off x="3882357" y="4905719"/>
            <a:ext cx="2910632" cy="1953536"/>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128558" y="2974205"/>
            <a:ext cx="4698646" cy="4698646"/>
          </a:xfrm>
          <a:prstGeom prst="rect">
            <a:avLst/>
          </a:prstGeom>
        </p:spPr>
      </p:pic>
      <p:pic>
        <p:nvPicPr>
          <p:cNvPr id="2" name="Picture 1">
            <a:extLst>
              <a:ext uri="{FF2B5EF4-FFF2-40B4-BE49-F238E27FC236}">
                <a16:creationId xmlns:a16="http://schemas.microsoft.com/office/drawing/2014/main" id="{1D779EAC-24C9-F260-13A0-BFD21B1A4F2C}"/>
              </a:ext>
            </a:extLst>
          </p:cNvPr>
          <p:cNvPicPr>
            <a:picLocks noChangeAspect="1"/>
          </p:cNvPicPr>
          <p:nvPr/>
        </p:nvPicPr>
        <p:blipFill>
          <a:blip r:embed="rId10"/>
          <a:stretch>
            <a:fillRect/>
          </a:stretch>
        </p:blipFill>
        <p:spPr>
          <a:xfrm>
            <a:off x="2624010" y="1439262"/>
            <a:ext cx="8242506" cy="3694496"/>
          </a:xfrm>
          <a:prstGeom prst="rect">
            <a:avLst/>
          </a:prstGeom>
        </p:spPr>
      </p:pic>
    </p:spTree>
    <p:extLst>
      <p:ext uri="{BB962C8B-B14F-4D97-AF65-F5344CB8AC3E}">
        <p14:creationId xmlns:p14="http://schemas.microsoft.com/office/powerpoint/2010/main" val="29910655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396240" y="-797928"/>
            <a:ext cx="12794076" cy="8068235"/>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4">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4">
            <a:extLst>
              <a:ext uri="{28A0092B-C50C-407E-A947-70E740481C1C}">
                <a14:useLocalDpi xmlns:a14="http://schemas.microsoft.com/office/drawing/2010/main" val="0"/>
              </a:ext>
            </a:extLst>
          </a:blip>
          <a:srcRect l="53355" b="60423"/>
          <a:stretch/>
        </p:blipFill>
        <p:spPr>
          <a:xfrm>
            <a:off x="10416636"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4">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5">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6">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TextBox 3">
            <a:extLst>
              <a:ext uri="{FF2B5EF4-FFF2-40B4-BE49-F238E27FC236}">
                <a16:creationId xmlns:a16="http://schemas.microsoft.com/office/drawing/2014/main" id="{6F8FD0FC-102D-186A-63B4-15BFDF62436F}"/>
              </a:ext>
            </a:extLst>
          </p:cNvPr>
          <p:cNvSpPr txBox="1"/>
          <p:nvPr/>
        </p:nvSpPr>
        <p:spPr>
          <a:xfrm>
            <a:off x="2046976" y="1443509"/>
            <a:ext cx="7816786" cy="4194546"/>
          </a:xfrm>
          <a:prstGeom prst="rect">
            <a:avLst/>
          </a:prstGeom>
          <a:solidFill>
            <a:schemeClr val="bg1"/>
          </a:solidFill>
        </p:spPr>
        <p:txBody>
          <a:bodyPr wrap="square">
            <a:spAutoFit/>
          </a:bodyPr>
          <a:lstStyle/>
          <a:p>
            <a:pPr marL="0" marR="0" indent="228600" algn="just">
              <a:lnSpc>
                <a:spcPct val="120000"/>
              </a:lnSpc>
              <a:spcBef>
                <a:spcPts val="0"/>
              </a:spcBef>
              <a:spcAft>
                <a:spcPts val="0"/>
              </a:spcAft>
            </a:pPr>
            <a:r>
              <a:rPr lang="nl-NL" sz="2200" b="1" dirty="0">
                <a:solidFill>
                  <a:srgbClr val="415613"/>
                </a:solidFill>
                <a:effectLst/>
                <a:latin typeface="Cambria" panose="02040503050406030204" pitchFamily="18" charset="0"/>
                <a:ea typeface="Times New Roman" panose="02020603050405020304" pitchFamily="18" charset="0"/>
              </a:rPr>
              <a:t>1. Năng lực đặc thù:</a:t>
            </a:r>
            <a:endParaRPr lang="en-US" sz="2200" b="1" dirty="0">
              <a:solidFill>
                <a:srgbClr val="415613"/>
              </a:solidFill>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sz="2200" dirty="0">
                <a:solidFill>
                  <a:srgbClr val="415613"/>
                </a:solidFill>
                <a:effectLst/>
                <a:latin typeface="Cambria" panose="02040503050406030204" pitchFamily="18" charset="0"/>
                <a:ea typeface="Times New Roman" panose="02020603050405020304" pitchFamily="18" charset="0"/>
              </a:rPr>
              <a:t>- Viết được đoạn văn tả ngôi nhà của gia đình.</a:t>
            </a:r>
            <a:endParaRPr lang="en-US" sz="2200" dirty="0">
              <a:solidFill>
                <a:srgbClr val="415613"/>
              </a:solidFill>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sz="2200" dirty="0">
                <a:solidFill>
                  <a:srgbClr val="415613"/>
                </a:solidFill>
                <a:effectLst/>
                <a:latin typeface="Cambria" panose="02040503050406030204" pitchFamily="18" charset="0"/>
                <a:ea typeface="Times New Roman" panose="02020603050405020304" pitchFamily="18" charset="0"/>
              </a:rPr>
              <a:t>- Cảm nhận được tình cảm gắn bó và sự sẻ chia giữa các thành viên trong gia đình, trong cuộc sống hàng ngày.</a:t>
            </a:r>
            <a:endParaRPr lang="en-US" sz="2200" dirty="0">
              <a:solidFill>
                <a:srgbClr val="415613"/>
              </a:solidFill>
              <a:effectLst/>
              <a:latin typeface="Cambria" panose="02040503050406030204" pitchFamily="18" charset="0"/>
              <a:ea typeface="Times New Roman" panose="02020603050405020304" pitchFamily="18" charset="0"/>
            </a:endParaRPr>
          </a:p>
          <a:p>
            <a:pPr marL="0" marR="0" indent="228600" algn="just">
              <a:lnSpc>
                <a:spcPct val="120000"/>
              </a:lnSpc>
              <a:spcBef>
                <a:spcPts val="600"/>
              </a:spcBef>
              <a:spcAft>
                <a:spcPts val="0"/>
              </a:spcAft>
            </a:pPr>
            <a:r>
              <a:rPr lang="nl-NL" sz="2200" b="1" dirty="0">
                <a:solidFill>
                  <a:srgbClr val="415613"/>
                </a:solidFill>
                <a:effectLst/>
                <a:latin typeface="Cambria" panose="02040503050406030204" pitchFamily="18" charset="0"/>
                <a:ea typeface="Times New Roman" panose="02020603050405020304" pitchFamily="18" charset="0"/>
              </a:rPr>
              <a:t>2. Năng lực chung.</a:t>
            </a:r>
            <a:endParaRPr lang="en-US" sz="2200" b="1" dirty="0">
              <a:solidFill>
                <a:srgbClr val="415613"/>
              </a:solidFill>
              <a:effectLst/>
              <a:latin typeface="Cambria" panose="02040503050406030204" pitchFamily="18" charset="0"/>
              <a:ea typeface="Times New Roman" panose="02020603050405020304" pitchFamily="18" charset="0"/>
            </a:endParaRPr>
          </a:p>
          <a:p>
            <a:pPr marL="285750" marR="0" indent="-285750" algn="just">
              <a:lnSpc>
                <a:spcPct val="120000"/>
              </a:lnSpc>
              <a:spcBef>
                <a:spcPts val="0"/>
              </a:spcBef>
              <a:spcAft>
                <a:spcPts val="0"/>
              </a:spcAft>
              <a:buFontTx/>
              <a:buChar char="-"/>
            </a:pPr>
            <a:r>
              <a:rPr lang="nl-NL" sz="2200" dirty="0">
                <a:solidFill>
                  <a:srgbClr val="415613"/>
                </a:solidFill>
                <a:effectLst/>
                <a:latin typeface="Cambria" panose="02040503050406030204" pitchFamily="18" charset="0"/>
                <a:ea typeface="Times New Roman" panose="02020603050405020304" pitchFamily="18" charset="0"/>
              </a:rPr>
              <a:t>Năng lực tự chủ, tự học, năng lực giải quyết vấn đề và sáng tạo, năng lực giao tiếp và hợp tác.</a:t>
            </a:r>
          </a:p>
          <a:p>
            <a:pPr marR="0" algn="just">
              <a:lnSpc>
                <a:spcPct val="120000"/>
              </a:lnSpc>
              <a:spcBef>
                <a:spcPts val="0"/>
              </a:spcBef>
              <a:spcAft>
                <a:spcPts val="0"/>
              </a:spcAft>
            </a:pPr>
            <a:r>
              <a:rPr lang="nl-NL" sz="2200" b="1" dirty="0">
                <a:solidFill>
                  <a:srgbClr val="415613"/>
                </a:solidFill>
                <a:latin typeface="Cambria" panose="02040503050406030204" pitchFamily="18" charset="0"/>
                <a:ea typeface="Times New Roman" panose="02020603050405020304" pitchFamily="18" charset="0"/>
              </a:rPr>
              <a:t>     </a:t>
            </a:r>
            <a:r>
              <a:rPr lang="nl-NL" sz="2200" b="1" dirty="0">
                <a:solidFill>
                  <a:srgbClr val="415613"/>
                </a:solidFill>
                <a:effectLst/>
                <a:latin typeface="Cambria" panose="02040503050406030204" pitchFamily="18" charset="0"/>
                <a:ea typeface="Times New Roman" panose="02020603050405020304" pitchFamily="18" charset="0"/>
              </a:rPr>
              <a:t>3. Phẩm chất.</a:t>
            </a:r>
            <a:endParaRPr lang="en-US" sz="2200" b="1" dirty="0">
              <a:solidFill>
                <a:srgbClr val="415613"/>
              </a:solidFill>
              <a:effectLst/>
              <a:latin typeface="Cambria" panose="02040503050406030204" pitchFamily="18" charset="0"/>
              <a:ea typeface="Times New Roman" panose="02020603050405020304" pitchFamily="18" charset="0"/>
            </a:endParaRPr>
          </a:p>
          <a:p>
            <a:pPr marL="0" marR="0" indent="228600" algn="just">
              <a:lnSpc>
                <a:spcPct val="120000"/>
              </a:lnSpc>
              <a:spcBef>
                <a:spcPts val="0"/>
              </a:spcBef>
              <a:spcAft>
                <a:spcPts val="0"/>
              </a:spcAft>
            </a:pPr>
            <a:r>
              <a:rPr lang="nl-NL" sz="2200" dirty="0">
                <a:solidFill>
                  <a:srgbClr val="415613"/>
                </a:solidFill>
                <a:effectLst/>
                <a:latin typeface="Cambria" panose="02040503050406030204" pitchFamily="18" charset="0"/>
                <a:ea typeface="Times New Roman" panose="02020603050405020304" pitchFamily="18" charset="0"/>
              </a:rPr>
              <a:t>- Phẩm chất yêu nước, phẩm chất nhân ái, phẩm chất chăm chỉ,phẩm chất trách nhiệm: Giữ trật tự, học tập nghiêm túc</a:t>
            </a:r>
            <a:endParaRPr lang="en-US" sz="2200" dirty="0">
              <a:solidFill>
                <a:srgbClr val="415613"/>
              </a:solidFill>
              <a:latin typeface="Cambria" panose="02040503050406030204" pitchFamily="18" charset="0"/>
            </a:endParaRPr>
          </a:p>
        </p:txBody>
      </p:sp>
      <p:pic>
        <p:nvPicPr>
          <p:cNvPr id="8" name="Picture 7">
            <a:extLst>
              <a:ext uri="{FF2B5EF4-FFF2-40B4-BE49-F238E27FC236}">
                <a16:creationId xmlns:a16="http://schemas.microsoft.com/office/drawing/2014/main" id="{CC437F87-FDBF-1338-2FFA-32EA0237DDF5}"/>
              </a:ext>
            </a:extLst>
          </p:cNvPr>
          <p:cNvPicPr>
            <a:picLocks noChangeAspect="1"/>
          </p:cNvPicPr>
          <p:nvPr/>
        </p:nvPicPr>
        <p:blipFill>
          <a:blip r:embed="rId7"/>
          <a:stretch>
            <a:fillRect/>
          </a:stretch>
        </p:blipFill>
        <p:spPr>
          <a:xfrm>
            <a:off x="3481614" y="333671"/>
            <a:ext cx="5688608" cy="1342178"/>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419118" y="3351698"/>
            <a:ext cx="4131118" cy="4131118"/>
          </a:xfrm>
          <a:prstGeom prst="rect">
            <a:avLst/>
          </a:prstGeom>
        </p:spPr>
      </p:pic>
    </p:spTree>
    <p:extLst>
      <p:ext uri="{BB962C8B-B14F-4D97-AF65-F5344CB8AC3E}">
        <p14:creationId xmlns:p14="http://schemas.microsoft.com/office/powerpoint/2010/main" val="1502959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1748122" y="-272925"/>
            <a:ext cx="8695756" cy="6125028"/>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805541" y="3498728"/>
            <a:ext cx="4862286" cy="343619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7">
            <a:extLst>
              <a:ext uri="{28A0092B-C50C-407E-A947-70E740481C1C}">
                <a14:useLocalDpi xmlns:a14="http://schemas.microsoft.com/office/drawing/2010/main" val="0"/>
              </a:ext>
            </a:extLst>
          </a:blip>
          <a:srcRect l="64779" t="84233"/>
          <a:stretch/>
        </p:blipFill>
        <p:spPr>
          <a:xfrm>
            <a:off x="3926111" y="4655392"/>
            <a:ext cx="3396343" cy="2279532"/>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7">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4" name="Picture 3">
            <a:extLst>
              <a:ext uri="{FF2B5EF4-FFF2-40B4-BE49-F238E27FC236}">
                <a16:creationId xmlns:a16="http://schemas.microsoft.com/office/drawing/2014/main" id="{68D40F03-E331-E27D-B9EB-0F65997FA7A5}"/>
              </a:ext>
            </a:extLst>
          </p:cNvPr>
          <p:cNvPicPr>
            <a:picLocks noChangeAspect="1"/>
          </p:cNvPicPr>
          <p:nvPr/>
        </p:nvPicPr>
        <p:blipFill>
          <a:blip r:embed="rId9"/>
          <a:stretch>
            <a:fillRect/>
          </a:stretch>
        </p:blipFill>
        <p:spPr>
          <a:xfrm>
            <a:off x="3462329" y="986728"/>
            <a:ext cx="5267341" cy="3947333"/>
          </a:xfrm>
          <a:prstGeom prst="rect">
            <a:avLst/>
          </a:prstGeom>
        </p:spPr>
      </p:pic>
    </p:spTree>
    <p:extLst>
      <p:ext uri="{BB962C8B-B14F-4D97-AF65-F5344CB8AC3E}">
        <p14:creationId xmlns:p14="http://schemas.microsoft.com/office/powerpoint/2010/main" val="24727073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8F6C8-01AF-4BB3-C4B1-22A67F0384E6}"/>
              </a:ext>
            </a:extLst>
          </p:cNvPr>
          <p:cNvPicPr>
            <a:picLocks noChangeAspect="1"/>
          </p:cNvPicPr>
          <p:nvPr/>
        </p:nvPicPr>
        <p:blipFill rotWithShape="1">
          <a:blip r:embed="rId2">
            <a:extLst>
              <a:ext uri="{28A0092B-C50C-407E-A947-70E740481C1C}">
                <a14:useLocalDpi xmlns:a14="http://schemas.microsoft.com/office/drawing/2010/main" val="0"/>
              </a:ext>
            </a:extLst>
          </a:blip>
          <a:srcRect l="1" t="17829" r="4470" b="45581"/>
          <a:stretch/>
        </p:blipFill>
        <p:spPr>
          <a:xfrm>
            <a:off x="5385909" y="956930"/>
            <a:ext cx="5746380" cy="2200940"/>
          </a:xfrm>
          <a:prstGeom prst="rect">
            <a:avLst/>
          </a:prstGeom>
        </p:spPr>
      </p:pic>
      <p:pic>
        <p:nvPicPr>
          <p:cNvPr id="4" name="Picture 3">
            <a:extLst>
              <a:ext uri="{FF2B5EF4-FFF2-40B4-BE49-F238E27FC236}">
                <a16:creationId xmlns:a16="http://schemas.microsoft.com/office/drawing/2014/main" id="{E93CCA62-C726-69BA-2765-E3DBAC3DEA92}"/>
              </a:ext>
            </a:extLst>
          </p:cNvPr>
          <p:cNvPicPr>
            <a:picLocks noChangeAspect="1"/>
          </p:cNvPicPr>
          <p:nvPr/>
        </p:nvPicPr>
        <p:blipFill rotWithShape="1">
          <a:blip r:embed="rId2">
            <a:extLst>
              <a:ext uri="{28A0092B-C50C-407E-A947-70E740481C1C}">
                <a14:useLocalDpi xmlns:a14="http://schemas.microsoft.com/office/drawing/2010/main" val="0"/>
              </a:ext>
            </a:extLst>
          </a:blip>
          <a:srcRect l="8329" t="53712" r="6296" b="9698"/>
          <a:stretch/>
        </p:blipFill>
        <p:spPr>
          <a:xfrm>
            <a:off x="6096000" y="3157870"/>
            <a:ext cx="5135525" cy="2200940"/>
          </a:xfrm>
          <a:prstGeom prst="rect">
            <a:avLst/>
          </a:prstGeom>
        </p:spPr>
      </p:pic>
      <p:sp>
        <p:nvSpPr>
          <p:cNvPr id="6" name="TextBox 5">
            <a:extLst>
              <a:ext uri="{FF2B5EF4-FFF2-40B4-BE49-F238E27FC236}">
                <a16:creationId xmlns:a16="http://schemas.microsoft.com/office/drawing/2014/main" id="{E3D20A8C-B735-6AEA-2952-A838BCC471A3}"/>
              </a:ext>
            </a:extLst>
          </p:cNvPr>
          <p:cNvSpPr txBox="1"/>
          <p:nvPr/>
        </p:nvSpPr>
        <p:spPr>
          <a:xfrm>
            <a:off x="1059711" y="2232785"/>
            <a:ext cx="5135524" cy="2240293"/>
          </a:xfrm>
          <a:prstGeom prst="rect">
            <a:avLst/>
          </a:prstGeom>
          <a:noFill/>
        </p:spPr>
        <p:txBody>
          <a:bodyPr wrap="square">
            <a:spAutoFit/>
          </a:bodyPr>
          <a:lstStyle/>
          <a:p>
            <a:pPr marL="0" marR="0" algn="ctr">
              <a:lnSpc>
                <a:spcPct val="120000"/>
              </a:lnSpc>
              <a:spcBef>
                <a:spcPts val="0"/>
              </a:spcBef>
              <a:spcAft>
                <a:spcPts val="0"/>
              </a:spcAft>
            </a:pPr>
            <a:r>
              <a:rPr lang="nl-NL" sz="4000" b="1" dirty="0">
                <a:solidFill>
                  <a:srgbClr val="EE657A"/>
                </a:solidFill>
                <a:effectLst/>
                <a:latin typeface="Cambria" panose="02040503050406030204" pitchFamily="18" charset="0"/>
                <a:ea typeface="Times New Roman" panose="02020603050405020304" pitchFamily="18" charset="0"/>
              </a:rPr>
              <a:t>Giới thiệu về ngôi nhà của em hoặc ngôi nhà em mơ ước.</a:t>
            </a:r>
            <a:endParaRPr lang="en-US" sz="3600" b="1" dirty="0">
              <a:solidFill>
                <a:srgbClr val="EE657A"/>
              </a:solidFill>
              <a:effectLst/>
              <a:latin typeface="Cambria" panose="020405030504060302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542C3EAC-1619-656D-4194-00CA6E032222}"/>
              </a:ext>
            </a:extLst>
          </p:cNvPr>
          <p:cNvSpPr txBox="1"/>
          <p:nvPr/>
        </p:nvSpPr>
        <p:spPr>
          <a:xfrm>
            <a:off x="1059711" y="1564613"/>
            <a:ext cx="5135524" cy="762966"/>
          </a:xfrm>
          <a:prstGeom prst="rect">
            <a:avLst/>
          </a:prstGeom>
          <a:noFill/>
        </p:spPr>
        <p:txBody>
          <a:bodyPr wrap="square">
            <a:spAutoFit/>
          </a:bodyPr>
          <a:lstStyle/>
          <a:p>
            <a:pPr marL="0" marR="0" algn="ctr">
              <a:lnSpc>
                <a:spcPct val="120000"/>
              </a:lnSpc>
              <a:spcBef>
                <a:spcPts val="0"/>
              </a:spcBef>
              <a:spcAft>
                <a:spcPts val="0"/>
              </a:spcAft>
            </a:pPr>
            <a:r>
              <a:rPr lang="nl-NL" sz="4000" b="1" dirty="0">
                <a:solidFill>
                  <a:srgbClr val="425597"/>
                </a:solidFill>
                <a:effectLst/>
                <a:latin typeface="Cambria" panose="02040503050406030204" pitchFamily="18" charset="0"/>
                <a:ea typeface="Times New Roman" panose="02020603050405020304" pitchFamily="18" charset="0"/>
              </a:rPr>
              <a:t>CÙNG CHIA SẺ</a:t>
            </a:r>
            <a:endParaRPr lang="en-US" sz="3600" b="1" dirty="0">
              <a:solidFill>
                <a:srgbClr val="425597"/>
              </a:solidFill>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23164877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1693339" y="-262604"/>
            <a:ext cx="8695756" cy="6125028"/>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4">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5">
            <a:extLst>
              <a:ext uri="{28A0092B-C50C-407E-A947-70E740481C1C}">
                <a14:useLocalDpi xmlns:a14="http://schemas.microsoft.com/office/drawing/2010/main" val="0"/>
              </a:ext>
            </a:extLst>
          </a:blip>
          <a:srcRect t="77037" r="68904"/>
          <a:stretch/>
        </p:blipFill>
        <p:spPr>
          <a:xfrm>
            <a:off x="-1" y="3480006"/>
            <a:ext cx="3120571" cy="3454918"/>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6">
            <a:extLst>
              <a:ext uri="{28A0092B-C50C-407E-A947-70E740481C1C}">
                <a14:useLocalDpi xmlns:a14="http://schemas.microsoft.com/office/drawing/2010/main" val="0"/>
              </a:ext>
            </a:extLst>
          </a:blip>
          <a:srcRect t="73228" r="43201"/>
          <a:stretch/>
        </p:blipFill>
        <p:spPr>
          <a:xfrm>
            <a:off x="805541" y="3498728"/>
            <a:ext cx="4862286" cy="3436196"/>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7">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7">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7">
            <a:extLst>
              <a:ext uri="{28A0092B-C50C-407E-A947-70E740481C1C}">
                <a14:useLocalDpi xmlns:a14="http://schemas.microsoft.com/office/drawing/2010/main" val="0"/>
              </a:ext>
            </a:extLst>
          </a:blip>
          <a:srcRect l="64779" t="84233"/>
          <a:stretch/>
        </p:blipFill>
        <p:spPr>
          <a:xfrm>
            <a:off x="3926111" y="4655392"/>
            <a:ext cx="3396343" cy="2279532"/>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a:extLst>
              <a:ext uri="{28A0092B-C50C-407E-A947-70E740481C1C}">
                <a14:useLocalDpi xmlns:a14="http://schemas.microsoft.com/office/drawing/2010/main" val="0"/>
              </a:ext>
            </a:extLst>
          </a:blip>
          <a:srcRect t="64645" r="76416" b="17883"/>
          <a:stretch/>
        </p:blipFill>
        <p:spPr>
          <a:xfrm>
            <a:off x="1382949"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7">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4" name="Picture 3">
            <a:extLst>
              <a:ext uri="{FF2B5EF4-FFF2-40B4-BE49-F238E27FC236}">
                <a16:creationId xmlns:a16="http://schemas.microsoft.com/office/drawing/2014/main" id="{8DDE574F-7D67-4AEE-34E6-60B2F04712DD}"/>
              </a:ext>
            </a:extLst>
          </p:cNvPr>
          <p:cNvPicPr>
            <a:picLocks noChangeAspect="1"/>
          </p:cNvPicPr>
          <p:nvPr/>
        </p:nvPicPr>
        <p:blipFill>
          <a:blip r:embed="rId9"/>
          <a:stretch>
            <a:fillRect/>
          </a:stretch>
        </p:blipFill>
        <p:spPr>
          <a:xfrm>
            <a:off x="3592162" y="1145712"/>
            <a:ext cx="5041829" cy="3645724"/>
          </a:xfrm>
          <a:prstGeom prst="rect">
            <a:avLst/>
          </a:prstGeom>
        </p:spPr>
      </p:pic>
    </p:spTree>
    <p:extLst>
      <p:ext uri="{BB962C8B-B14F-4D97-AF65-F5344CB8AC3E}">
        <p14:creationId xmlns:p14="http://schemas.microsoft.com/office/powerpoint/2010/main" val="35210343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18A5F9-151F-6F8C-47C8-00951F02D92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3000" t="34667" r="8584" b="21926"/>
          <a:stretch/>
        </p:blipFill>
        <p:spPr>
          <a:xfrm>
            <a:off x="744697" y="1762760"/>
            <a:ext cx="10702606" cy="3332480"/>
          </a:xfrm>
          <a:prstGeom prst="rect">
            <a:avLst/>
          </a:prstGeom>
        </p:spPr>
      </p:pic>
      <p:grpSp>
        <p:nvGrpSpPr>
          <p:cNvPr id="4" name="Group 3">
            <a:extLst>
              <a:ext uri="{FF2B5EF4-FFF2-40B4-BE49-F238E27FC236}">
                <a16:creationId xmlns:a16="http://schemas.microsoft.com/office/drawing/2014/main" id="{B6C4E4E9-F389-9AE3-84EB-2DA98D076793}"/>
              </a:ext>
            </a:extLst>
          </p:cNvPr>
          <p:cNvGrpSpPr/>
          <p:nvPr/>
        </p:nvGrpSpPr>
        <p:grpSpPr>
          <a:xfrm>
            <a:off x="744697" y="482685"/>
            <a:ext cx="1575662" cy="1575662"/>
            <a:chOff x="1067330" y="536584"/>
            <a:chExt cx="1575662" cy="1575662"/>
          </a:xfrm>
        </p:grpSpPr>
        <p:pic>
          <p:nvPicPr>
            <p:cNvPr id="5" name="图片 22" descr="G:\PPT制作\幼儿园期末家长会\素材\元素\51miz-E718321-72BBDB03.png51miz-E718321-72BBDB03">
              <a:extLst>
                <a:ext uri="{FF2B5EF4-FFF2-40B4-BE49-F238E27FC236}">
                  <a16:creationId xmlns:a16="http://schemas.microsoft.com/office/drawing/2014/main" id="{EA0145B4-C63E-FB9F-3FB2-91AEEDFF0CF5}"/>
                </a:ext>
              </a:extLst>
            </p:cNvPr>
            <p:cNvPicPr>
              <a:picLocks noChangeAspect="1"/>
            </p:cNvPicPr>
            <p:nvPr/>
          </p:nvPicPr>
          <p:blipFill>
            <a:blip r:embed="rId4"/>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6" name="TextBox 5">
              <a:extLst>
                <a:ext uri="{FF2B5EF4-FFF2-40B4-BE49-F238E27FC236}">
                  <a16:creationId xmlns:a16="http://schemas.microsoft.com/office/drawing/2014/main" id="{0DC0CD7B-97D3-0213-4A6E-F2973977E532}"/>
                </a:ext>
              </a:extLst>
            </p:cNvPr>
            <p:cNvSpPr txBox="1"/>
            <p:nvPr/>
          </p:nvSpPr>
          <p:spPr>
            <a:xfrm>
              <a:off x="1270582" y="1250476"/>
              <a:ext cx="1211390" cy="5232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Bài</a:t>
              </a:r>
              <a:r>
                <a:rPr lang="en-US" sz="2800" b="1" dirty="0">
                  <a:solidFill>
                    <a:srgbClr val="498329"/>
                  </a:solidFill>
                  <a:latin typeface="Cambria" panose="02040503050406030204" pitchFamily="18" charset="0"/>
                </a:rPr>
                <a:t> 1</a:t>
              </a:r>
            </a:p>
          </p:txBody>
        </p:sp>
      </p:grpSp>
      <p:sp>
        <p:nvSpPr>
          <p:cNvPr id="7" name="TextBox 6">
            <a:extLst>
              <a:ext uri="{FF2B5EF4-FFF2-40B4-BE49-F238E27FC236}">
                <a16:creationId xmlns:a16="http://schemas.microsoft.com/office/drawing/2014/main" id="{1A8CE6C7-8E54-94ED-AED2-AF2E9B7F6744}"/>
              </a:ext>
            </a:extLst>
          </p:cNvPr>
          <p:cNvSpPr txBox="1"/>
          <p:nvPr/>
        </p:nvSpPr>
        <p:spPr>
          <a:xfrm>
            <a:off x="2064454" y="760886"/>
            <a:ext cx="9179597" cy="1200329"/>
          </a:xfrm>
          <a:prstGeom prst="rect">
            <a:avLst/>
          </a:prstGeom>
          <a:noFill/>
        </p:spPr>
        <p:txBody>
          <a:bodyPr wrap="square" rtlCol="0">
            <a:spAutoFit/>
          </a:bodyPr>
          <a:lstStyle/>
          <a:p>
            <a:pPr algn="ctr"/>
            <a:r>
              <a:rPr lang="en-US" sz="3600" b="1" dirty="0">
                <a:solidFill>
                  <a:srgbClr val="498329"/>
                </a:solidFill>
                <a:latin typeface="Cambria" panose="02040503050406030204" pitchFamily="18" charset="0"/>
              </a:rPr>
              <a:t>Quan </a:t>
            </a:r>
            <a:r>
              <a:rPr lang="en-US" sz="3600" b="1" dirty="0" err="1">
                <a:solidFill>
                  <a:srgbClr val="498329"/>
                </a:solidFill>
                <a:latin typeface="Cambria" panose="02040503050406030204" pitchFamily="18" charset="0"/>
              </a:rPr>
              <a:t>sát</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tranh</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nêu</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đặc</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điểm</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của</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sự</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vật</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trong</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mỗi</a:t>
            </a:r>
            <a:r>
              <a:rPr lang="en-US" sz="3600" b="1" dirty="0">
                <a:solidFill>
                  <a:srgbClr val="498329"/>
                </a:solidFill>
                <a:latin typeface="Cambria" panose="02040503050406030204" pitchFamily="18" charset="0"/>
              </a:rPr>
              <a:t> </a:t>
            </a:r>
            <a:r>
              <a:rPr lang="en-US" sz="3600" b="1" dirty="0" err="1">
                <a:solidFill>
                  <a:srgbClr val="498329"/>
                </a:solidFill>
                <a:latin typeface="Cambria" panose="02040503050406030204" pitchFamily="18" charset="0"/>
              </a:rPr>
              <a:t>tranh</a:t>
            </a:r>
            <a:endParaRPr lang="en-US" sz="3600" b="1" dirty="0">
              <a:solidFill>
                <a:srgbClr val="498329"/>
              </a:solidFill>
              <a:latin typeface="Cambria" panose="02040503050406030204" pitchFamily="18" charset="0"/>
            </a:endParaRPr>
          </a:p>
        </p:txBody>
      </p:sp>
    </p:spTree>
    <p:extLst>
      <p:ext uri="{BB962C8B-B14F-4D97-AF65-F5344CB8AC3E}">
        <p14:creationId xmlns:p14="http://schemas.microsoft.com/office/powerpoint/2010/main" val="22463427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59D801-5DD5-DED3-AA90-6DD962F4F43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3000" t="38959" r="8584" b="21926"/>
          <a:stretch/>
        </p:blipFill>
        <p:spPr>
          <a:xfrm>
            <a:off x="1063228" y="772160"/>
            <a:ext cx="10065543" cy="2824237"/>
          </a:xfrm>
          <a:prstGeom prst="rect">
            <a:avLst/>
          </a:prstGeom>
        </p:spPr>
      </p:pic>
      <p:grpSp>
        <p:nvGrpSpPr>
          <p:cNvPr id="6" name="Group 5">
            <a:extLst>
              <a:ext uri="{FF2B5EF4-FFF2-40B4-BE49-F238E27FC236}">
                <a16:creationId xmlns:a16="http://schemas.microsoft.com/office/drawing/2014/main" id="{10F4210D-1E5A-A74F-467F-E4C9990FC1D5}"/>
              </a:ext>
            </a:extLst>
          </p:cNvPr>
          <p:cNvGrpSpPr/>
          <p:nvPr/>
        </p:nvGrpSpPr>
        <p:grpSpPr>
          <a:xfrm>
            <a:off x="2255520" y="3791972"/>
            <a:ext cx="8219440" cy="1991360"/>
            <a:chOff x="2255520" y="3791972"/>
            <a:chExt cx="8219440" cy="1991360"/>
          </a:xfrm>
        </p:grpSpPr>
        <p:sp>
          <p:nvSpPr>
            <p:cNvPr id="5" name="Rectangle: Rounded Corners 4">
              <a:extLst>
                <a:ext uri="{FF2B5EF4-FFF2-40B4-BE49-F238E27FC236}">
                  <a16:creationId xmlns:a16="http://schemas.microsoft.com/office/drawing/2014/main" id="{B4539A24-8AAF-775D-7504-96FBBA4CCC24}"/>
                </a:ext>
              </a:extLst>
            </p:cNvPr>
            <p:cNvSpPr/>
            <p:nvPr/>
          </p:nvSpPr>
          <p:spPr>
            <a:xfrm>
              <a:off x="2255520" y="3791972"/>
              <a:ext cx="8219440" cy="1991360"/>
            </a:xfrm>
            <a:prstGeom prst="roundRect">
              <a:avLst/>
            </a:prstGeom>
            <a:solidFill>
              <a:srgbClr val="FFE9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10F10D9-304A-6096-59CE-FD31EC568B2E}"/>
                </a:ext>
              </a:extLst>
            </p:cNvPr>
            <p:cNvSpPr txBox="1"/>
            <p:nvPr/>
          </p:nvSpPr>
          <p:spPr>
            <a:xfrm>
              <a:off x="2611120" y="3879711"/>
              <a:ext cx="7792720" cy="1815882"/>
            </a:xfrm>
            <a:prstGeom prst="rect">
              <a:avLst/>
            </a:prstGeom>
            <a:noFill/>
          </p:spPr>
          <p:txBody>
            <a:bodyPr wrap="square">
              <a:spAutoFit/>
            </a:bodyPr>
            <a:lstStyle/>
            <a:p>
              <a:pPr algn="just"/>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Ngôi</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nhà</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trong</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tranh</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thuộc</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loại</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nhà</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gì</a:t>
              </a:r>
              <a:r>
                <a:rPr lang="en-US" sz="2800" b="1" i="0" dirty="0">
                  <a:solidFill>
                    <a:srgbClr val="222222"/>
                  </a:solidFill>
                  <a:effectLst/>
                  <a:latin typeface="Cambria" panose="02040503050406030204" pitchFamily="18" charset="0"/>
                </a:rPr>
                <a:t>?</a:t>
              </a:r>
            </a:p>
            <a:p>
              <a:pPr algn="just"/>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Ngôi</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nhà</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đó</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có</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những</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đặc</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điểm</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gì</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nổi</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bật</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hình</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dạng</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màu</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sắc</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cảnh</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vật</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xung</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quanh</a:t>
              </a:r>
              <a:r>
                <a:rPr lang="en-US" sz="2800" b="1" i="0" dirty="0">
                  <a:solidFill>
                    <a:srgbClr val="222222"/>
                  </a:solidFill>
                  <a:effectLst/>
                  <a:latin typeface="Cambria" panose="02040503050406030204" pitchFamily="18" charset="0"/>
                </a:rPr>
                <a:t>,…)</a:t>
              </a:r>
            </a:p>
            <a:p>
              <a:pPr algn="just"/>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Em</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có</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cảm</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nghĩ</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gì</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khi</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quan</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sát</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ngôi</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nhà</a:t>
              </a:r>
              <a:r>
                <a:rPr lang="en-US" sz="2800" b="1" i="0" dirty="0">
                  <a:solidFill>
                    <a:srgbClr val="222222"/>
                  </a:solidFill>
                  <a:effectLst/>
                  <a:latin typeface="Cambria" panose="02040503050406030204" pitchFamily="18" charset="0"/>
                </a:rPr>
                <a:t> </a:t>
              </a:r>
              <a:r>
                <a:rPr lang="en-US" sz="2800" b="1" i="0" dirty="0" err="1">
                  <a:solidFill>
                    <a:srgbClr val="222222"/>
                  </a:solidFill>
                  <a:effectLst/>
                  <a:latin typeface="Cambria" panose="02040503050406030204" pitchFamily="18" charset="0"/>
                </a:rPr>
                <a:t>đó</a:t>
              </a:r>
              <a:r>
                <a:rPr lang="en-US" sz="2800" b="1" i="0" dirty="0">
                  <a:solidFill>
                    <a:srgbClr val="222222"/>
                  </a:solidFill>
                  <a:effectLst/>
                  <a:latin typeface="Cambria" panose="02040503050406030204" pitchFamily="18" charset="0"/>
                </a:rPr>
                <a:t>?</a:t>
              </a:r>
            </a:p>
          </p:txBody>
        </p:sp>
      </p:grpSp>
      <p:grpSp>
        <p:nvGrpSpPr>
          <p:cNvPr id="3" name="Group 2">
            <a:extLst>
              <a:ext uri="{FF2B5EF4-FFF2-40B4-BE49-F238E27FC236}">
                <a16:creationId xmlns:a16="http://schemas.microsoft.com/office/drawing/2014/main" id="{6162FBDF-9238-184A-39A4-9C8BFF08296A}"/>
              </a:ext>
            </a:extLst>
          </p:cNvPr>
          <p:cNvGrpSpPr/>
          <p:nvPr/>
        </p:nvGrpSpPr>
        <p:grpSpPr>
          <a:xfrm>
            <a:off x="892435" y="3761249"/>
            <a:ext cx="1363085" cy="1427315"/>
            <a:chOff x="892435" y="3761249"/>
            <a:chExt cx="1363085" cy="1427315"/>
          </a:xfrm>
        </p:grpSpPr>
        <p:pic>
          <p:nvPicPr>
            <p:cNvPr id="10" name="图片 34">
              <a:extLst>
                <a:ext uri="{FF2B5EF4-FFF2-40B4-BE49-F238E27FC236}">
                  <a16:creationId xmlns:a16="http://schemas.microsoft.com/office/drawing/2014/main" id="{8666AF6F-9FBD-D697-8310-459D4C6B912C}"/>
                </a:ext>
              </a:extLst>
            </p:cNvPr>
            <p:cNvPicPr>
              <a:picLocks noChangeAspect="1"/>
            </p:cNvPicPr>
            <p:nvPr/>
          </p:nvPicPr>
          <p:blipFill>
            <a:blip r:embed="rId4"/>
            <a:stretch>
              <a:fillRect/>
            </a:stretch>
          </p:blipFill>
          <p:spPr>
            <a:xfrm>
              <a:off x="892435" y="3761249"/>
              <a:ext cx="1363085" cy="1427315"/>
            </a:xfrm>
            <a:prstGeom prst="rect">
              <a:avLst/>
            </a:prstGeom>
          </p:spPr>
        </p:pic>
        <p:grpSp>
          <p:nvGrpSpPr>
            <p:cNvPr id="11" name="组合 15">
              <a:extLst>
                <a:ext uri="{FF2B5EF4-FFF2-40B4-BE49-F238E27FC236}">
                  <a16:creationId xmlns:a16="http://schemas.microsoft.com/office/drawing/2014/main" id="{8CEC3A43-7A89-99F0-8638-4391426FB10A}"/>
                </a:ext>
              </a:extLst>
            </p:cNvPr>
            <p:cNvGrpSpPr/>
            <p:nvPr/>
          </p:nvGrpSpPr>
          <p:grpSpPr>
            <a:xfrm>
              <a:off x="1063228" y="3892427"/>
              <a:ext cx="1104922" cy="1164957"/>
              <a:chOff x="1716589" y="3591636"/>
              <a:chExt cx="1104922" cy="1164957"/>
            </a:xfrm>
            <a:noFill/>
          </p:grpSpPr>
          <p:sp>
            <p:nvSpPr>
              <p:cNvPr id="12" name="Google Shape;1200;p29">
                <a:extLst>
                  <a:ext uri="{FF2B5EF4-FFF2-40B4-BE49-F238E27FC236}">
                    <a16:creationId xmlns:a16="http://schemas.microsoft.com/office/drawing/2014/main" id="{7C132691-45C5-4F01-9F4F-BD1AFC33BFAE}"/>
                  </a:ext>
                </a:extLst>
              </p:cNvPr>
              <p:cNvSpPr/>
              <p:nvPr/>
            </p:nvSpPr>
            <p:spPr>
              <a:xfrm rot="6239986">
                <a:off x="1721352" y="3586873"/>
                <a:ext cx="552105" cy="56163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13" name="文本框 17">
                <a:extLst>
                  <a:ext uri="{FF2B5EF4-FFF2-40B4-BE49-F238E27FC236}">
                    <a16:creationId xmlns:a16="http://schemas.microsoft.com/office/drawing/2014/main" id="{6692EA44-6138-CEF4-764C-008FABD6F093}"/>
                  </a:ext>
                </a:extLst>
              </p:cNvPr>
              <p:cNvSpPr txBox="1"/>
              <p:nvPr/>
            </p:nvSpPr>
            <p:spPr>
              <a:xfrm>
                <a:off x="1784450" y="3679375"/>
                <a:ext cx="1037061" cy="107721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rPr>
                  <a:t>Gợi</a:t>
                </a:r>
                <a:r>
                  <a:rPr kumimoji="0" lang="en-US" altLang="zh-CN" sz="3200" b="1"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rPr>
                  <a:t> ý</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Tree>
    <p:extLst>
      <p:ext uri="{BB962C8B-B14F-4D97-AF65-F5344CB8AC3E}">
        <p14:creationId xmlns:p14="http://schemas.microsoft.com/office/powerpoint/2010/main" val="7472537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E522CC-744C-8845-C68E-10079121CD6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3000" t="38256" r="59902" b="21926"/>
          <a:stretch/>
        </p:blipFill>
        <p:spPr>
          <a:xfrm>
            <a:off x="5710790" y="1056640"/>
            <a:ext cx="5519029" cy="4561840"/>
          </a:xfrm>
          <a:prstGeom prst="rect">
            <a:avLst/>
          </a:prstGeom>
        </p:spPr>
      </p:pic>
      <p:grpSp>
        <p:nvGrpSpPr>
          <p:cNvPr id="10" name="Group 9">
            <a:extLst>
              <a:ext uri="{FF2B5EF4-FFF2-40B4-BE49-F238E27FC236}">
                <a16:creationId xmlns:a16="http://schemas.microsoft.com/office/drawing/2014/main" id="{EE735C8D-6513-BD53-7086-774CDCE230BE}"/>
              </a:ext>
            </a:extLst>
          </p:cNvPr>
          <p:cNvGrpSpPr/>
          <p:nvPr/>
        </p:nvGrpSpPr>
        <p:grpSpPr>
          <a:xfrm>
            <a:off x="1137921" y="1239520"/>
            <a:ext cx="4673600" cy="4466530"/>
            <a:chOff x="1137921" y="1239520"/>
            <a:chExt cx="4673600" cy="4466530"/>
          </a:xfrm>
        </p:grpSpPr>
        <p:sp>
          <p:nvSpPr>
            <p:cNvPr id="9" name="Rectangle: Rounded Corners 8">
              <a:extLst>
                <a:ext uri="{FF2B5EF4-FFF2-40B4-BE49-F238E27FC236}">
                  <a16:creationId xmlns:a16="http://schemas.microsoft.com/office/drawing/2014/main" id="{F079519A-AB63-26CD-A587-8F89E66503FB}"/>
                </a:ext>
              </a:extLst>
            </p:cNvPr>
            <p:cNvSpPr/>
            <p:nvPr/>
          </p:nvSpPr>
          <p:spPr>
            <a:xfrm>
              <a:off x="1137921" y="1239520"/>
              <a:ext cx="4673600" cy="4466530"/>
            </a:xfrm>
            <a:prstGeom prst="roundRect">
              <a:avLst>
                <a:gd name="adj" fmla="val 8251"/>
              </a:avLst>
            </a:prstGeom>
            <a:solidFill>
              <a:schemeClr val="accent4">
                <a:lumMod val="20000"/>
                <a:lumOff val="80000"/>
              </a:schemeClr>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57A49C-F536-74E5-3359-24404FE153E8}"/>
                </a:ext>
              </a:extLst>
            </p:cNvPr>
            <p:cNvSpPr txBox="1"/>
            <p:nvPr/>
          </p:nvSpPr>
          <p:spPr>
            <a:xfrm>
              <a:off x="1381762" y="1491496"/>
              <a:ext cx="4185918" cy="3970318"/>
            </a:xfrm>
            <a:prstGeom prst="rect">
              <a:avLst/>
            </a:prstGeom>
            <a:noFill/>
          </p:spPr>
          <p:txBody>
            <a:bodyPr wrap="square">
              <a:spAutoFit/>
            </a:bodyPr>
            <a:lstStyle/>
            <a:p>
              <a:pPr algn="just"/>
              <a:r>
                <a:rPr lang="vi-VN" sz="2800" b="1" i="0" dirty="0">
                  <a:solidFill>
                    <a:srgbClr val="222222"/>
                  </a:solidFill>
                  <a:effectLst/>
                  <a:latin typeface="Cambria" panose="02040503050406030204" pitchFamily="18" charset="0"/>
                </a:rPr>
                <a:t>+ Ngôi nhà trong tranh là nhà sàn</a:t>
              </a:r>
            </a:p>
            <a:p>
              <a:pPr algn="just"/>
              <a:r>
                <a:rPr lang="vi-VN" sz="2800" b="1" i="0" dirty="0">
                  <a:solidFill>
                    <a:srgbClr val="222222"/>
                  </a:solidFill>
                  <a:effectLst/>
                  <a:latin typeface="Cambria" panose="02040503050406030204" pitchFamily="18" charset="0"/>
                </a:rPr>
                <a:t>+ Ngôi nhà được xây bằng gỗ, tre, nứa,…</a:t>
              </a:r>
            </a:p>
            <a:p>
              <a:pPr algn="just"/>
              <a:r>
                <a:rPr lang="vi-VN" sz="2800" b="1" i="0" dirty="0">
                  <a:solidFill>
                    <a:srgbClr val="222222"/>
                  </a:solidFill>
                  <a:effectLst/>
                  <a:latin typeface="Cambria" panose="02040503050406030204" pitchFamily="18" charset="0"/>
                </a:rPr>
                <a:t>+ Xung quanh là đồi núi trập trùng.</a:t>
              </a:r>
            </a:p>
            <a:p>
              <a:pPr algn="just"/>
              <a:r>
                <a:rPr lang="vi-VN" sz="2800" b="1" i="0" dirty="0">
                  <a:solidFill>
                    <a:srgbClr val="222222"/>
                  </a:solidFill>
                  <a:effectLst/>
                  <a:latin typeface="Cambria" panose="02040503050406030204" pitchFamily="18" charset="0"/>
                </a:rPr>
                <a:t>+ Đây là ngôi nhà của những người sống ở vùng núi.</a:t>
              </a:r>
            </a:p>
          </p:txBody>
        </p:sp>
      </p:grpSp>
    </p:spTree>
    <p:extLst>
      <p:ext uri="{BB962C8B-B14F-4D97-AF65-F5344CB8AC3E}">
        <p14:creationId xmlns:p14="http://schemas.microsoft.com/office/powerpoint/2010/main" val="41445153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D01A3F-6FF7-CB44-7186-07C3586C056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39490" t="38413" r="35273" b="22124"/>
          <a:stretch/>
        </p:blipFill>
        <p:spPr>
          <a:xfrm>
            <a:off x="6249271" y="883920"/>
            <a:ext cx="5140090" cy="4521200"/>
          </a:xfrm>
          <a:prstGeom prst="rect">
            <a:avLst/>
          </a:prstGeom>
          <a:ln>
            <a:noFill/>
          </a:ln>
          <a:effectLst>
            <a:softEdge rad="112500"/>
          </a:effectLst>
        </p:spPr>
      </p:pic>
      <p:grpSp>
        <p:nvGrpSpPr>
          <p:cNvPr id="3" name="Group 2">
            <a:extLst>
              <a:ext uri="{FF2B5EF4-FFF2-40B4-BE49-F238E27FC236}">
                <a16:creationId xmlns:a16="http://schemas.microsoft.com/office/drawing/2014/main" id="{39177460-C17A-5527-8D67-B53443B88133}"/>
              </a:ext>
            </a:extLst>
          </p:cNvPr>
          <p:cNvGrpSpPr/>
          <p:nvPr/>
        </p:nvGrpSpPr>
        <p:grpSpPr>
          <a:xfrm>
            <a:off x="903369" y="982375"/>
            <a:ext cx="5039361" cy="4647227"/>
            <a:chOff x="1137920" y="1168400"/>
            <a:chExt cx="5039361" cy="4647227"/>
          </a:xfrm>
        </p:grpSpPr>
        <p:sp>
          <p:nvSpPr>
            <p:cNvPr id="4" name="Rectangle: Rounded Corners 3">
              <a:extLst>
                <a:ext uri="{FF2B5EF4-FFF2-40B4-BE49-F238E27FC236}">
                  <a16:creationId xmlns:a16="http://schemas.microsoft.com/office/drawing/2014/main" id="{BA7166D5-3202-FE33-6830-1B198CB4A3B2}"/>
                </a:ext>
              </a:extLst>
            </p:cNvPr>
            <p:cNvSpPr/>
            <p:nvPr/>
          </p:nvSpPr>
          <p:spPr>
            <a:xfrm>
              <a:off x="1137920" y="1168400"/>
              <a:ext cx="5039361" cy="4521200"/>
            </a:xfrm>
            <a:prstGeom prst="roundRect">
              <a:avLst>
                <a:gd name="adj" fmla="val 8251"/>
              </a:avLst>
            </a:prstGeom>
            <a:solidFill>
              <a:schemeClr val="accent4">
                <a:lumMod val="20000"/>
                <a:lumOff val="80000"/>
              </a:schemeClr>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3ADEC9-31DE-5FB5-9C1A-34EA5A91D658}"/>
                </a:ext>
              </a:extLst>
            </p:cNvPr>
            <p:cNvSpPr txBox="1"/>
            <p:nvPr/>
          </p:nvSpPr>
          <p:spPr>
            <a:xfrm>
              <a:off x="1249245" y="1414422"/>
              <a:ext cx="4816710" cy="4401205"/>
            </a:xfrm>
            <a:prstGeom prst="rect">
              <a:avLst/>
            </a:prstGeom>
            <a:noFill/>
          </p:spPr>
          <p:txBody>
            <a:bodyPr wrap="square">
              <a:spAutoFit/>
            </a:bodyPr>
            <a:lstStyle/>
            <a:p>
              <a:pPr algn="just"/>
              <a:r>
                <a:rPr lang="vi-VN" sz="2700" b="1" i="0" dirty="0">
                  <a:solidFill>
                    <a:srgbClr val="222222"/>
                  </a:solidFill>
                  <a:effectLst/>
                  <a:latin typeface="Cambria" panose="02040503050406030204" pitchFamily="18" charset="0"/>
                </a:rPr>
                <a:t>+ Ngôi nhà trong bức tranh là ngôi nhà cấp bốn ở vùng nông thôn.</a:t>
              </a:r>
            </a:p>
            <a:p>
              <a:pPr algn="just"/>
              <a:r>
                <a:rPr lang="vi-VN" sz="2700" b="1" i="0" dirty="0">
                  <a:solidFill>
                    <a:srgbClr val="222222"/>
                  </a:solidFill>
                  <a:effectLst/>
                  <a:latin typeface="Cambria" panose="02040503050406030204" pitchFamily="18" charset="0"/>
                </a:rPr>
                <a:t>+ Ngôi nhà được sơn tường màu vàng, mái ngói đỏ tươi.</a:t>
              </a:r>
            </a:p>
            <a:p>
              <a:pPr algn="just"/>
              <a:r>
                <a:rPr lang="vi-VN" sz="2700" b="1" i="0" dirty="0">
                  <a:solidFill>
                    <a:srgbClr val="222222"/>
                  </a:solidFill>
                  <a:effectLst/>
                  <a:latin typeface="Cambria" panose="02040503050406030204" pitchFamily="18" charset="0"/>
                </a:rPr>
                <a:t>+ Xung quanh ngôi nhà là cây cối, vườn tược.</a:t>
              </a:r>
            </a:p>
            <a:p>
              <a:pPr algn="just"/>
              <a:r>
                <a:rPr lang="vi-VN" sz="2700" b="1" i="0" dirty="0">
                  <a:solidFill>
                    <a:srgbClr val="222222"/>
                  </a:solidFill>
                  <a:effectLst/>
                  <a:latin typeface="Cambria" panose="02040503050406030204" pitchFamily="18" charset="0"/>
                </a:rPr>
                <a:t>+ Bức tranh về ngôi nhà này đem lại cho em cảm giác bình dị, yên bình.</a:t>
              </a:r>
            </a:p>
          </p:txBody>
        </p:sp>
      </p:grpSp>
    </p:spTree>
    <p:extLst>
      <p:ext uri="{BB962C8B-B14F-4D97-AF65-F5344CB8AC3E}">
        <p14:creationId xmlns:p14="http://schemas.microsoft.com/office/powerpoint/2010/main" val="16223609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97649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689</Words>
  <Application>Microsoft Office PowerPoint</Application>
  <PresentationFormat>Widescreen</PresentationFormat>
  <Paragraphs>55</Paragraphs>
  <Slides>19</Slides>
  <Notes>0</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19</vt:i4>
      </vt:variant>
    </vt:vector>
  </HeadingPairs>
  <TitlesOfParts>
    <vt:vector size="38" baseType="lpstr">
      <vt:lpstr>Calibri Light</vt:lpstr>
      <vt:lpstr>Times New Roman</vt:lpstr>
      <vt:lpstr>#9Slide05 Bodega Script</vt:lpstr>
      <vt:lpstr>SVN-Newton</vt:lpstr>
      <vt:lpstr>Calibri</vt:lpstr>
      <vt:lpstr>M PLUS Rounded 1c</vt:lpstr>
      <vt:lpstr>Arial</vt:lpstr>
      <vt:lpstr>思源黑体 CN Medium</vt:lpstr>
      <vt:lpstr>Cambria</vt:lpstr>
      <vt:lpstr>SVN-Ready</vt:lpstr>
      <vt:lpstr>SVN-Dancing Script</vt:lpstr>
      <vt:lpstr>Fredoka One</vt:lpstr>
      <vt:lpstr>SVN-A Love Of Thunder</vt:lpstr>
      <vt:lpstr>UTM Avo</vt:lpstr>
      <vt:lpstr>阿里巴巴普惠体 Medium</vt:lpstr>
      <vt:lpstr>#9Slide07 HoneyCream</vt:lpstr>
      <vt:lpstr>Office Theme</vt:lpstr>
      <vt:lpstr>Office 主题​​</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KHuyen;KhanhHuyen</dc:creator>
  <cp:keywords>MNT;Mangnonteam</cp:keywords>
  <cp:lastModifiedBy>Nguyễn Thị Hồng Linh</cp:lastModifiedBy>
  <cp:revision>11</cp:revision>
  <dcterms:created xsi:type="dcterms:W3CDTF">2022-09-29T14:35:00Z</dcterms:created>
  <dcterms:modified xsi:type="dcterms:W3CDTF">2022-10-24T03:05:20Z</dcterms:modified>
</cp:coreProperties>
</file>