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sldIdLst>
    <p:sldId id="257" r:id="rId2"/>
    <p:sldId id="287" r:id="rId3"/>
    <p:sldId id="285" r:id="rId4"/>
    <p:sldId id="259" r:id="rId5"/>
    <p:sldId id="282" r:id="rId6"/>
    <p:sldId id="284" r:id="rId7"/>
    <p:sldId id="283" r:id="rId8"/>
    <p:sldId id="288" r:id="rId9"/>
    <p:sldId id="280" r:id="rId10"/>
    <p:sldId id="297" r:id="rId11"/>
    <p:sldId id="271" r:id="rId12"/>
    <p:sldId id="289" r:id="rId13"/>
    <p:sldId id="292" r:id="rId14"/>
    <p:sldId id="293" r:id="rId15"/>
    <p:sldId id="294" r:id="rId16"/>
    <p:sldId id="295" r:id="rId17"/>
    <p:sldId id="300" r:id="rId18"/>
    <p:sldId id="267" r:id="rId19"/>
    <p:sldId id="281" r:id="rId20"/>
    <p:sldId id="298" r:id="rId21"/>
    <p:sldId id="301" r:id="rId22"/>
    <p:sldId id="299" r:id="rId23"/>
    <p:sldId id="278" r:id="rId24"/>
    <p:sldId id="279" r:id="rId25"/>
  </p:sldIdLst>
  <p:sldSz cx="12192000" cy="6858000"/>
  <p:notesSz cx="6858000" cy="9144000"/>
  <p:embeddedFontLst>
    <p:embeddedFont>
      <p:font typeface="#9Slide05 Bodega Script" panose="020B0604020202020204" charset="0"/>
      <p:regular r:id="rId27"/>
    </p:embeddedFont>
    <p:embeddedFont>
      <p:font typeface="Cambria" panose="02040503050406030204" pitchFamily="18" charset="0"/>
      <p:regular r:id="rId28"/>
      <p:bold r:id="rId29"/>
      <p:italic r:id="rId30"/>
      <p:boldItalic r:id="rId31"/>
    </p:embeddedFont>
    <p:embeddedFont>
      <p:font typeface="SimSun" panose="02010600030101010101" pitchFamily="2" charset="-122"/>
      <p:regular r:id="rId32"/>
    </p:embeddedFont>
    <p:embeddedFont>
      <p:font typeface="#9Slide07 HoneyCream" panose="020B0604020202020204" charset="0"/>
      <p:regular r:id="rId33"/>
    </p:embeddedFont>
    <p:embeddedFont>
      <p:font typeface="Calibri" panose="020F0502020204030204" pitchFamily="34" charset="0"/>
      <p:regular r:id="rId34"/>
      <p:bold r:id="rId35"/>
      <p:italic r:id="rId36"/>
      <p:boldItalic r:id="rId37"/>
    </p:embeddedFont>
  </p:embeddedFontLst>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5722"/>
    <a:srgbClr val="FF7C80"/>
    <a:srgbClr val="33CCCC"/>
    <a:srgbClr val="F39F14"/>
    <a:srgbClr val="FBD078"/>
    <a:srgbClr val="F7B871"/>
    <a:srgbClr val="F9C385"/>
    <a:srgbClr val="FFA1AD"/>
    <a:srgbClr val="FAA580"/>
    <a:srgbClr val="FF9C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3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D2FB4-564E-409A-956C-7ED7AAF8059D}" type="datetimeFigureOut">
              <a:rPr lang="en-US" smtClean="0"/>
              <a:t>11/4/2025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4DCCD9-42F6-46D4-8113-4183535E7AF9}" type="slidenum">
              <a:rPr lang="en-US" smtClean="0"/>
              <a:t>‹#›</a:t>
            </a:fld>
            <a:endParaRPr lang="en-US"/>
          </a:p>
        </p:txBody>
      </p:sp>
    </p:spTree>
    <p:extLst>
      <p:ext uri="{BB962C8B-B14F-4D97-AF65-F5344CB8AC3E}">
        <p14:creationId xmlns:p14="http://schemas.microsoft.com/office/powerpoint/2010/main" val="410404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Kích</a:t>
            </a:r>
            <a:r>
              <a:rPr lang="en-US" baseline="0" dirty="0" smtClean="0"/>
              <a:t> </a:t>
            </a:r>
            <a:r>
              <a:rPr lang="en-US" baseline="0" dirty="0" err="1" smtClean="0"/>
              <a:t>vào</a:t>
            </a:r>
            <a:r>
              <a:rPr lang="en-US" baseline="0" dirty="0" smtClean="0"/>
              <a:t> CÂU 1, CÂU 2, CÂU 3, CÂU 4, CÂU 5 </a:t>
            </a:r>
            <a:r>
              <a:rPr lang="en-US" baseline="0" dirty="0" err="1" smtClean="0"/>
              <a:t>để</a:t>
            </a:r>
            <a:r>
              <a:rPr lang="en-US" baseline="0" dirty="0" smtClean="0"/>
              <a:t> </a:t>
            </a:r>
            <a:r>
              <a:rPr lang="en-US" baseline="0" dirty="0" err="1" smtClean="0"/>
              <a:t>đến</a:t>
            </a:r>
            <a:r>
              <a:rPr lang="en-US" baseline="0" dirty="0" smtClean="0"/>
              <a:t> </a:t>
            </a:r>
            <a:r>
              <a:rPr lang="en-US" baseline="0" dirty="0" err="1" smtClean="0"/>
              <a:t>với</a:t>
            </a:r>
            <a:r>
              <a:rPr lang="en-US" baseline="0" dirty="0" smtClean="0"/>
              <a:t> </a:t>
            </a:r>
            <a:r>
              <a:rPr lang="en-US" baseline="0" dirty="0" err="1" smtClean="0"/>
              <a:t>gợi</a:t>
            </a:r>
            <a:r>
              <a:rPr lang="en-US" baseline="0" dirty="0" smtClean="0"/>
              <a:t> ý </a:t>
            </a:r>
            <a:r>
              <a:rPr lang="en-US" baseline="0" dirty="0" err="1" smtClean="0"/>
              <a:t>và</a:t>
            </a:r>
            <a:r>
              <a:rPr lang="en-US" baseline="0" dirty="0" smtClean="0"/>
              <a:t> </a:t>
            </a:r>
            <a:r>
              <a:rPr lang="en-US" baseline="0" dirty="0" err="1" smtClean="0"/>
              <a:t>câu</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của</a:t>
            </a:r>
            <a:r>
              <a:rPr lang="en-US" baseline="0" dirty="0" smtClean="0"/>
              <a:t> </a:t>
            </a:r>
            <a:r>
              <a:rPr lang="en-US" baseline="0" dirty="0" err="1" smtClean="0"/>
              <a:t>từng</a:t>
            </a:r>
            <a:r>
              <a:rPr lang="en-US" baseline="0" dirty="0" smtClean="0"/>
              <a:t> </a:t>
            </a:r>
            <a:r>
              <a:rPr lang="en-US" baseline="0" dirty="0" err="1" smtClean="0"/>
              <a:t>câu</a:t>
            </a:r>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11</a:t>
            </a:fld>
            <a:endParaRPr lang="en-US"/>
          </a:p>
        </p:txBody>
      </p:sp>
    </p:spTree>
    <p:extLst>
      <p:ext uri="{BB962C8B-B14F-4D97-AF65-F5344CB8AC3E}">
        <p14:creationId xmlns:p14="http://schemas.microsoft.com/office/powerpoint/2010/main" val="3106397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Kích</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quyển</a:t>
            </a:r>
            <a:r>
              <a:rPr lang="en-US" baseline="0" dirty="0" smtClean="0"/>
              <a:t> </a:t>
            </a:r>
            <a:r>
              <a:rPr lang="en-US" baseline="0" dirty="0" err="1" smtClean="0"/>
              <a:t>sách</a:t>
            </a:r>
            <a:r>
              <a:rPr lang="en-US" baseline="0" dirty="0" smtClean="0"/>
              <a:t> </a:t>
            </a:r>
            <a:r>
              <a:rPr lang="en-US" baseline="0" dirty="0" err="1" smtClean="0"/>
              <a:t>về</a:t>
            </a:r>
            <a:r>
              <a:rPr lang="en-US" baseline="0" dirty="0" smtClean="0"/>
              <a:t> quay </a:t>
            </a:r>
            <a:r>
              <a:rPr lang="en-US" baseline="0" dirty="0" err="1" smtClean="0"/>
              <a:t>lại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chính</a:t>
            </a:r>
            <a:r>
              <a:rPr lang="en-US" baseline="0" dirty="0" smtClean="0"/>
              <a:t> </a:t>
            </a:r>
            <a:r>
              <a:rPr lang="en-US" baseline="0" dirty="0" err="1" smtClean="0"/>
              <a:t>của</a:t>
            </a:r>
            <a:r>
              <a:rPr lang="en-US" baseline="0" dirty="0" smtClean="0"/>
              <a:t> </a:t>
            </a:r>
            <a:r>
              <a:rPr lang="en-US" baseline="0" dirty="0" err="1" smtClean="0"/>
              <a:t>câu</a:t>
            </a:r>
            <a:r>
              <a:rPr lang="en-US" baseline="0" dirty="0" smtClean="0"/>
              <a:t> </a:t>
            </a:r>
            <a:r>
              <a:rPr lang="en-US" baseline="0" dirty="0" err="1" smtClean="0"/>
              <a:t>hỏi</a:t>
            </a:r>
            <a:endParaRPr lang="en-US" dirty="0" smtClean="0"/>
          </a:p>
        </p:txBody>
      </p:sp>
      <p:sp>
        <p:nvSpPr>
          <p:cNvPr id="4" name="Slide Number Placeholder 3"/>
          <p:cNvSpPr>
            <a:spLocks noGrp="1"/>
          </p:cNvSpPr>
          <p:nvPr>
            <p:ph type="sldNum" sz="quarter" idx="10"/>
          </p:nvPr>
        </p:nvSpPr>
        <p:spPr/>
        <p:txBody>
          <a:bodyPr/>
          <a:lstStyle/>
          <a:p>
            <a:fld id="{8D4DCCD9-42F6-46D4-8113-4183535E7AF9}" type="slidenum">
              <a:rPr lang="en-US" smtClean="0"/>
              <a:t>12</a:t>
            </a:fld>
            <a:endParaRPr lang="en-US"/>
          </a:p>
        </p:txBody>
      </p:sp>
    </p:spTree>
    <p:extLst>
      <p:ext uri="{BB962C8B-B14F-4D97-AF65-F5344CB8AC3E}">
        <p14:creationId xmlns:p14="http://schemas.microsoft.com/office/powerpoint/2010/main" val="1777764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Kích</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quyển</a:t>
            </a:r>
            <a:r>
              <a:rPr lang="en-US" baseline="0" dirty="0" smtClean="0"/>
              <a:t> </a:t>
            </a:r>
            <a:r>
              <a:rPr lang="en-US" baseline="0" dirty="0" err="1" smtClean="0"/>
              <a:t>sách</a:t>
            </a:r>
            <a:r>
              <a:rPr lang="en-US" baseline="0" dirty="0" smtClean="0"/>
              <a:t> </a:t>
            </a:r>
            <a:r>
              <a:rPr lang="en-US" baseline="0" dirty="0" err="1" smtClean="0"/>
              <a:t>về</a:t>
            </a:r>
            <a:r>
              <a:rPr lang="en-US" baseline="0" dirty="0" smtClean="0"/>
              <a:t> quay </a:t>
            </a:r>
            <a:r>
              <a:rPr lang="en-US" baseline="0" dirty="0" err="1" smtClean="0"/>
              <a:t>lại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chính</a:t>
            </a:r>
            <a:r>
              <a:rPr lang="en-US" baseline="0" dirty="0" smtClean="0"/>
              <a:t> </a:t>
            </a:r>
            <a:r>
              <a:rPr lang="en-US" baseline="0" dirty="0" err="1" smtClean="0"/>
              <a:t>của</a:t>
            </a:r>
            <a:r>
              <a:rPr lang="en-US" baseline="0" dirty="0" smtClean="0"/>
              <a:t> </a:t>
            </a:r>
            <a:r>
              <a:rPr lang="en-US" baseline="0" dirty="0" err="1" smtClean="0"/>
              <a:t>câu</a:t>
            </a:r>
            <a:r>
              <a:rPr lang="en-US" baseline="0" dirty="0" smtClean="0"/>
              <a:t> </a:t>
            </a:r>
            <a:r>
              <a:rPr lang="en-US" baseline="0" dirty="0" err="1" smtClean="0"/>
              <a:t>hỏi</a:t>
            </a:r>
            <a:endParaRPr lang="en-US" dirty="0" smtClean="0"/>
          </a:p>
          <a:p>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13</a:t>
            </a:fld>
            <a:endParaRPr lang="en-US"/>
          </a:p>
        </p:txBody>
      </p:sp>
    </p:spTree>
    <p:extLst>
      <p:ext uri="{BB962C8B-B14F-4D97-AF65-F5344CB8AC3E}">
        <p14:creationId xmlns:p14="http://schemas.microsoft.com/office/powerpoint/2010/main" val="1962774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Kích</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quyển</a:t>
            </a:r>
            <a:r>
              <a:rPr lang="en-US" baseline="0" dirty="0" smtClean="0"/>
              <a:t> </a:t>
            </a:r>
            <a:r>
              <a:rPr lang="en-US" baseline="0" dirty="0" err="1" smtClean="0"/>
              <a:t>sách</a:t>
            </a:r>
            <a:r>
              <a:rPr lang="en-US" baseline="0" dirty="0" smtClean="0"/>
              <a:t> </a:t>
            </a:r>
            <a:r>
              <a:rPr lang="en-US" baseline="0" dirty="0" err="1" smtClean="0"/>
              <a:t>về</a:t>
            </a:r>
            <a:r>
              <a:rPr lang="en-US" baseline="0" dirty="0" smtClean="0"/>
              <a:t> quay </a:t>
            </a:r>
            <a:r>
              <a:rPr lang="en-US" baseline="0" dirty="0" err="1" smtClean="0"/>
              <a:t>lại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chính</a:t>
            </a:r>
            <a:r>
              <a:rPr lang="en-US" baseline="0" dirty="0" smtClean="0"/>
              <a:t> </a:t>
            </a:r>
            <a:r>
              <a:rPr lang="en-US" baseline="0" dirty="0" err="1" smtClean="0"/>
              <a:t>của</a:t>
            </a:r>
            <a:r>
              <a:rPr lang="en-US" baseline="0" dirty="0" smtClean="0"/>
              <a:t> </a:t>
            </a:r>
            <a:r>
              <a:rPr lang="en-US" baseline="0" dirty="0" err="1" smtClean="0"/>
              <a:t>câu</a:t>
            </a:r>
            <a:r>
              <a:rPr lang="en-US" baseline="0" dirty="0" smtClean="0"/>
              <a:t> </a:t>
            </a:r>
            <a:r>
              <a:rPr lang="en-US" baseline="0" dirty="0" err="1" smtClean="0"/>
              <a:t>hỏi</a:t>
            </a:r>
            <a:endParaRPr lang="en-US" dirty="0" smtClean="0"/>
          </a:p>
          <a:p>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14</a:t>
            </a:fld>
            <a:endParaRPr lang="en-US"/>
          </a:p>
        </p:txBody>
      </p:sp>
    </p:spTree>
    <p:extLst>
      <p:ext uri="{BB962C8B-B14F-4D97-AF65-F5344CB8AC3E}">
        <p14:creationId xmlns:p14="http://schemas.microsoft.com/office/powerpoint/2010/main" val="1646127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Kích</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quyển</a:t>
            </a:r>
            <a:r>
              <a:rPr lang="en-US" baseline="0" dirty="0" smtClean="0"/>
              <a:t> </a:t>
            </a:r>
            <a:r>
              <a:rPr lang="en-US" baseline="0" dirty="0" err="1" smtClean="0"/>
              <a:t>sách</a:t>
            </a:r>
            <a:r>
              <a:rPr lang="en-US" baseline="0" dirty="0" smtClean="0"/>
              <a:t> </a:t>
            </a:r>
            <a:r>
              <a:rPr lang="en-US" baseline="0" dirty="0" err="1" smtClean="0"/>
              <a:t>về</a:t>
            </a:r>
            <a:r>
              <a:rPr lang="en-US" baseline="0" dirty="0" smtClean="0"/>
              <a:t> quay </a:t>
            </a:r>
            <a:r>
              <a:rPr lang="en-US" baseline="0" dirty="0" err="1" smtClean="0"/>
              <a:t>lại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chính</a:t>
            </a:r>
            <a:r>
              <a:rPr lang="en-US" baseline="0" dirty="0" smtClean="0"/>
              <a:t> </a:t>
            </a:r>
            <a:r>
              <a:rPr lang="en-US" baseline="0" dirty="0" err="1" smtClean="0"/>
              <a:t>của</a:t>
            </a:r>
            <a:r>
              <a:rPr lang="en-US" baseline="0" dirty="0" smtClean="0"/>
              <a:t> </a:t>
            </a:r>
            <a:r>
              <a:rPr lang="en-US" baseline="0" dirty="0" err="1" smtClean="0"/>
              <a:t>câu</a:t>
            </a:r>
            <a:r>
              <a:rPr lang="en-US" baseline="0" dirty="0" smtClean="0"/>
              <a:t> </a:t>
            </a:r>
            <a:r>
              <a:rPr lang="en-US" baseline="0" dirty="0" err="1" smtClean="0"/>
              <a:t>hỏi</a:t>
            </a:r>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15</a:t>
            </a:fld>
            <a:endParaRPr lang="en-US"/>
          </a:p>
        </p:txBody>
      </p:sp>
    </p:spTree>
    <p:extLst>
      <p:ext uri="{BB962C8B-B14F-4D97-AF65-F5344CB8AC3E}">
        <p14:creationId xmlns:p14="http://schemas.microsoft.com/office/powerpoint/2010/main" val="36811273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Kích</a:t>
            </a:r>
            <a:r>
              <a:rPr lang="en-US" baseline="0" dirty="0" smtClean="0"/>
              <a:t> </a:t>
            </a:r>
            <a:r>
              <a:rPr lang="en-US" baseline="0" dirty="0" err="1" smtClean="0"/>
              <a:t>vào</a:t>
            </a:r>
            <a:r>
              <a:rPr lang="en-US" baseline="0" dirty="0" smtClean="0"/>
              <a:t> </a:t>
            </a:r>
            <a:r>
              <a:rPr lang="en-US" baseline="0" dirty="0" err="1" smtClean="0"/>
              <a:t>hình</a:t>
            </a:r>
            <a:r>
              <a:rPr lang="en-US" baseline="0" dirty="0" smtClean="0"/>
              <a:t> </a:t>
            </a:r>
            <a:r>
              <a:rPr lang="en-US" baseline="0" dirty="0" err="1" smtClean="0"/>
              <a:t>quyển</a:t>
            </a:r>
            <a:r>
              <a:rPr lang="en-US" baseline="0" dirty="0" smtClean="0"/>
              <a:t> </a:t>
            </a:r>
            <a:r>
              <a:rPr lang="en-US" baseline="0" dirty="0" err="1" smtClean="0"/>
              <a:t>sách</a:t>
            </a:r>
            <a:r>
              <a:rPr lang="en-US" baseline="0" dirty="0" smtClean="0"/>
              <a:t> </a:t>
            </a:r>
            <a:r>
              <a:rPr lang="en-US" baseline="0" dirty="0" err="1" smtClean="0"/>
              <a:t>về</a:t>
            </a:r>
            <a:r>
              <a:rPr lang="en-US" baseline="0" dirty="0" smtClean="0"/>
              <a:t> quay </a:t>
            </a:r>
            <a:r>
              <a:rPr lang="en-US" baseline="0" dirty="0" err="1" smtClean="0"/>
              <a:t>lại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chính</a:t>
            </a:r>
            <a:r>
              <a:rPr lang="en-US" baseline="0" dirty="0" smtClean="0"/>
              <a:t> </a:t>
            </a:r>
            <a:r>
              <a:rPr lang="en-US" baseline="0" dirty="0" err="1" smtClean="0"/>
              <a:t>của</a:t>
            </a:r>
            <a:r>
              <a:rPr lang="en-US" baseline="0" dirty="0" smtClean="0"/>
              <a:t> </a:t>
            </a:r>
            <a:r>
              <a:rPr lang="en-US" baseline="0" dirty="0" err="1" smtClean="0"/>
              <a:t>câu</a:t>
            </a:r>
            <a:r>
              <a:rPr lang="en-US" baseline="0" dirty="0" smtClean="0"/>
              <a:t> </a:t>
            </a:r>
            <a:r>
              <a:rPr lang="en-US" baseline="0" dirty="0" err="1" smtClean="0"/>
              <a:t>hỏi</a:t>
            </a:r>
            <a:endParaRPr lang="en-US" dirty="0"/>
          </a:p>
        </p:txBody>
      </p:sp>
      <p:sp>
        <p:nvSpPr>
          <p:cNvPr id="4" name="Slide Number Placeholder 3"/>
          <p:cNvSpPr>
            <a:spLocks noGrp="1"/>
          </p:cNvSpPr>
          <p:nvPr>
            <p:ph type="sldNum" sz="quarter" idx="10"/>
          </p:nvPr>
        </p:nvSpPr>
        <p:spPr/>
        <p:txBody>
          <a:bodyPr/>
          <a:lstStyle/>
          <a:p>
            <a:fld id="{8D4DCCD9-42F6-46D4-8113-4183535E7AF9}" type="slidenum">
              <a:rPr lang="en-US" smtClean="0"/>
              <a:t>16</a:t>
            </a:fld>
            <a:endParaRPr lang="en-US"/>
          </a:p>
        </p:txBody>
      </p:sp>
    </p:spTree>
    <p:extLst>
      <p:ext uri="{BB962C8B-B14F-4D97-AF65-F5344CB8AC3E}">
        <p14:creationId xmlns:p14="http://schemas.microsoft.com/office/powerpoint/2010/main" val="2560962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057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165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05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644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5966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18984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002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406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866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67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26821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244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328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8488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580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9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2550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7370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164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93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64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951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15698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60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6"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8">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pic>
        <p:nvPicPr>
          <p:cNvPr id="20" name="Picture 19">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6" cstate="hqprint">
            <a:extLst>
              <a:ext uri="{28A0092B-C50C-407E-A947-70E740481C1C}">
                <a14:useLocalDpi xmlns:a14="http://schemas.microsoft.com/office/drawing/2010/main" val="0"/>
              </a:ext>
            </a:extLst>
          </a:blip>
          <a:srcRect t="37667"/>
          <a:stretch/>
        </p:blipFill>
        <p:spPr>
          <a:xfrm>
            <a:off x="-2253635" y="-823988"/>
            <a:ext cx="2556694" cy="2850412"/>
          </a:xfrm>
          <a:prstGeom prst="rect">
            <a:avLst/>
          </a:prstGeom>
        </p:spPr>
      </p:pic>
      <p:pic>
        <p:nvPicPr>
          <p:cNvPr id="21" name="Picture 20">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38142"/>
          <a:stretch/>
        </p:blipFill>
        <p:spPr>
          <a:xfrm>
            <a:off x="650633" y="6770497"/>
            <a:ext cx="1960710" cy="2212719"/>
          </a:xfrm>
          <a:prstGeom prst="rect">
            <a:avLst/>
          </a:prstGeom>
        </p:spPr>
      </p:pic>
      <p:sp>
        <p:nvSpPr>
          <p:cNvPr id="22" name="TextBox 3">
            <a:extLst>
              <a:ext uri="{FF2B5EF4-FFF2-40B4-BE49-F238E27FC236}">
                <a16:creationId xmlns:a16="http://schemas.microsoft.com/office/drawing/2014/main" id="{29EA2F57-C96A-966D-50AE-CA599802F3D7}"/>
              </a:ext>
            </a:extLst>
          </p:cNvPr>
          <p:cNvSpPr txBox="1"/>
          <p:nvPr userDrawn="1"/>
        </p:nvSpPr>
        <p:spPr>
          <a:xfrm>
            <a:off x="2539171" y="7961292"/>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28">
                  <a:extLst>
                    <a:ext uri="{A12FA001-AC4F-418D-AE19-62706E023703}">
                      <ahyp:hlinkClr xmlns=""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23" name="Title 1">
            <a:extLst>
              <a:ext uri="{FF2B5EF4-FFF2-40B4-BE49-F238E27FC236}">
                <a16:creationId xmlns:a16="http://schemas.microsoft.com/office/drawing/2014/main" id="{839CB496-B064-1976-8A73-F5C96C8179F1}"/>
              </a:ext>
            </a:extLst>
          </p:cNvPr>
          <p:cNvSpPr txBox="1">
            <a:spLocks/>
          </p:cNvSpPr>
          <p:nvPr userDrawn="1"/>
        </p:nvSpPr>
        <p:spPr>
          <a:xfrm>
            <a:off x="10432286" y="-752382"/>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24" name="Title 1">
            <a:extLst>
              <a:ext uri="{FF2B5EF4-FFF2-40B4-BE49-F238E27FC236}">
                <a16:creationId xmlns:a16="http://schemas.microsoft.com/office/drawing/2014/main" id="{C2819393-8A5D-E722-6425-C1F457F21F4D}"/>
              </a:ext>
            </a:extLst>
          </p:cNvPr>
          <p:cNvSpPr txBox="1">
            <a:spLocks/>
          </p:cNvSpPr>
          <p:nvPr userDrawn="1"/>
        </p:nvSpPr>
        <p:spPr>
          <a:xfrm>
            <a:off x="455940" y="9067642"/>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25" name="Title 1">
            <a:extLst>
              <a:ext uri="{FF2B5EF4-FFF2-40B4-BE49-F238E27FC236}">
                <a16:creationId xmlns:a16="http://schemas.microsoft.com/office/drawing/2014/main" id="{67CE625A-7EB5-37D6-AA98-E6F10E173EFB}"/>
              </a:ext>
            </a:extLst>
          </p:cNvPr>
          <p:cNvSpPr txBox="1">
            <a:spLocks/>
          </p:cNvSpPr>
          <p:nvPr userDrawn="1"/>
        </p:nvSpPr>
        <p:spPr>
          <a:xfrm>
            <a:off x="-668746" y="5650132"/>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26" name="TextBox 25">
            <a:extLst>
              <a:ext uri="{FF2B5EF4-FFF2-40B4-BE49-F238E27FC236}">
                <a16:creationId xmlns:a16="http://schemas.microsoft.com/office/drawing/2014/main" id="{A9185F81-9F4C-9E1A-DA28-FF4DF54F9336}"/>
              </a:ext>
            </a:extLst>
          </p:cNvPr>
          <p:cNvSpPr txBox="1"/>
          <p:nvPr userDrawn="1"/>
        </p:nvSpPr>
        <p:spPr>
          <a:xfrm>
            <a:off x="-2920124" y="1943017"/>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27" name="TextBox 26">
            <a:extLst>
              <a:ext uri="{FF2B5EF4-FFF2-40B4-BE49-F238E27FC236}">
                <a16:creationId xmlns:a16="http://schemas.microsoft.com/office/drawing/2014/main" id="{6BE93520-6E9F-4C6B-1BDC-F5F4B404C88B}"/>
              </a:ext>
            </a:extLst>
          </p:cNvPr>
          <p:cNvSpPr txBox="1"/>
          <p:nvPr userDrawn="1"/>
        </p:nvSpPr>
        <p:spPr>
          <a:xfrm>
            <a:off x="1630988" y="7340716"/>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28" name="TextBox 27"/>
          <p:cNvSpPr txBox="1"/>
          <p:nvPr userDrawn="1"/>
        </p:nvSpPr>
        <p:spPr>
          <a:xfrm>
            <a:off x="9306272" y="6845272"/>
            <a:ext cx="2885728" cy="523220"/>
          </a:xfrm>
          <a:prstGeom prst="rect">
            <a:avLst/>
          </a:prstGeom>
          <a:noFill/>
        </p:spPr>
        <p:txBody>
          <a:bodyPr wrap="square" rtlCol="0">
            <a:spAutoFit/>
          </a:bodyPr>
          <a:lstStyle/>
          <a:p>
            <a:pPr algn="ctr"/>
            <a:r>
              <a:rPr lang="en-US" sz="2800" dirty="0" smtClean="0">
                <a:latin typeface="UTM Aquarelle" panose="02040603050506020204" pitchFamily="18" charset="0"/>
              </a:rPr>
              <a:t>By </a:t>
            </a:r>
            <a:r>
              <a:rPr lang="en-US" sz="2800" dirty="0" err="1" smtClean="0">
                <a:latin typeface="UTM Aquarelle" panose="02040603050506020204" pitchFamily="18" charset="0"/>
              </a:rPr>
              <a:t>Phước</a:t>
            </a:r>
            <a:r>
              <a:rPr lang="en-US" sz="2800" baseline="0" dirty="0" smtClean="0">
                <a:latin typeface="UTM Aquarelle" panose="02040603050506020204" pitchFamily="18" charset="0"/>
              </a:rPr>
              <a:t> </a:t>
            </a:r>
            <a:r>
              <a:rPr lang="en-US" sz="2800" baseline="0" dirty="0" err="1" smtClean="0">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4947852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7" r:id="rId3"/>
    <p:sldLayoutId id="2147483696" r:id="rId4"/>
    <p:sldLayoutId id="2147483695" r:id="rId5"/>
    <p:sldLayoutId id="2147483694" r:id="rId6"/>
    <p:sldLayoutId id="2147483693" r:id="rId7"/>
    <p:sldLayoutId id="2147483692" r:id="rId8"/>
    <p:sldLayoutId id="2147483691" r:id="rId9"/>
    <p:sldLayoutId id="2147483690" r:id="rId10"/>
    <p:sldLayoutId id="2147483689" r:id="rId11"/>
    <p:sldLayoutId id="2147483688" r:id="rId12"/>
    <p:sldLayoutId id="2147483687" r:id="rId13"/>
    <p:sldLayoutId id="2147483686" r:id="rId14"/>
    <p:sldLayoutId id="2147483685" r:id="rId15"/>
    <p:sldLayoutId id="2147483684" r:id="rId16"/>
    <p:sldLayoutId id="2147483683" r:id="rId17"/>
    <p:sldLayoutId id="2147483682" r:id="rId18"/>
    <p:sldLayoutId id="2147483681" r:id="rId19"/>
    <p:sldLayoutId id="2147483680" r:id="rId20"/>
    <p:sldLayoutId id="2147483679" r:id="rId21"/>
    <p:sldLayoutId id="2147483678" r:id="rId22"/>
    <p:sldLayoutId id="2147483663" r:id="rId23"/>
    <p:sldLayoutId id="2147483664" r:id="rId2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par>
                                <p:cTn id="12" presetID="53" presetClass="entr" presetSubtype="16" fill="hold" grpId="1" nodeType="with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1750" fill="hold"/>
                                        <p:tgtEl>
                                          <p:spTgt spid="26"/>
                                        </p:tgtEl>
                                        <p:attrNameLst>
                                          <p:attrName>ppt_w</p:attrName>
                                        </p:attrNameLst>
                                      </p:cBhvr>
                                      <p:tavLst>
                                        <p:tav tm="0">
                                          <p:val>
                                            <p:fltVal val="0"/>
                                          </p:val>
                                        </p:tav>
                                        <p:tav tm="100000">
                                          <p:val>
                                            <p:strVal val="#ppt_w"/>
                                          </p:val>
                                        </p:tav>
                                      </p:tavLst>
                                    </p:anim>
                                    <p:anim calcmode="lin" valueType="num">
                                      <p:cBhvr>
                                        <p:cTn id="15" dur="1750" fill="hold"/>
                                        <p:tgtEl>
                                          <p:spTgt spid="26"/>
                                        </p:tgtEl>
                                        <p:attrNameLst>
                                          <p:attrName>ppt_h</p:attrName>
                                        </p:attrNameLst>
                                      </p:cBhvr>
                                      <p:tavLst>
                                        <p:tav tm="0">
                                          <p:val>
                                            <p:fltVal val="0"/>
                                          </p:val>
                                        </p:tav>
                                        <p:tav tm="100000">
                                          <p:val>
                                            <p:strVal val="#ppt_h"/>
                                          </p:val>
                                        </p:tav>
                                      </p:tavLst>
                                    </p:anim>
                                    <p:animEffect transition="in" filter="fade">
                                      <p:cBhvr>
                                        <p:cTn id="16" dur="1750"/>
                                        <p:tgtEl>
                                          <p:spTgt spid="26"/>
                                        </p:tgtEl>
                                      </p:cBhvr>
                                    </p:animEffect>
                                  </p:childTnLst>
                                </p:cTn>
                              </p:par>
                              <p:par>
                                <p:cTn id="17" presetID="6" presetClass="emph" presetSubtype="0" repeatCount="indefinite" accel="7000" decel="14000" autoRev="1" fill="hold" grpId="0" nodeType="withEffect">
                                  <p:stCondLst>
                                    <p:cond delay="0"/>
                                  </p:stCondLst>
                                  <p:childTnLst>
                                    <p:animScale>
                                      <p:cBhvr>
                                        <p:cTn id="18" dur="1050" fill="hold"/>
                                        <p:tgtEl>
                                          <p:spTgt spid="2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26" grpId="0"/>
      <p:bldP spid="26"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4.wav"/><Relationship Id="rId7" Type="http://schemas.openxmlformats.org/officeDocument/2006/relationships/image" Target="../media/image13.png"/><Relationship Id="rId12"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slide" Target="slide12.xml"/><Relationship Id="rId11" Type="http://schemas.openxmlformats.org/officeDocument/2006/relationships/image" Target="../media/image22.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slide" Target="slide1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1.xml"/><Relationship Id="rId5" Type="http://schemas.openxmlformats.org/officeDocument/2006/relationships/image" Target="../media/image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1.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1.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slide" Target="slide11.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4.xml"/><Relationship Id="rId7" Type="http://schemas.openxmlformats.org/officeDocument/2006/relationships/image" Target="../media/image3.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audio" Target="../media/audio1.wav"/><Relationship Id="rId5" Type="http://schemas.openxmlformats.org/officeDocument/2006/relationships/slideLayout" Target="../slideLayouts/slideLayout2.xml"/><Relationship Id="rId10" Type="http://schemas.openxmlformats.org/officeDocument/2006/relationships/image" Target="../media/image16.png"/><Relationship Id="rId4" Type="http://schemas.openxmlformats.org/officeDocument/2006/relationships/tags" Target="../tags/tag5.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9"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937" y="1649924"/>
            <a:ext cx="5208075" cy="5208075"/>
          </a:xfrm>
          <a:prstGeom prst="rect">
            <a:avLst/>
          </a:prstGeom>
        </p:spPr>
      </p:pic>
      <p:pic>
        <p:nvPicPr>
          <p:cNvPr id="17" name="Picture 16"/>
          <p:cNvPicPr>
            <a:picLocks noChangeAspect="1"/>
          </p:cNvPicPr>
          <p:nvPr/>
        </p:nvPicPr>
        <p:blipFill>
          <a:blip r:embed="rId6"/>
          <a:stretch>
            <a:fillRect/>
          </a:stretch>
        </p:blipFill>
        <p:spPr>
          <a:xfrm>
            <a:off x="1411390" y="1040272"/>
            <a:ext cx="7742591" cy="1487553"/>
          </a:xfrm>
          <a:prstGeom prst="rect">
            <a:avLst/>
          </a:prstGeom>
        </p:spPr>
      </p:pic>
      <p:pic>
        <p:nvPicPr>
          <p:cNvPr id="19" name="Picture 18"/>
          <p:cNvPicPr>
            <a:picLocks noChangeAspect="1"/>
          </p:cNvPicPr>
          <p:nvPr/>
        </p:nvPicPr>
        <p:blipFill>
          <a:blip r:embed="rId7"/>
          <a:stretch>
            <a:fillRect/>
          </a:stretch>
        </p:blipFill>
        <p:spPr>
          <a:xfrm>
            <a:off x="7824198" y="2751988"/>
            <a:ext cx="4096867" cy="2737341"/>
          </a:xfrm>
          <a:prstGeom prst="rect">
            <a:avLst/>
          </a:prstGeom>
        </p:spPr>
      </p:pic>
      <p:pic>
        <p:nvPicPr>
          <p:cNvPr id="20" name="Picture 19"/>
          <p:cNvPicPr>
            <a:picLocks noChangeAspect="1"/>
          </p:cNvPicPr>
          <p:nvPr/>
        </p:nvPicPr>
        <p:blipFill>
          <a:blip r:embed="rId8"/>
          <a:stretch>
            <a:fillRect/>
          </a:stretch>
        </p:blipFill>
        <p:spPr>
          <a:xfrm>
            <a:off x="3342520" y="2114075"/>
            <a:ext cx="6822015" cy="2908044"/>
          </a:xfrm>
          <a:prstGeom prst="rect">
            <a:avLst/>
          </a:prstGeom>
        </p:spPr>
      </p:pic>
    </p:spTree>
    <p:extLst>
      <p:ext uri="{BB962C8B-B14F-4D97-AF65-F5344CB8AC3E}">
        <p14:creationId xmlns:p14="http://schemas.microsoft.com/office/powerpoint/2010/main" val="2574194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l="54251" t="68770"/>
          <a:stretch/>
        </p:blipFill>
        <p:spPr>
          <a:xfrm rot="20953345" flipH="1">
            <a:off x="1638267" y="-625033"/>
            <a:ext cx="8707119" cy="7893934"/>
          </a:xfrm>
          <a:prstGeom prst="rect">
            <a:avLst/>
          </a:prstGeom>
        </p:spPr>
      </p:pic>
      <p:sp>
        <p:nvSpPr>
          <p:cNvPr id="27" name="文本框 26">
            <a:extLst>
              <a:ext uri="{FF2B5EF4-FFF2-40B4-BE49-F238E27FC236}">
                <a16:creationId xmlns:a16="http://schemas.microsoft.com/office/drawing/2014/main" id="{41777B16-E05E-4BD0-B730-61D6DD6ED1E0}"/>
              </a:ext>
            </a:extLst>
          </p:cNvPr>
          <p:cNvSpPr txBox="1"/>
          <p:nvPr/>
        </p:nvSpPr>
        <p:spPr>
          <a:xfrm>
            <a:off x="3480240" y="2389986"/>
            <a:ext cx="6046623" cy="3244030"/>
          </a:xfrm>
          <a:prstGeom prst="rect">
            <a:avLst/>
          </a:prstGeom>
          <a:noFill/>
        </p:spPr>
        <p:txBody>
          <a:bodyPr wrap="square">
            <a:spAutoFit/>
          </a:bodyPr>
          <a:lstStyle/>
          <a:p>
            <a:pPr marL="0" marR="0" lvl="0" indent="0" algn="ctr" defTabSz="609585" rtl="0" eaLnBrk="1" fontAlgn="auto" latinLnBrk="0" hangingPunct="1">
              <a:lnSpc>
                <a:spcPct val="150000"/>
              </a:lnSpc>
              <a:spcBef>
                <a:spcPts val="0"/>
              </a:spcBef>
              <a:spcAft>
                <a:spcPts val="0"/>
              </a:spcAft>
              <a:buClrTx/>
              <a:buSzTx/>
              <a:buFontTx/>
              <a:buNone/>
              <a:tabLst/>
              <a:defRPr/>
            </a:pP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Nhân</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dịp</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Ngày</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của</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Mẹ</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chị</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em</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Thư</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và</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Hân</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rất</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muốn</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có</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hoa</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tặng</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mẹ</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Các</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em</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hãy</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giúp</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Thư</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và</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Hân</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nhận</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hoa</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bằng</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cách</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trả</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lời</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hết</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5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câu</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hỏi</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sau</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r>
              <a:rPr lang="en-US" altLang="zh-CN" sz="2800" b="1" spc="100" dirty="0" err="1" smtClean="0">
                <a:solidFill>
                  <a:srgbClr val="C00000"/>
                </a:solidFill>
                <a:latin typeface="Cambria" panose="02040503050406030204" pitchFamily="18" charset="0"/>
                <a:ea typeface="Cambria" panose="02040503050406030204" pitchFamily="18" charset="0"/>
                <a:cs typeface="+mn-ea"/>
                <a:sym typeface="+mn-lt"/>
              </a:rPr>
              <a:t>nhé</a:t>
            </a:r>
            <a:r>
              <a:rPr lang="en-US" altLang="zh-CN" sz="2800" b="1" spc="100" dirty="0" smtClean="0">
                <a:solidFill>
                  <a:srgbClr val="C00000"/>
                </a:solidFill>
                <a:latin typeface="Cambria" panose="02040503050406030204" pitchFamily="18" charset="0"/>
                <a:ea typeface="Cambria" panose="02040503050406030204" pitchFamily="18" charset="0"/>
                <a:cs typeface="+mn-ea"/>
                <a:sym typeface="+mn-lt"/>
              </a:rPr>
              <a:t>! </a:t>
            </a:r>
            <a:endParaRPr kumimoji="0" lang="zh-CN" altLang="en-US" sz="2800" b="1" i="0" u="none" strike="noStrike" kern="1200" cap="none" spc="100" normalizeH="0" baseline="0" noProof="0" dirty="0">
              <a:ln>
                <a:noFill/>
              </a:ln>
              <a:solidFill>
                <a:srgbClr val="C00000"/>
              </a:solidFill>
              <a:effectLst/>
              <a:uLnTx/>
              <a:uFillTx/>
              <a:latin typeface="Cambria" panose="02040503050406030204" pitchFamily="18" charset="0"/>
              <a:ea typeface="字魂115号-刀刀体" panose="00000500000000000000" pitchFamily="2" charset="-122"/>
              <a:cs typeface="+mn-ea"/>
              <a:sym typeface="+mn-lt"/>
            </a:endParaRPr>
          </a:p>
        </p:txBody>
      </p:sp>
    </p:spTree>
    <p:extLst>
      <p:ext uri="{BB962C8B-B14F-4D97-AF65-F5344CB8AC3E}">
        <p14:creationId xmlns:p14="http://schemas.microsoft.com/office/powerpoint/2010/main" val="3728337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5" name="组合 4"/>
          <p:cNvGrpSpPr/>
          <p:nvPr/>
        </p:nvGrpSpPr>
        <p:grpSpPr>
          <a:xfrm>
            <a:off x="1309593" y="2504661"/>
            <a:ext cx="3136896" cy="435475"/>
            <a:chOff x="711200" y="2180811"/>
            <a:chExt cx="3943724" cy="435475"/>
          </a:xfrm>
        </p:grpSpPr>
        <p:cxnSp>
          <p:nvCxnSpPr>
            <p:cNvPr id="33" name="直接连接符 32">
              <a:extLst>
                <a:ext uri="{FF2B5EF4-FFF2-40B4-BE49-F238E27FC236}">
                  <a16:creationId xmlns:a16="http://schemas.microsoft.com/office/drawing/2014/main" id="{88255C43-172A-4EF2-B187-891CEF330CB4}"/>
                </a:ext>
              </a:extLst>
            </p:cNvPr>
            <p:cNvCxnSpPr/>
            <p:nvPr/>
          </p:nvCxnSpPr>
          <p:spPr>
            <a:xfrm>
              <a:off x="711200" y="2180811"/>
              <a:ext cx="3217582" cy="0"/>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0F37CBD3-D4DE-4168-8372-BC5FF2EA031B}"/>
                </a:ext>
              </a:extLst>
            </p:cNvPr>
            <p:cNvCxnSpPr/>
            <p:nvPr/>
          </p:nvCxnSpPr>
          <p:spPr>
            <a:xfrm>
              <a:off x="3928782" y="2180811"/>
              <a:ext cx="726142" cy="435475"/>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1309592" y="4396803"/>
            <a:ext cx="3345331" cy="435475"/>
            <a:chOff x="711200" y="4396803"/>
            <a:chExt cx="3943724" cy="435475"/>
          </a:xfrm>
        </p:grpSpPr>
        <p:cxnSp>
          <p:nvCxnSpPr>
            <p:cNvPr id="35" name="直接连接符 34">
              <a:extLst>
                <a:ext uri="{FF2B5EF4-FFF2-40B4-BE49-F238E27FC236}">
                  <a16:creationId xmlns:a16="http://schemas.microsoft.com/office/drawing/2014/main" id="{4CC9CDDB-0F20-4F6A-8D62-A65E4F7B6248}"/>
                </a:ext>
              </a:extLst>
            </p:cNvPr>
            <p:cNvCxnSpPr/>
            <p:nvPr/>
          </p:nvCxnSpPr>
          <p:spPr>
            <a:xfrm flipV="1">
              <a:off x="711200" y="4832278"/>
              <a:ext cx="3217582" cy="0"/>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983A8FA-9E5C-4A1D-B352-F9CBC812B7F2}"/>
                </a:ext>
              </a:extLst>
            </p:cNvPr>
            <p:cNvCxnSpPr/>
            <p:nvPr/>
          </p:nvCxnSpPr>
          <p:spPr>
            <a:xfrm flipV="1">
              <a:off x="3928782" y="4396803"/>
              <a:ext cx="726142" cy="435475"/>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7737810" y="2504661"/>
            <a:ext cx="3188495" cy="435475"/>
            <a:chOff x="7613276" y="2180811"/>
            <a:chExt cx="3943724" cy="435475"/>
          </a:xfrm>
        </p:grpSpPr>
        <p:cxnSp>
          <p:nvCxnSpPr>
            <p:cNvPr id="38" name="直接连接符 37">
              <a:extLst>
                <a:ext uri="{FF2B5EF4-FFF2-40B4-BE49-F238E27FC236}">
                  <a16:creationId xmlns:a16="http://schemas.microsoft.com/office/drawing/2014/main" id="{864239C2-2902-4BB0-A399-645BEF984D8C}"/>
                </a:ext>
              </a:extLst>
            </p:cNvPr>
            <p:cNvCxnSpPr/>
            <p:nvPr/>
          </p:nvCxnSpPr>
          <p:spPr>
            <a:xfrm flipH="1">
              <a:off x="8339418" y="2180811"/>
              <a:ext cx="3217582" cy="0"/>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5800480B-BA36-49AA-9F2A-BA109636ABFE}"/>
                </a:ext>
              </a:extLst>
            </p:cNvPr>
            <p:cNvCxnSpPr/>
            <p:nvPr/>
          </p:nvCxnSpPr>
          <p:spPr>
            <a:xfrm flipH="1">
              <a:off x="7613276" y="2180811"/>
              <a:ext cx="726142" cy="435475"/>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7613276" y="4396803"/>
            <a:ext cx="3313028" cy="435475"/>
            <a:chOff x="7613277" y="4396803"/>
            <a:chExt cx="3943723" cy="435475"/>
          </a:xfrm>
        </p:grpSpPr>
        <p:cxnSp>
          <p:nvCxnSpPr>
            <p:cNvPr id="41" name="直接连接符 40">
              <a:extLst>
                <a:ext uri="{FF2B5EF4-FFF2-40B4-BE49-F238E27FC236}">
                  <a16:creationId xmlns:a16="http://schemas.microsoft.com/office/drawing/2014/main" id="{EBB98196-B747-45B8-861A-CBEDE22853BA}"/>
                </a:ext>
              </a:extLst>
            </p:cNvPr>
            <p:cNvCxnSpPr/>
            <p:nvPr/>
          </p:nvCxnSpPr>
          <p:spPr>
            <a:xfrm flipH="1" flipV="1">
              <a:off x="8339418" y="4832278"/>
              <a:ext cx="3217582" cy="0"/>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01F6A96B-618C-4AD3-B92F-8BB443C9386A}"/>
                </a:ext>
              </a:extLst>
            </p:cNvPr>
            <p:cNvCxnSpPr/>
            <p:nvPr/>
          </p:nvCxnSpPr>
          <p:spPr>
            <a:xfrm flipH="1" flipV="1">
              <a:off x="7613277" y="4396803"/>
              <a:ext cx="726142" cy="435475"/>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grpSp>
      <p:sp>
        <p:nvSpPr>
          <p:cNvPr id="56" name="文本框 55">
            <a:hlinkClick r:id="rId6" action="ppaction://hlinksldjump"/>
            <a:extLst>
              <a:ext uri="{FF2B5EF4-FFF2-40B4-BE49-F238E27FC236}">
                <a16:creationId xmlns:a16="http://schemas.microsoft.com/office/drawing/2014/main" id="{ED8BEF24-97BD-40CA-A7B2-9B690AA709F4}"/>
              </a:ext>
            </a:extLst>
          </p:cNvPr>
          <p:cNvSpPr txBox="1"/>
          <p:nvPr/>
        </p:nvSpPr>
        <p:spPr>
          <a:xfrm>
            <a:off x="1185216" y="2511654"/>
            <a:ext cx="1269069"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Câu</a:t>
            </a:r>
            <a:r>
              <a:rPr kumimoji="0" lang="en-US" altLang="zh-CN" sz="3200" b="1" i="0" u="none" strike="noStrike" kern="1200" cap="none" spc="0" normalizeH="0" noProof="0" dirty="0"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1</a:t>
            </a:r>
            <a:endParaRPr kumimoji="0" lang="zh-CN" altLang="en-US" sz="32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57" name="文本框 56">
            <a:extLst>
              <a:ext uri="{FF2B5EF4-FFF2-40B4-BE49-F238E27FC236}">
                <a16:creationId xmlns:a16="http://schemas.microsoft.com/office/drawing/2014/main" id="{41777B16-E05E-4BD0-B730-61D6DD6ED1E0}"/>
              </a:ext>
            </a:extLst>
          </p:cNvPr>
          <p:cNvSpPr txBox="1"/>
          <p:nvPr/>
        </p:nvSpPr>
        <p:spPr>
          <a:xfrm>
            <a:off x="123193" y="1032461"/>
            <a:ext cx="4662185" cy="1328023"/>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Chi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tiết</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nào</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cho</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thấy</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ba</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mẹ</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con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Thư</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rất</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thích</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trò</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với</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nhau</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trước</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khi</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đi</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ngủ</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2400"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sp>
        <p:nvSpPr>
          <p:cNvPr id="58" name="文本框 57">
            <a:extLst>
              <a:ext uri="{FF2B5EF4-FFF2-40B4-BE49-F238E27FC236}">
                <a16:creationId xmlns:a16="http://schemas.microsoft.com/office/drawing/2014/main" id="{ED8BEF24-97BD-40CA-A7B2-9B690AA709F4}"/>
              </a:ext>
            </a:extLst>
          </p:cNvPr>
          <p:cNvSpPr txBox="1"/>
          <p:nvPr/>
        </p:nvSpPr>
        <p:spPr>
          <a:xfrm>
            <a:off x="1264079" y="4874167"/>
            <a:ext cx="1388852"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Câu</a:t>
            </a:r>
            <a:r>
              <a:rPr kumimoji="0" lang="en-US" altLang="zh-CN" sz="3200" b="1" i="0" u="none" strike="noStrike" kern="1200" cap="none" spc="0" normalizeH="0" noProof="0" dirty="0"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2</a:t>
            </a:r>
            <a:endParaRPr kumimoji="0" lang="zh-CN" altLang="en-US" sz="32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nvGrpSpPr>
          <p:cNvPr id="7" name="Group 6"/>
          <p:cNvGrpSpPr/>
          <p:nvPr/>
        </p:nvGrpSpPr>
        <p:grpSpPr>
          <a:xfrm>
            <a:off x="-274305" y="-69197"/>
            <a:ext cx="4621247" cy="1684516"/>
            <a:chOff x="-274305" y="-69197"/>
            <a:chExt cx="4621247" cy="1684516"/>
          </a:xfrm>
        </p:grpSpPr>
        <p:grpSp>
          <p:nvGrpSpPr>
            <p:cNvPr id="6" name="Group 5"/>
            <p:cNvGrpSpPr/>
            <p:nvPr/>
          </p:nvGrpSpPr>
          <p:grpSpPr>
            <a:xfrm>
              <a:off x="123193" y="-69197"/>
              <a:ext cx="4223749" cy="1684516"/>
              <a:chOff x="-18721" y="-28268"/>
              <a:chExt cx="4223749" cy="1684516"/>
            </a:xfrm>
          </p:grpSpPr>
          <p:grpSp>
            <p:nvGrpSpPr>
              <p:cNvPr id="4" name="组合 3"/>
              <p:cNvGrpSpPr/>
              <p:nvPr/>
            </p:nvGrpSpPr>
            <p:grpSpPr>
              <a:xfrm>
                <a:off x="-18721" y="-28268"/>
                <a:ext cx="4223749" cy="1684515"/>
                <a:chOff x="-1019101" y="-248410"/>
                <a:chExt cx="6244332" cy="2490365"/>
              </a:xfrm>
            </p:grpSpPr>
            <p:pic>
              <p:nvPicPr>
                <p:cNvPr id="10" name="图片 9"/>
                <p:cNvPicPr>
                  <a:picLocks noChangeAspect="1"/>
                </p:cNvPicPr>
                <p:nvPr/>
              </p:nvPicPr>
              <p:blipFill rotWithShape="1">
                <a:blip r:embed="rId7" cstate="print">
                  <a:extLst>
                    <a:ext uri="{28A0092B-C50C-407E-A947-70E740481C1C}">
                      <a14:useLocalDpi xmlns:a14="http://schemas.microsoft.com/office/drawing/2010/main" val="0"/>
                    </a:ext>
                  </a:extLst>
                </a:blip>
                <a:srcRect l="33067"/>
                <a:stretch/>
              </p:blipFill>
              <p:spPr>
                <a:xfrm>
                  <a:off x="1891481" y="-248409"/>
                  <a:ext cx="3333750" cy="2490364"/>
                </a:xfrm>
                <a:prstGeom prst="rect">
                  <a:avLst/>
                </a:prstGeom>
              </p:spPr>
            </p:pic>
            <p:pic>
              <p:nvPicPr>
                <p:cNvPr id="15"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33067" r="33849"/>
                <a:stretch/>
              </p:blipFill>
              <p:spPr>
                <a:xfrm>
                  <a:off x="-1019101" y="-248410"/>
                  <a:ext cx="1647825" cy="2490364"/>
                </a:xfrm>
                <a:prstGeom prst="rect">
                  <a:avLst/>
                </a:prstGeom>
              </p:spPr>
            </p:pic>
          </p:grpSp>
          <p:pic>
            <p:nvPicPr>
              <p:cNvPr id="31" name="图片 14"/>
              <p:cNvPicPr>
                <a:picLocks noChangeAspect="1"/>
              </p:cNvPicPr>
              <p:nvPr/>
            </p:nvPicPr>
            <p:blipFill rotWithShape="1">
              <a:blip r:embed="rId8" cstate="print">
                <a:extLst>
                  <a:ext uri="{28A0092B-C50C-407E-A947-70E740481C1C}">
                    <a14:useLocalDpi xmlns:a14="http://schemas.microsoft.com/office/drawing/2010/main" val="0"/>
                  </a:ext>
                </a:extLst>
              </a:blip>
              <a:srcRect l="33067" r="33849"/>
              <a:stretch/>
            </p:blipFill>
            <p:spPr>
              <a:xfrm>
                <a:off x="903945" y="-28267"/>
                <a:ext cx="1114611" cy="1684515"/>
              </a:xfrm>
              <a:prstGeom prst="rect">
                <a:avLst/>
              </a:prstGeom>
            </p:spPr>
          </p:pic>
        </p:grpSp>
        <p:sp>
          <p:nvSpPr>
            <p:cNvPr id="17" name="文本框 16">
              <a:extLst>
                <a:ext uri="{FF2B5EF4-FFF2-40B4-BE49-F238E27FC236}">
                  <a16:creationId xmlns:a16="http://schemas.microsoft.com/office/drawing/2014/main" id="{ED8BEF24-97BD-40CA-A7B2-9B690AA709F4}"/>
                </a:ext>
              </a:extLst>
            </p:cNvPr>
            <p:cNvSpPr txBox="1"/>
            <p:nvPr/>
          </p:nvSpPr>
          <p:spPr>
            <a:xfrm>
              <a:off x="-274305" y="119418"/>
              <a:ext cx="4381500" cy="52322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字魂105号-简雅黑" panose="00000500000000000000" pitchFamily="2" charset="-122"/>
                </a:rPr>
                <a:t>TRẢ</a:t>
              </a:r>
              <a:r>
                <a:rPr kumimoji="0" lang="en-US" altLang="zh-CN" sz="2800" b="1" i="0" u="none" strike="noStrike" kern="1200" cap="none" spc="0" normalizeH="0" noProof="0" dirty="0" smtClean="0">
                  <a:ln>
                    <a:noFill/>
                  </a:ln>
                  <a:solidFill>
                    <a:prstClr val="black">
                      <a:lumMod val="95000"/>
                      <a:lumOff val="5000"/>
                    </a:prstClr>
                  </a:solidFill>
                  <a:effectLst/>
                  <a:uLnTx/>
                  <a:uFillTx/>
                  <a:latin typeface="Cambria" panose="02040503050406030204" pitchFamily="18" charset="0"/>
                  <a:ea typeface="Cambria" panose="02040503050406030204" pitchFamily="18" charset="0"/>
                  <a:cs typeface="字魂105号-简雅黑" panose="00000500000000000000" pitchFamily="2" charset="-122"/>
                </a:rPr>
                <a:t> LỜI CÂU HỎI</a:t>
              </a:r>
              <a:endParaRPr kumimoji="0" lang="zh-CN" alt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sp>
        <p:nvSpPr>
          <p:cNvPr id="46" name="文本框 57">
            <a:extLst>
              <a:ext uri="{FF2B5EF4-FFF2-40B4-BE49-F238E27FC236}">
                <a16:creationId xmlns:a16="http://schemas.microsoft.com/office/drawing/2014/main" id="{ED8BEF24-97BD-40CA-A7B2-9B690AA709F4}"/>
              </a:ext>
            </a:extLst>
          </p:cNvPr>
          <p:cNvSpPr txBox="1"/>
          <p:nvPr/>
        </p:nvSpPr>
        <p:spPr>
          <a:xfrm>
            <a:off x="3823287" y="5210918"/>
            <a:ext cx="1401989"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Câu</a:t>
            </a:r>
            <a:r>
              <a:rPr kumimoji="0" lang="en-US" altLang="zh-CN" sz="3200" b="1" i="0" u="none" strike="noStrike" kern="1200" cap="none" spc="0" normalizeH="0" noProof="0" dirty="0"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3</a:t>
            </a:r>
            <a:endParaRPr kumimoji="0" lang="zh-CN" altLang="en-US" sz="32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47" name="文本框 56">
            <a:extLst>
              <a:ext uri="{FF2B5EF4-FFF2-40B4-BE49-F238E27FC236}">
                <a16:creationId xmlns:a16="http://schemas.microsoft.com/office/drawing/2014/main" id="{41777B16-E05E-4BD0-B730-61D6DD6ED1E0}"/>
              </a:ext>
            </a:extLst>
          </p:cNvPr>
          <p:cNvSpPr txBox="1"/>
          <p:nvPr/>
        </p:nvSpPr>
        <p:spPr>
          <a:xfrm>
            <a:off x="335279" y="3394974"/>
            <a:ext cx="3741857" cy="1328023"/>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Vì</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sao</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thời</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gian</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trò</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của</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ba</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mẹ</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con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cứ</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được</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cộng</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thêm</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mãi</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2400"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sp>
        <p:nvSpPr>
          <p:cNvPr id="48" name="文本框 56">
            <a:extLst>
              <a:ext uri="{FF2B5EF4-FFF2-40B4-BE49-F238E27FC236}">
                <a16:creationId xmlns:a16="http://schemas.microsoft.com/office/drawing/2014/main" id="{41777B16-E05E-4BD0-B730-61D6DD6ED1E0}"/>
              </a:ext>
            </a:extLst>
          </p:cNvPr>
          <p:cNvSpPr txBox="1"/>
          <p:nvPr/>
        </p:nvSpPr>
        <p:spPr>
          <a:xfrm>
            <a:off x="3783866" y="5847002"/>
            <a:ext cx="3953944" cy="919401"/>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Mẹ</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đã</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kể</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cho</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chị</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em</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Thư</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những</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gì</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2400"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grpSp>
        <p:nvGrpSpPr>
          <p:cNvPr id="27" name="Group 26"/>
          <p:cNvGrpSpPr/>
          <p:nvPr/>
        </p:nvGrpSpPr>
        <p:grpSpPr>
          <a:xfrm>
            <a:off x="3667687" y="5226606"/>
            <a:ext cx="2562005" cy="530726"/>
            <a:chOff x="3667687" y="5226606"/>
            <a:chExt cx="2562005" cy="530726"/>
          </a:xfrm>
        </p:grpSpPr>
        <p:cxnSp>
          <p:nvCxnSpPr>
            <p:cNvPr id="36" name="直接连接符 36">
              <a:extLst>
                <a:ext uri="{FF2B5EF4-FFF2-40B4-BE49-F238E27FC236}">
                  <a16:creationId xmlns:a16="http://schemas.microsoft.com/office/drawing/2014/main" id="{E983A8FA-9E5C-4A1D-B352-F9CBC812B7F2}"/>
                </a:ext>
              </a:extLst>
            </p:cNvPr>
            <p:cNvCxnSpPr/>
            <p:nvPr/>
          </p:nvCxnSpPr>
          <p:spPr>
            <a:xfrm flipV="1">
              <a:off x="6224306" y="5226606"/>
              <a:ext cx="5386" cy="530726"/>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cxnSp>
          <p:nvCxnSpPr>
            <p:cNvPr id="50" name="直接连接符 32">
              <a:extLst>
                <a:ext uri="{FF2B5EF4-FFF2-40B4-BE49-F238E27FC236}">
                  <a16:creationId xmlns:a16="http://schemas.microsoft.com/office/drawing/2014/main" id="{88255C43-172A-4EF2-B187-891CEF330CB4}"/>
                </a:ext>
              </a:extLst>
            </p:cNvPr>
            <p:cNvCxnSpPr/>
            <p:nvPr/>
          </p:nvCxnSpPr>
          <p:spPr>
            <a:xfrm>
              <a:off x="3667687" y="5757332"/>
              <a:ext cx="2559312" cy="0"/>
            </a:xfrm>
            <a:prstGeom prst="line">
              <a:avLst/>
            </a:prstGeom>
            <a:ln w="3175" cap="rnd">
              <a:solidFill>
                <a:schemeClr val="tx1"/>
              </a:solidFill>
              <a:prstDash val="sysDash"/>
              <a:round/>
            </a:ln>
          </p:spPr>
          <p:style>
            <a:lnRef idx="1">
              <a:schemeClr val="accent1"/>
            </a:lnRef>
            <a:fillRef idx="0">
              <a:schemeClr val="accent1"/>
            </a:fillRef>
            <a:effectRef idx="0">
              <a:schemeClr val="accent1"/>
            </a:effectRef>
            <a:fontRef idx="minor">
              <a:schemeClr val="tx1"/>
            </a:fontRef>
          </p:style>
        </p:cxnSp>
      </p:grpSp>
      <p:sp>
        <p:nvSpPr>
          <p:cNvPr id="51" name="文本框 55">
            <a:extLst>
              <a:ext uri="{FF2B5EF4-FFF2-40B4-BE49-F238E27FC236}">
                <a16:creationId xmlns:a16="http://schemas.microsoft.com/office/drawing/2014/main" id="{ED8BEF24-97BD-40CA-A7B2-9B690AA709F4}"/>
              </a:ext>
            </a:extLst>
          </p:cNvPr>
          <p:cNvSpPr txBox="1"/>
          <p:nvPr/>
        </p:nvSpPr>
        <p:spPr>
          <a:xfrm>
            <a:off x="9813915" y="4850819"/>
            <a:ext cx="1269069"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Câu</a:t>
            </a:r>
            <a:r>
              <a:rPr kumimoji="0" lang="en-US" altLang="zh-CN" sz="3200" b="1" i="0" u="none" strike="noStrike" kern="1200" cap="none" spc="0" normalizeH="0" noProof="0" dirty="0"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4</a:t>
            </a:r>
            <a:endParaRPr kumimoji="0" lang="zh-CN" altLang="en-US" sz="32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52" name="文本框 55">
            <a:extLst>
              <a:ext uri="{FF2B5EF4-FFF2-40B4-BE49-F238E27FC236}">
                <a16:creationId xmlns:a16="http://schemas.microsoft.com/office/drawing/2014/main" id="{ED8BEF24-97BD-40CA-A7B2-9B690AA709F4}"/>
              </a:ext>
            </a:extLst>
          </p:cNvPr>
          <p:cNvSpPr txBox="1"/>
          <p:nvPr/>
        </p:nvSpPr>
        <p:spPr>
          <a:xfrm>
            <a:off x="9813914" y="2573858"/>
            <a:ext cx="1269069" cy="584775"/>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Câu</a:t>
            </a:r>
            <a:r>
              <a:rPr kumimoji="0" lang="en-US" altLang="zh-CN" sz="3200" b="1" i="0" u="none" strike="noStrike" kern="1200" cap="none" spc="0" normalizeH="0" noProof="0" dirty="0"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5</a:t>
            </a:r>
            <a:endParaRPr kumimoji="0" lang="zh-CN" altLang="en-US" sz="32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sp>
        <p:nvSpPr>
          <p:cNvPr id="53" name="文本框 56">
            <a:extLst>
              <a:ext uri="{FF2B5EF4-FFF2-40B4-BE49-F238E27FC236}">
                <a16:creationId xmlns:a16="http://schemas.microsoft.com/office/drawing/2014/main" id="{41777B16-E05E-4BD0-B730-61D6DD6ED1E0}"/>
              </a:ext>
            </a:extLst>
          </p:cNvPr>
          <p:cNvSpPr txBox="1"/>
          <p:nvPr/>
        </p:nvSpPr>
        <p:spPr>
          <a:xfrm>
            <a:off x="8163746" y="3437792"/>
            <a:ext cx="3953944" cy="1328023"/>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Đóng</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vai</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Thư</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hoặc</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Hân</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nhắc</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lại</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những</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mình</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đã</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kể</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cho</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mẹ</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nghe</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2400"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sp>
        <p:nvSpPr>
          <p:cNvPr id="54" name="文本框 56">
            <a:extLst>
              <a:ext uri="{FF2B5EF4-FFF2-40B4-BE49-F238E27FC236}">
                <a16:creationId xmlns:a16="http://schemas.microsoft.com/office/drawing/2014/main" id="{41777B16-E05E-4BD0-B730-61D6DD6ED1E0}"/>
              </a:ext>
            </a:extLst>
          </p:cNvPr>
          <p:cNvSpPr txBox="1"/>
          <p:nvPr/>
        </p:nvSpPr>
        <p:spPr>
          <a:xfrm>
            <a:off x="8163746" y="1449254"/>
            <a:ext cx="3759778" cy="919401"/>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Nêu</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cảm</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nghĩ</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của</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em</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sau</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khi</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đọc</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2400"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2400"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2400"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pic>
        <p:nvPicPr>
          <p:cNvPr id="30" name="Picture 29">
            <a:hlinkClick r:id="rId9" action="ppaction://hlinksldjump"/>
          </p:cNvPr>
          <p:cNvPicPr>
            <a:picLocks noChangeAspect="1"/>
          </p:cNvPicPr>
          <p:nvPr/>
        </p:nvPicPr>
        <p:blipFill>
          <a:blip r:embed="rId10"/>
          <a:stretch>
            <a:fillRect/>
          </a:stretch>
        </p:blipFill>
        <p:spPr>
          <a:xfrm>
            <a:off x="4334897" y="1587522"/>
            <a:ext cx="3560373" cy="3560373"/>
          </a:xfrm>
          <a:prstGeom prst="rect">
            <a:avLst/>
          </a:prstGeom>
        </p:spPr>
      </p:pic>
      <p:pic>
        <p:nvPicPr>
          <p:cNvPr id="39" name="Picture 3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100" b="37985" l="33010" r="64806"/>
                    </a14:imgEffect>
                  </a14:imgLayer>
                </a14:imgProps>
              </a:ext>
              <a:ext uri="{28A0092B-C50C-407E-A947-70E740481C1C}">
                <a14:useLocalDpi xmlns:a14="http://schemas.microsoft.com/office/drawing/2010/main" val="0"/>
              </a:ext>
            </a:extLst>
          </a:blip>
          <a:srcRect l="32222" t="5926" r="33852" b="63111"/>
          <a:stretch/>
        </p:blipFill>
        <p:spPr>
          <a:xfrm>
            <a:off x="3597429" y="2147177"/>
            <a:ext cx="1202393" cy="1097380"/>
          </a:xfrm>
          <a:prstGeom prst="rect">
            <a:avLst/>
          </a:prstGeom>
        </p:spPr>
      </p:pic>
      <p:pic>
        <p:nvPicPr>
          <p:cNvPr id="64" name="Picture 6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100" b="37985" l="33010" r="64806"/>
                    </a14:imgEffect>
                  </a14:imgLayer>
                </a14:imgProps>
              </a:ext>
              <a:ext uri="{28A0092B-C50C-407E-A947-70E740481C1C}">
                <a14:useLocalDpi xmlns:a14="http://schemas.microsoft.com/office/drawing/2010/main" val="0"/>
              </a:ext>
            </a:extLst>
          </a:blip>
          <a:srcRect l="32222" t="5926" r="33852" b="63111"/>
          <a:stretch/>
        </p:blipFill>
        <p:spPr>
          <a:xfrm>
            <a:off x="3903756" y="3952372"/>
            <a:ext cx="1202393" cy="1097380"/>
          </a:xfrm>
          <a:prstGeom prst="rect">
            <a:avLst/>
          </a:prstGeom>
        </p:spPr>
      </p:pic>
      <p:pic>
        <p:nvPicPr>
          <p:cNvPr id="65" name="Picture 64"/>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100" b="37985" l="33010" r="64806"/>
                    </a14:imgEffect>
                  </a14:imgLayer>
                </a14:imgProps>
              </a:ext>
              <a:ext uri="{28A0092B-C50C-407E-A947-70E740481C1C}">
                <a14:useLocalDpi xmlns:a14="http://schemas.microsoft.com/office/drawing/2010/main" val="0"/>
              </a:ext>
            </a:extLst>
          </a:blip>
          <a:srcRect l="32222" t="5926" r="33852" b="63111"/>
          <a:stretch/>
        </p:blipFill>
        <p:spPr>
          <a:xfrm>
            <a:off x="5621667" y="4844292"/>
            <a:ext cx="1202393" cy="1097380"/>
          </a:xfrm>
          <a:prstGeom prst="rect">
            <a:avLst/>
          </a:prstGeom>
        </p:spPr>
      </p:pic>
      <p:pic>
        <p:nvPicPr>
          <p:cNvPr id="66" name="Picture 6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100" b="37985" l="33010" r="64806"/>
                    </a14:imgEffect>
                  </a14:imgLayer>
                </a14:imgProps>
              </a:ext>
              <a:ext uri="{28A0092B-C50C-407E-A947-70E740481C1C}">
                <a14:useLocalDpi xmlns:a14="http://schemas.microsoft.com/office/drawing/2010/main" val="0"/>
              </a:ext>
            </a:extLst>
          </a:blip>
          <a:srcRect l="32222" t="5926" r="33852" b="63111"/>
          <a:stretch/>
        </p:blipFill>
        <p:spPr>
          <a:xfrm>
            <a:off x="7136054" y="3843552"/>
            <a:ext cx="1202393" cy="1097380"/>
          </a:xfrm>
          <a:prstGeom prst="rect">
            <a:avLst/>
          </a:prstGeom>
        </p:spPr>
      </p:pic>
      <p:pic>
        <p:nvPicPr>
          <p:cNvPr id="67" name="Picture 6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100" b="37985" l="33010" r="64806"/>
                    </a14:imgEffect>
                  </a14:imgLayer>
                </a14:imgProps>
              </a:ext>
              <a:ext uri="{28A0092B-C50C-407E-A947-70E740481C1C}">
                <a14:useLocalDpi xmlns:a14="http://schemas.microsoft.com/office/drawing/2010/main" val="0"/>
              </a:ext>
            </a:extLst>
          </a:blip>
          <a:srcRect l="32222" t="5926" r="33852" b="63111"/>
          <a:stretch/>
        </p:blipFill>
        <p:spPr>
          <a:xfrm>
            <a:off x="7541799" y="2136736"/>
            <a:ext cx="1202393" cy="1097380"/>
          </a:xfrm>
          <a:prstGeom prst="rect">
            <a:avLst/>
          </a:prstGeom>
        </p:spPr>
      </p:pic>
    </p:spTree>
    <p:extLst>
      <p:ext uri="{BB962C8B-B14F-4D97-AF65-F5344CB8AC3E}">
        <p14:creationId xmlns:p14="http://schemas.microsoft.com/office/powerpoint/2010/main" val="31611974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heel(1)">
                                      <p:cBhvr>
                                        <p:cTn id="7" dur="10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right)">
                                      <p:cBhvr>
                                        <p:cTn id="12" dur="500"/>
                                        <p:tgtEl>
                                          <p:spTgt spid="5"/>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right)">
                                      <p:cBhvr>
                                        <p:cTn id="15" dur="500"/>
                                        <p:tgtEl>
                                          <p:spTgt spid="5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right)">
                                      <p:cBhvr>
                                        <p:cTn id="18" dur="500"/>
                                        <p:tgtEl>
                                          <p:spTgt spid="5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fade">
                                      <p:cBhvr>
                                        <p:cTn id="23" dur="1000"/>
                                        <p:tgtEl>
                                          <p:spTgt spid="39"/>
                                        </p:tgtEl>
                                      </p:cBhvr>
                                    </p:animEffect>
                                    <p:anim calcmode="lin" valueType="num">
                                      <p:cBhvr>
                                        <p:cTn id="24" dur="1000" fill="hold"/>
                                        <p:tgtEl>
                                          <p:spTgt spid="39"/>
                                        </p:tgtEl>
                                        <p:attrNameLst>
                                          <p:attrName>ppt_x</p:attrName>
                                        </p:attrNameLst>
                                      </p:cBhvr>
                                      <p:tavLst>
                                        <p:tav tm="0">
                                          <p:val>
                                            <p:strVal val="#ppt_x"/>
                                          </p:val>
                                        </p:tav>
                                        <p:tav tm="100000">
                                          <p:val>
                                            <p:strVal val="#ppt_x"/>
                                          </p:val>
                                        </p:tav>
                                      </p:tavLst>
                                    </p:anim>
                                    <p:anim calcmode="lin" valueType="num">
                                      <p:cBhvr>
                                        <p:cTn id="25" dur="100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2"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right)">
                                      <p:cBhvr>
                                        <p:cTn id="30" dur="500"/>
                                        <p:tgtEl>
                                          <p:spTgt spid="8"/>
                                        </p:tgtEl>
                                      </p:cBhvr>
                                    </p:animEffect>
                                  </p:childTnLst>
                                </p:cTn>
                              </p:par>
                              <p:par>
                                <p:cTn id="31" presetID="22" presetClass="entr" presetSubtype="2"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animEffect transition="in" filter="wipe(right)">
                                      <p:cBhvr>
                                        <p:cTn id="33" dur="500"/>
                                        <p:tgtEl>
                                          <p:spTgt spid="58"/>
                                        </p:tgtEl>
                                      </p:cBhvr>
                                    </p:animEffect>
                                  </p:childTnLst>
                                </p:cTn>
                              </p:par>
                              <p:par>
                                <p:cTn id="34" presetID="22" presetClass="entr" presetSubtype="2"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wipe(right)">
                                      <p:cBhvr>
                                        <p:cTn id="36" dur="500"/>
                                        <p:tgtEl>
                                          <p:spTgt spid="4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1000"/>
                                        <p:tgtEl>
                                          <p:spTgt spid="64"/>
                                        </p:tgtEl>
                                      </p:cBhvr>
                                    </p:animEffect>
                                    <p:anim calcmode="lin" valueType="num">
                                      <p:cBhvr>
                                        <p:cTn id="42" dur="1000" fill="hold"/>
                                        <p:tgtEl>
                                          <p:spTgt spid="64"/>
                                        </p:tgtEl>
                                        <p:attrNameLst>
                                          <p:attrName>ppt_x</p:attrName>
                                        </p:attrNameLst>
                                      </p:cBhvr>
                                      <p:tavLst>
                                        <p:tav tm="0">
                                          <p:val>
                                            <p:strVal val="#ppt_x"/>
                                          </p:val>
                                        </p:tav>
                                        <p:tav tm="100000">
                                          <p:val>
                                            <p:strVal val="#ppt_x"/>
                                          </p:val>
                                        </p:tav>
                                      </p:tavLst>
                                    </p:anim>
                                    <p:anim calcmode="lin" valueType="num">
                                      <p:cBhvr>
                                        <p:cTn id="43" dur="1000" fill="hold"/>
                                        <p:tgtEl>
                                          <p:spTgt spid="6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himes.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wipe(up)">
                                      <p:cBhvr>
                                        <p:cTn id="48" dur="500"/>
                                        <p:tgtEl>
                                          <p:spTgt spid="27"/>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up)">
                                      <p:cBhvr>
                                        <p:cTn id="51" dur="500"/>
                                        <p:tgtEl>
                                          <p:spTgt spid="4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up)">
                                      <p:cBhvr>
                                        <p:cTn id="54" dur="50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fade">
                                      <p:cBhvr>
                                        <p:cTn id="59" dur="1000"/>
                                        <p:tgtEl>
                                          <p:spTgt spid="65"/>
                                        </p:tgtEl>
                                      </p:cBhvr>
                                    </p:animEffect>
                                    <p:anim calcmode="lin" valueType="num">
                                      <p:cBhvr>
                                        <p:cTn id="60" dur="1000" fill="hold"/>
                                        <p:tgtEl>
                                          <p:spTgt spid="65"/>
                                        </p:tgtEl>
                                        <p:attrNameLst>
                                          <p:attrName>ppt_x</p:attrName>
                                        </p:attrNameLst>
                                      </p:cBhvr>
                                      <p:tavLst>
                                        <p:tav tm="0">
                                          <p:val>
                                            <p:strVal val="#ppt_x"/>
                                          </p:val>
                                        </p:tav>
                                        <p:tav tm="100000">
                                          <p:val>
                                            <p:strVal val="#ppt_x"/>
                                          </p:val>
                                        </p:tav>
                                      </p:tavLst>
                                    </p:anim>
                                    <p:anim calcmode="lin" valueType="num">
                                      <p:cBhvr>
                                        <p:cTn id="61" dur="1000" fill="hold"/>
                                        <p:tgtEl>
                                          <p:spTgt spid="6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3" name="chimes.wav"/>
                                        </p:tgtEl>
                                      </p:cMediaNode>
                                    </p:audio>
                                  </p:sub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500"/>
                                        <p:tgtEl>
                                          <p:spTgt spid="12"/>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wipe(left)">
                                      <p:cBhvr>
                                        <p:cTn id="69" dur="500"/>
                                        <p:tgtEl>
                                          <p:spTgt spid="51"/>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wipe(left)">
                                      <p:cBhvr>
                                        <p:cTn id="72" dur="500"/>
                                        <p:tgtEl>
                                          <p:spTgt spid="53"/>
                                        </p:tgtEl>
                                      </p:cBhvr>
                                    </p:animEffect>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1000"/>
                                        <p:tgtEl>
                                          <p:spTgt spid="66"/>
                                        </p:tgtEl>
                                      </p:cBhvr>
                                    </p:animEffect>
                                    <p:anim calcmode="lin" valueType="num">
                                      <p:cBhvr>
                                        <p:cTn id="78" dur="1000" fill="hold"/>
                                        <p:tgtEl>
                                          <p:spTgt spid="66"/>
                                        </p:tgtEl>
                                        <p:attrNameLst>
                                          <p:attrName>ppt_x</p:attrName>
                                        </p:attrNameLst>
                                      </p:cBhvr>
                                      <p:tavLst>
                                        <p:tav tm="0">
                                          <p:val>
                                            <p:strVal val="#ppt_x"/>
                                          </p:val>
                                        </p:tav>
                                        <p:tav tm="100000">
                                          <p:val>
                                            <p:strVal val="#ppt_x"/>
                                          </p:val>
                                        </p:tav>
                                      </p:tavLst>
                                    </p:anim>
                                    <p:anim calcmode="lin" valueType="num">
                                      <p:cBhvr>
                                        <p:cTn id="79" dur="1000" fill="hold"/>
                                        <p:tgtEl>
                                          <p:spTgt spid="6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5"/>
                                            </p:cond>
                                          </p:stCondLst>
                                          <p:endCondLst>
                                            <p:cond evt="onStopAudio" delay="0">
                                              <p:tgtEl>
                                                <p:sldTgt/>
                                              </p:tgtEl>
                                            </p:cond>
                                          </p:endCondLst>
                                        </p:cTn>
                                        <p:tgtEl>
                                          <p:sndTgt r:embed="rId3" name="chimes.wav"/>
                                        </p:tgtEl>
                                      </p:cMediaNode>
                                    </p:audio>
                                  </p:sub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11"/>
                                        </p:tgtEl>
                                        <p:attrNameLst>
                                          <p:attrName>style.visibility</p:attrName>
                                        </p:attrNameLst>
                                      </p:cBhvr>
                                      <p:to>
                                        <p:strVal val="visible"/>
                                      </p:to>
                                    </p:set>
                                    <p:animEffect transition="in" filter="wipe(left)">
                                      <p:cBhvr>
                                        <p:cTn id="84" dur="500"/>
                                        <p:tgtEl>
                                          <p:spTgt spid="11"/>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wipe(left)">
                                      <p:cBhvr>
                                        <p:cTn id="87" dur="500"/>
                                        <p:tgtEl>
                                          <p:spTgt spid="52"/>
                                        </p:tgtEl>
                                      </p:cBhvr>
                                    </p:animEffect>
                                  </p:childTnLst>
                                </p:cTn>
                              </p:par>
                              <p:par>
                                <p:cTn id="88" presetID="22" presetClass="entr" presetSubtype="8" fill="hold" grpId="0" nodeType="withEffect">
                                  <p:stCondLst>
                                    <p:cond delay="0"/>
                                  </p:stCondLst>
                                  <p:childTnLst>
                                    <p:set>
                                      <p:cBhvr>
                                        <p:cTn id="89" dur="1" fill="hold">
                                          <p:stCondLst>
                                            <p:cond delay="0"/>
                                          </p:stCondLst>
                                        </p:cTn>
                                        <p:tgtEl>
                                          <p:spTgt spid="54"/>
                                        </p:tgtEl>
                                        <p:attrNameLst>
                                          <p:attrName>style.visibility</p:attrName>
                                        </p:attrNameLst>
                                      </p:cBhvr>
                                      <p:to>
                                        <p:strVal val="visible"/>
                                      </p:to>
                                    </p:set>
                                    <p:animEffect transition="in" filter="wipe(left)">
                                      <p:cBhvr>
                                        <p:cTn id="90" dur="500"/>
                                        <p:tgtEl>
                                          <p:spTgt spid="54"/>
                                        </p:tgtEl>
                                      </p:cBhvr>
                                    </p:animEffect>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67"/>
                                        </p:tgtEl>
                                        <p:attrNameLst>
                                          <p:attrName>style.visibility</p:attrName>
                                        </p:attrNameLst>
                                      </p:cBhvr>
                                      <p:to>
                                        <p:strVal val="visible"/>
                                      </p:to>
                                    </p:set>
                                    <p:animEffect transition="in" filter="fade">
                                      <p:cBhvr>
                                        <p:cTn id="95" dur="1000"/>
                                        <p:tgtEl>
                                          <p:spTgt spid="67"/>
                                        </p:tgtEl>
                                      </p:cBhvr>
                                    </p:animEffect>
                                    <p:anim calcmode="lin" valueType="num">
                                      <p:cBhvr>
                                        <p:cTn id="96" dur="1000" fill="hold"/>
                                        <p:tgtEl>
                                          <p:spTgt spid="67"/>
                                        </p:tgtEl>
                                        <p:attrNameLst>
                                          <p:attrName>ppt_x</p:attrName>
                                        </p:attrNameLst>
                                      </p:cBhvr>
                                      <p:tavLst>
                                        <p:tav tm="0">
                                          <p:val>
                                            <p:strVal val="#ppt_x"/>
                                          </p:val>
                                        </p:tav>
                                        <p:tav tm="100000">
                                          <p:val>
                                            <p:strVal val="#ppt_x"/>
                                          </p:val>
                                        </p:tav>
                                      </p:tavLst>
                                    </p:anim>
                                    <p:anim calcmode="lin" valueType="num">
                                      <p:cBhvr>
                                        <p:cTn id="97" dur="1000" fill="hold"/>
                                        <p:tgtEl>
                                          <p:spTgt spid="6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animBg="1"/>
      <p:bldP spid="58" grpId="0"/>
      <p:bldP spid="46" grpId="0"/>
      <p:bldP spid="47" grpId="0" animBg="1"/>
      <p:bldP spid="48" grpId="0" animBg="1"/>
      <p:bldP spid="51" grpId="0"/>
      <p:bldP spid="52" grpId="0"/>
      <p:bldP spid="53" grpId="0" animBg="1"/>
      <p:bldP spid="5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6" name="Picture 25"/>
          <p:cNvPicPr>
            <a:picLocks noChangeAspect="1"/>
          </p:cNvPicPr>
          <p:nvPr/>
        </p:nvPicPr>
        <p:blipFill rotWithShape="1">
          <a:blip r:embed="rId4"/>
          <a:srcRect t="13577" b="3283"/>
          <a:stretch/>
        </p:blipFill>
        <p:spPr>
          <a:xfrm>
            <a:off x="344216" y="131420"/>
            <a:ext cx="11503568" cy="6605046"/>
          </a:xfrm>
          <a:prstGeom prst="rect">
            <a:avLst/>
          </a:prstGeom>
        </p:spPr>
      </p:pic>
      <p:pic>
        <p:nvPicPr>
          <p:cNvPr id="13" name="图片 12"/>
          <p:cNvPicPr>
            <a:picLocks noChangeAspect="1"/>
          </p:cNvPicPr>
          <p:nvPr/>
        </p:nvPicPr>
        <p:blipFill rotWithShape="1">
          <a:blip r:embed="rId5">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 name="Rounded Rectangle 1"/>
          <p:cNvSpPr/>
          <p:nvPr/>
        </p:nvSpPr>
        <p:spPr>
          <a:xfrm>
            <a:off x="635000" y="1454656"/>
            <a:ext cx="11104880" cy="3915966"/>
          </a:xfrm>
          <a:prstGeom prst="roundRect">
            <a:avLst/>
          </a:prstGeom>
          <a:solidFill>
            <a:srgbClr val="F9C385"/>
          </a:solidFill>
          <a:ln w="38100">
            <a:solidFill>
              <a:srgbClr val="F39F14"/>
            </a:solidFill>
          </a:ln>
        </p:spPr>
        <p:txBody>
          <a:bodyPr wrap="square">
            <a:spAutoFit/>
          </a:bodyPr>
          <a:lstStyle/>
          <a:p>
            <a:r>
              <a:rPr lang="en-US" sz="3200" dirty="0">
                <a:solidFill>
                  <a:srgbClr val="222222"/>
                </a:solidFill>
                <a:latin typeface="Cambria" panose="02040503050406030204" pitchFamily="18" charset="0"/>
                <a:ea typeface="Cambria" panose="02040503050406030204" pitchFamily="18" charset="0"/>
              </a:rPr>
              <a:t> </a:t>
            </a:r>
            <a:r>
              <a:rPr lang="en-US" sz="3200" dirty="0" smtClean="0">
                <a:solidFill>
                  <a:srgbClr val="222222"/>
                </a:solidFill>
                <a:latin typeface="Cambria" panose="02040503050406030204" pitchFamily="18" charset="0"/>
                <a:ea typeface="Cambria" panose="02040503050406030204" pitchFamily="18" charset="0"/>
              </a:rPr>
              <a:t>      </a:t>
            </a:r>
            <a:r>
              <a:rPr lang="vi-VN" sz="3200" dirty="0" smtClean="0">
                <a:solidFill>
                  <a:srgbClr val="002060"/>
                </a:solidFill>
                <a:latin typeface="Cambria" panose="02040503050406030204" pitchFamily="18" charset="0"/>
                <a:ea typeface="Cambria" panose="02040503050406030204" pitchFamily="18" charset="0"/>
              </a:rPr>
              <a:t>Thời </a:t>
            </a:r>
            <a:r>
              <a:rPr lang="vi-VN" sz="3200" dirty="0">
                <a:solidFill>
                  <a:srgbClr val="002060"/>
                </a:solidFill>
                <a:latin typeface="Cambria" panose="02040503050406030204" pitchFamily="18" charset="0"/>
                <a:ea typeface="Cambria" panose="02040503050406030204" pitchFamily="18" charset="0"/>
              </a:rPr>
              <a:t>gian vui nhất trong buổi tối của Thư và Hân là trước khi đi ngủ. Đã thành thói </a:t>
            </a:r>
            <a:r>
              <a:rPr lang="vi-VN" sz="3200" dirty="0" smtClean="0">
                <a:solidFill>
                  <a:srgbClr val="002060"/>
                </a:solidFill>
                <a:latin typeface="Cambria" panose="02040503050406030204" pitchFamily="18" charset="0"/>
                <a:ea typeface="Cambria" panose="02040503050406030204" pitchFamily="18" charset="0"/>
              </a:rPr>
              <a:t>qu</a:t>
            </a:r>
            <a:r>
              <a:rPr lang="en-US" sz="3200" dirty="0" smtClean="0">
                <a:solidFill>
                  <a:srgbClr val="002060"/>
                </a:solidFill>
                <a:latin typeface="Cambria" panose="02040503050406030204" pitchFamily="18" charset="0"/>
                <a:ea typeface="Cambria" panose="02040503050406030204" pitchFamily="18" charset="0"/>
              </a:rPr>
              <a:t>e</a:t>
            </a:r>
            <a:r>
              <a:rPr lang="vi-VN" sz="3200" dirty="0" smtClean="0">
                <a:solidFill>
                  <a:srgbClr val="002060"/>
                </a:solidFill>
                <a:latin typeface="Cambria" panose="02040503050406030204" pitchFamily="18" charset="0"/>
                <a:ea typeface="Cambria" panose="02040503050406030204" pitchFamily="18" charset="0"/>
              </a:rPr>
              <a:t>n</a:t>
            </a:r>
            <a:r>
              <a:rPr lang="vi-VN" sz="3200" dirty="0">
                <a:solidFill>
                  <a:srgbClr val="002060"/>
                </a:solidFill>
                <a:latin typeface="Cambria" panose="02040503050406030204" pitchFamily="18" charset="0"/>
                <a:ea typeface="Cambria" panose="02040503050406030204" pitchFamily="18" charset="0"/>
              </a:rPr>
              <a:t>, ba mẹ con sẽ đọc sách, rồi thủ thỉ chuyện trò. Những câu chuyện của ba mẹ con thường nối vào nhau không dứt. Vì thế, sắp đến giờ ngủ, mẹ phải nói </a:t>
            </a:r>
            <a:r>
              <a:rPr lang="vi-VN" sz="3200" dirty="0" smtClean="0">
                <a:solidFill>
                  <a:srgbClr val="002060"/>
                </a:solidFill>
                <a:latin typeface="Cambria" panose="02040503050406030204" pitchFamily="18" charset="0"/>
                <a:ea typeface="Cambria" panose="02040503050406030204" pitchFamily="18" charset="0"/>
              </a:rPr>
              <a:t>ràn</a:t>
            </a:r>
            <a:r>
              <a:rPr lang="en-US" sz="3200" dirty="0" smtClean="0">
                <a:solidFill>
                  <a:srgbClr val="002060"/>
                </a:solidFill>
                <a:latin typeface="Cambria" panose="02040503050406030204" pitchFamily="18" charset="0"/>
                <a:ea typeface="Cambria" panose="02040503050406030204" pitchFamily="18" charset="0"/>
              </a:rPr>
              <a:t>h</a:t>
            </a:r>
            <a:r>
              <a:rPr lang="vi-VN" sz="3200" dirty="0" smtClean="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rọt từng chữ: Năm phút nữa thôi nhé. Nhưng đôi khi chính mẹ nấn ná nghe chuyện của con, làm năm phút cứ được cộng thêm mãi.</a:t>
            </a:r>
            <a:endParaRPr lang="en-US" sz="3200" dirty="0"/>
          </a:p>
        </p:txBody>
      </p:sp>
      <p:pic>
        <p:nvPicPr>
          <p:cNvPr id="12" name="图片 6">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0412" y="5096849"/>
            <a:ext cx="1946326" cy="1946326"/>
          </a:xfrm>
          <a:prstGeom prst="rect">
            <a:avLst/>
          </a:prstGeom>
        </p:spPr>
      </p:pic>
      <p:sp>
        <p:nvSpPr>
          <p:cNvPr id="14" name="文本框 56">
            <a:extLst>
              <a:ext uri="{FF2B5EF4-FFF2-40B4-BE49-F238E27FC236}">
                <a16:creationId xmlns:a16="http://schemas.microsoft.com/office/drawing/2014/main" id="{41777B16-E05E-4BD0-B730-61D6DD6ED1E0}"/>
              </a:ext>
            </a:extLst>
          </p:cNvPr>
          <p:cNvSpPr txBox="1"/>
          <p:nvPr/>
        </p:nvSpPr>
        <p:spPr>
          <a:xfrm>
            <a:off x="539116" y="131420"/>
            <a:ext cx="11200764" cy="1191816"/>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609585" rtl="0" eaLnBrk="1" fontAlgn="auto" latinLnBrk="0" hangingPunct="1">
              <a:spcBef>
                <a:spcPts val="0"/>
              </a:spcBef>
              <a:spcAft>
                <a:spcPts val="0"/>
              </a:spcAft>
              <a:buClrTx/>
              <a:buSzTx/>
              <a:buFontTx/>
              <a:buNone/>
              <a:tabLst/>
              <a:defRPr/>
            </a:pP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1. Chi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tiết</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nào</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cho</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thấy</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ba</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mẹ</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con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Thư</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rất</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thích</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trò</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chuyện</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với</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nhau</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trước</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khi</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đi</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a:t>
            </a:r>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ngủ</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a:t>
            </a:r>
            <a:endParaRPr kumimoji="0" lang="zh-CN" altLang="en-US" sz="3200" b="1" i="0" u="none" strike="noStrike" kern="1200" cap="none" spc="100" normalizeH="0" baseline="0" noProof="0" dirty="0">
              <a:ln>
                <a:noFill/>
              </a:ln>
              <a:solidFill>
                <a:schemeClr val="accent5">
                  <a:lumMod val="50000"/>
                </a:schemeClr>
              </a:solidFill>
              <a:effectLst/>
              <a:uLnTx/>
              <a:uFillTx/>
              <a:latin typeface="Cambria" panose="02040503050406030204" pitchFamily="18" charset="0"/>
              <a:ea typeface="字魂115号-刀刀体" panose="00000500000000000000" pitchFamily="2" charset="-122"/>
              <a:cs typeface="+mn-ea"/>
              <a:sym typeface="+mn-lt"/>
            </a:endParaRPr>
          </a:p>
        </p:txBody>
      </p:sp>
      <p:cxnSp>
        <p:nvCxnSpPr>
          <p:cNvPr id="18" name="Straight Connector 17"/>
          <p:cNvCxnSpPr/>
          <p:nvPr/>
        </p:nvCxnSpPr>
        <p:spPr>
          <a:xfrm>
            <a:off x="1656080" y="2132970"/>
            <a:ext cx="9662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94080" y="2651130"/>
            <a:ext cx="1788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525520" y="3128650"/>
            <a:ext cx="788416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894080" y="3596010"/>
            <a:ext cx="347472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36600" y="5601545"/>
            <a:ext cx="6654800" cy="646986"/>
          </a:xfrm>
          <a:prstGeom prst="roundRect">
            <a:avLst/>
          </a:prstGeom>
          <a:solidFill>
            <a:srgbClr val="F9C385"/>
          </a:solidFill>
          <a:ln w="38100">
            <a:solidFill>
              <a:srgbClr val="F39F14"/>
            </a:solidFill>
          </a:ln>
        </p:spPr>
        <p:txBody>
          <a:bodyPr wrap="square">
            <a:spAutoFit/>
          </a:bodyPr>
          <a:lstStyle/>
          <a:p>
            <a:r>
              <a:rPr lang="en-US" sz="3200" dirty="0">
                <a:solidFill>
                  <a:srgbClr val="222222"/>
                </a:solidFill>
                <a:latin typeface="Cambria" panose="02040503050406030204" pitchFamily="18" charset="0"/>
                <a:ea typeface="Cambria" panose="02040503050406030204" pitchFamily="18" charset="0"/>
              </a:rPr>
              <a:t> </a:t>
            </a:r>
            <a:r>
              <a:rPr lang="vi-VN" sz="3200" b="0" i="0" dirty="0" smtClean="0">
                <a:solidFill>
                  <a:srgbClr val="002060"/>
                </a:solidFill>
                <a:effectLst/>
                <a:latin typeface="Cambria" panose="02040503050406030204" pitchFamily="18" charset="0"/>
                <a:ea typeface="Cambria" panose="02040503050406030204" pitchFamily="18" charset="0"/>
              </a:rPr>
              <a:t>Ba mẹ con rúc rích mãi không chán.</a:t>
            </a:r>
            <a:endParaRPr lang="en-US" sz="3200" dirty="0"/>
          </a:p>
        </p:txBody>
      </p:sp>
    </p:spTree>
    <p:extLst>
      <p:ext uri="{BB962C8B-B14F-4D97-AF65-F5344CB8AC3E}">
        <p14:creationId xmlns:p14="http://schemas.microsoft.com/office/powerpoint/2010/main" val="1059118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right)">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par>
                                <p:cTn id="19" presetID="22" presetClass="entr" presetSubtype="4"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22" presetClass="entr" presetSubtype="4"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animBg="1"/>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 name="Rounded Rectangle 1"/>
          <p:cNvSpPr/>
          <p:nvPr/>
        </p:nvSpPr>
        <p:spPr>
          <a:xfrm>
            <a:off x="587058" y="1949642"/>
            <a:ext cx="11104880" cy="3371136"/>
          </a:xfrm>
          <a:prstGeom prst="roundRect">
            <a:avLst/>
          </a:prstGeom>
          <a:solidFill>
            <a:srgbClr val="F9C385"/>
          </a:solidFill>
          <a:ln w="38100">
            <a:solidFill>
              <a:srgbClr val="F39F14"/>
            </a:solidFill>
          </a:ln>
        </p:spPr>
        <p:txBody>
          <a:bodyPr wrap="square">
            <a:spAutoFit/>
          </a:bodyPr>
          <a:lstStyle/>
          <a:p>
            <a:r>
              <a:rPr lang="nl-NL" sz="4800" dirty="0" smtClean="0">
                <a:latin typeface="Cambria" panose="02040503050406030204" pitchFamily="18" charset="0"/>
                <a:ea typeface="Cambria" panose="02040503050406030204" pitchFamily="18" charset="0"/>
              </a:rPr>
              <a:t>Vì </a:t>
            </a:r>
            <a:r>
              <a:rPr lang="nl-NL" sz="4800" dirty="0">
                <a:latin typeface="Cambria" panose="02040503050406030204" pitchFamily="18" charset="0"/>
                <a:ea typeface="Cambria" panose="02040503050406030204" pitchFamily="18" charset="0"/>
              </a:rPr>
              <a:t>ba mẹ con có nhiều điều  để nói với nhau, để kể cho nhau nghe, để nghe kể, ... VD: cùng bàn luận, mẹ kể, con kể, cười đùa,...</a:t>
            </a:r>
            <a:endParaRPr lang="en-US" sz="4800" dirty="0">
              <a:latin typeface="Cambria" panose="02040503050406030204" pitchFamily="18" charset="0"/>
              <a:ea typeface="Cambria" panose="02040503050406030204" pitchFamily="18" charset="0"/>
            </a:endParaRPr>
          </a:p>
        </p:txBody>
      </p:sp>
      <p:pic>
        <p:nvPicPr>
          <p:cNvPr id="5" name="图片 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0412" y="5096849"/>
            <a:ext cx="1946326" cy="1946326"/>
          </a:xfrm>
          <a:prstGeom prst="rect">
            <a:avLst/>
          </a:prstGeom>
        </p:spPr>
      </p:pic>
      <p:sp>
        <p:nvSpPr>
          <p:cNvPr id="7" name="文本框 56">
            <a:extLst>
              <a:ext uri="{FF2B5EF4-FFF2-40B4-BE49-F238E27FC236}">
                <a16:creationId xmlns:a16="http://schemas.microsoft.com/office/drawing/2014/main" id="{41777B16-E05E-4BD0-B730-61D6DD6ED1E0}"/>
              </a:ext>
            </a:extLst>
          </p:cNvPr>
          <p:cNvSpPr txBox="1"/>
          <p:nvPr/>
        </p:nvSpPr>
        <p:spPr>
          <a:xfrm>
            <a:off x="587058" y="475433"/>
            <a:ext cx="11200764" cy="1191816"/>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2. </a:t>
            </a:r>
            <a:r>
              <a:rPr lang="vi-VN"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Vì sao thời gian trò chuyện của ba mẹ con cứ được cộng thêm mãi?</a:t>
            </a:r>
          </a:p>
        </p:txBody>
      </p:sp>
    </p:spTree>
    <p:extLst>
      <p:ext uri="{BB962C8B-B14F-4D97-AF65-F5344CB8AC3E}">
        <p14:creationId xmlns:p14="http://schemas.microsoft.com/office/powerpoint/2010/main" val="249031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 name="Rounded Rectangle 1"/>
          <p:cNvSpPr/>
          <p:nvPr/>
        </p:nvSpPr>
        <p:spPr>
          <a:xfrm>
            <a:off x="391160" y="1916573"/>
            <a:ext cx="11635578" cy="2826306"/>
          </a:xfrm>
          <a:prstGeom prst="roundRect">
            <a:avLst/>
          </a:prstGeom>
          <a:solidFill>
            <a:srgbClr val="F9C385"/>
          </a:solidFill>
          <a:ln w="38100">
            <a:solidFill>
              <a:srgbClr val="F39F14"/>
            </a:solidFill>
          </a:ln>
        </p:spPr>
        <p:txBody>
          <a:bodyPr wrap="square">
            <a:spAutoFit/>
          </a:bodyPr>
          <a:lstStyle/>
          <a:p>
            <a:r>
              <a:rPr lang="en-US" sz="3200" dirty="0" smtClean="0">
                <a:solidFill>
                  <a:srgbClr val="222222"/>
                </a:solidFill>
                <a:latin typeface="Cambria" panose="02040503050406030204" pitchFamily="18" charset="0"/>
                <a:ea typeface="Cambria" panose="02040503050406030204" pitchFamily="18" charset="0"/>
              </a:rPr>
              <a:t>       </a:t>
            </a:r>
            <a:r>
              <a:rPr lang="vi-VN" sz="3200" dirty="0" smtClean="0">
                <a:solidFill>
                  <a:srgbClr val="002060"/>
                </a:solidFill>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p:txBody>
      </p:sp>
      <p:pic>
        <p:nvPicPr>
          <p:cNvPr id="5" name="图片 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0412" y="5096849"/>
            <a:ext cx="1946326" cy="1946326"/>
          </a:xfrm>
          <a:prstGeom prst="rect">
            <a:avLst/>
          </a:prstGeom>
        </p:spPr>
      </p:pic>
      <p:sp>
        <p:nvSpPr>
          <p:cNvPr id="6" name="文本框 56">
            <a:extLst>
              <a:ext uri="{FF2B5EF4-FFF2-40B4-BE49-F238E27FC236}">
                <a16:creationId xmlns:a16="http://schemas.microsoft.com/office/drawing/2014/main" id="{41777B16-E05E-4BD0-B730-61D6DD6ED1E0}"/>
              </a:ext>
            </a:extLst>
          </p:cNvPr>
          <p:cNvSpPr txBox="1"/>
          <p:nvPr/>
        </p:nvSpPr>
        <p:spPr>
          <a:xfrm>
            <a:off x="587058" y="475433"/>
            <a:ext cx="10223182" cy="646986"/>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3. </a:t>
            </a:r>
            <a:r>
              <a:rPr lang="vi-VN"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Mẹ đã kể cho chị em Thư những chuyện gì?</a:t>
            </a:r>
          </a:p>
        </p:txBody>
      </p:sp>
      <p:cxnSp>
        <p:nvCxnSpPr>
          <p:cNvPr id="7" name="Straight Connector 6"/>
          <p:cNvCxnSpPr/>
          <p:nvPr/>
        </p:nvCxnSpPr>
        <p:spPr>
          <a:xfrm>
            <a:off x="587058" y="3533764"/>
            <a:ext cx="705223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329195" y="3537249"/>
            <a:ext cx="218761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587058" y="4025315"/>
            <a:ext cx="272330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489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5" name="图片 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0412" y="5096849"/>
            <a:ext cx="1946326" cy="1946326"/>
          </a:xfrm>
          <a:prstGeom prst="rect">
            <a:avLst/>
          </a:prstGeom>
        </p:spPr>
      </p:pic>
      <p:sp>
        <p:nvSpPr>
          <p:cNvPr id="6" name="文本框 56">
            <a:extLst>
              <a:ext uri="{FF2B5EF4-FFF2-40B4-BE49-F238E27FC236}">
                <a16:creationId xmlns:a16="http://schemas.microsoft.com/office/drawing/2014/main" id="{41777B16-E05E-4BD0-B730-61D6DD6ED1E0}"/>
              </a:ext>
            </a:extLst>
          </p:cNvPr>
          <p:cNvSpPr txBox="1"/>
          <p:nvPr/>
        </p:nvSpPr>
        <p:spPr>
          <a:xfrm>
            <a:off x="587058" y="475433"/>
            <a:ext cx="11200764" cy="1191816"/>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4. </a:t>
            </a:r>
            <a:r>
              <a:rPr lang="vi-VN"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Đóng vai Thư hoặc Hân nhắc lại những chuyện mình đã kể cho mẹ nghe.</a:t>
            </a:r>
          </a:p>
        </p:txBody>
      </p:sp>
      <p:pic>
        <p:nvPicPr>
          <p:cNvPr id="7" name="Picture 6">
            <a:extLst>
              <a:ext uri="{FF2B5EF4-FFF2-40B4-BE49-F238E27FC236}">
                <a16:creationId xmlns:a16="http://schemas.microsoft.com/office/drawing/2014/main" id="{EE15003A-3C7D-1D4A-8EB0-FD5B5D09EB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3920" y="1869045"/>
            <a:ext cx="6410960" cy="5615879"/>
          </a:xfrm>
          <a:prstGeom prst="rect">
            <a:avLst/>
          </a:prstGeom>
        </p:spPr>
      </p:pic>
    </p:spTree>
    <p:extLst>
      <p:ext uri="{BB962C8B-B14F-4D97-AF65-F5344CB8AC3E}">
        <p14:creationId xmlns:p14="http://schemas.microsoft.com/office/powerpoint/2010/main" val="2485627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5" name="图片 6">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80412" y="5096849"/>
            <a:ext cx="1946326" cy="1946326"/>
          </a:xfrm>
          <a:prstGeom prst="rect">
            <a:avLst/>
          </a:prstGeom>
        </p:spPr>
      </p:pic>
      <p:sp>
        <p:nvSpPr>
          <p:cNvPr id="6" name="文本框 56">
            <a:extLst>
              <a:ext uri="{FF2B5EF4-FFF2-40B4-BE49-F238E27FC236}">
                <a16:creationId xmlns:a16="http://schemas.microsoft.com/office/drawing/2014/main" id="{41777B16-E05E-4BD0-B730-61D6DD6ED1E0}"/>
              </a:ext>
            </a:extLst>
          </p:cNvPr>
          <p:cNvSpPr txBox="1"/>
          <p:nvPr/>
        </p:nvSpPr>
        <p:spPr>
          <a:xfrm>
            <a:off x="587057" y="848488"/>
            <a:ext cx="11200764" cy="646986"/>
          </a:xfrm>
          <a:prstGeom prst="roundRect">
            <a:avLst/>
          </a:prstGeom>
          <a:solidFill>
            <a:srgbClr val="33CCCC"/>
          </a:solidFill>
          <a:ln>
            <a:solidFill>
              <a:schemeClr val="accent1">
                <a:lumMod val="75000"/>
              </a:schemeClr>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err="1"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Câu</a:t>
            </a:r>
            <a:r>
              <a:rPr lang="en-US"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 5. </a:t>
            </a:r>
            <a:r>
              <a:rPr lang="vi-VN" altLang="zh-CN" sz="3200" b="1" spc="100" dirty="0" smtClean="0">
                <a:solidFill>
                  <a:schemeClr val="accent5">
                    <a:lumMod val="50000"/>
                  </a:schemeClr>
                </a:solidFill>
                <a:latin typeface="Cambria" panose="02040503050406030204" pitchFamily="18" charset="0"/>
                <a:ea typeface="字魂115号-刀刀体" panose="00000500000000000000" pitchFamily="2" charset="-122"/>
                <a:cs typeface="+mn-ea"/>
                <a:sym typeface="+mn-lt"/>
              </a:rPr>
              <a:t>Nêu cảm nghĩ của em sau khi đọc câu chuyện.</a:t>
            </a:r>
          </a:p>
        </p:txBody>
      </p:sp>
      <p:grpSp>
        <p:nvGrpSpPr>
          <p:cNvPr id="10" name="Group 9"/>
          <p:cNvGrpSpPr/>
          <p:nvPr/>
        </p:nvGrpSpPr>
        <p:grpSpPr>
          <a:xfrm>
            <a:off x="3802207" y="1840378"/>
            <a:ext cx="4978810" cy="5632574"/>
            <a:chOff x="3802207" y="2111102"/>
            <a:chExt cx="4978810" cy="5632574"/>
          </a:xfrm>
        </p:grpSpPr>
        <p:pic>
          <p:nvPicPr>
            <p:cNvPr id="9"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02207" y="2764866"/>
              <a:ext cx="4978810" cy="4978810"/>
            </a:xfrm>
            <a:prstGeom prst="rect">
              <a:avLst/>
            </a:prstGeom>
          </p:spPr>
        </p:pic>
        <p:sp>
          <p:nvSpPr>
            <p:cNvPr id="4" name="Cloud 3"/>
            <p:cNvSpPr/>
            <p:nvPr/>
          </p:nvSpPr>
          <p:spPr>
            <a:xfrm>
              <a:off x="5332070" y="2111102"/>
              <a:ext cx="2816506" cy="1666754"/>
            </a:xfrm>
            <a:prstGeom prst="cloud">
              <a:avLst/>
            </a:prstGeom>
            <a:solidFill>
              <a:srgbClr val="F39F14"/>
            </a:solidFill>
            <a:ln>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latin typeface="UTM Loko" panose="02040603050506020204" pitchFamily="18" charset="0"/>
                </a:rPr>
                <a:t>CHIA SẺ</a:t>
              </a:r>
              <a:endParaRPr lang="en-US" sz="3200" dirty="0">
                <a:latin typeface="UTM Loko" panose="02040603050506020204" pitchFamily="18" charset="0"/>
              </a:endParaRPr>
            </a:p>
          </p:txBody>
        </p:sp>
      </p:grpSp>
    </p:spTree>
    <p:extLst>
      <p:ext uri="{BB962C8B-B14F-4D97-AF65-F5344CB8AC3E}">
        <p14:creationId xmlns:p14="http://schemas.microsoft.com/office/powerpoint/2010/main" val="37563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2" name="Picture 1"/>
          <p:cNvPicPr>
            <a:picLocks noChangeAspect="1"/>
          </p:cNvPicPr>
          <p:nvPr/>
        </p:nvPicPr>
        <p:blipFill>
          <a:blip r:embed="rId5"/>
          <a:stretch>
            <a:fillRect/>
          </a:stretch>
        </p:blipFill>
        <p:spPr>
          <a:xfrm>
            <a:off x="647472" y="676038"/>
            <a:ext cx="11059102" cy="3151905"/>
          </a:xfrm>
          <a:prstGeom prst="rect">
            <a:avLst/>
          </a:prstGeom>
        </p:spPr>
      </p:pic>
    </p:spTree>
    <p:extLst>
      <p:ext uri="{BB962C8B-B14F-4D97-AF65-F5344CB8AC3E}">
        <p14:creationId xmlns:p14="http://schemas.microsoft.com/office/powerpoint/2010/main" val="1352154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2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edg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3121" y="1280670"/>
            <a:ext cx="3810000" cy="3810000"/>
          </a:xfrm>
          <a:prstGeom prst="rect">
            <a:avLst/>
          </a:prstGeom>
          <a:effectLst>
            <a:outerShdw blurRad="279400" dir="18900000" sy="23000" kx="-1200000" algn="bl" rotWithShape="0">
              <a:prstClr val="black">
                <a:alpha val="16000"/>
              </a:prstClr>
            </a:outerShdw>
          </a:effectLst>
        </p:spPr>
      </p:pic>
      <p:grpSp>
        <p:nvGrpSpPr>
          <p:cNvPr id="6" name="组合 5"/>
          <p:cNvGrpSpPr/>
          <p:nvPr/>
        </p:nvGrpSpPr>
        <p:grpSpPr>
          <a:xfrm>
            <a:off x="5093251" y="1003735"/>
            <a:ext cx="5821245" cy="3652929"/>
            <a:chOff x="5093251" y="924224"/>
            <a:chExt cx="4058081" cy="2546514"/>
          </a:xfrm>
        </p:grpSpPr>
        <p:sp>
          <p:nvSpPr>
            <p:cNvPr id="21" name="íŝľíḋe">
              <a:extLst>
                <a:ext uri="{FF2B5EF4-FFF2-40B4-BE49-F238E27FC236}">
                  <a16:creationId xmlns:a16="http://schemas.microsoft.com/office/drawing/2014/main" id="{905F92B3-BAD7-4BBC-809D-2C0BF68B333C}"/>
                </a:ext>
              </a:extLst>
            </p:cNvPr>
            <p:cNvSpPr/>
            <p:nvPr/>
          </p:nvSpPr>
          <p:spPr>
            <a:xfrm>
              <a:off x="5093251" y="924224"/>
              <a:ext cx="4058081" cy="2546514"/>
            </a:xfrm>
            <a:prstGeom prst="roundRect">
              <a:avLst>
                <a:gd name="adj" fmla="val 3005"/>
              </a:avLst>
            </a:prstGeom>
            <a:solidFill>
              <a:srgbClr val="FFFABB"/>
            </a:solidFill>
            <a:ln w="38100" cap="rnd">
              <a:solidFill>
                <a:schemeClr val="tx1"/>
              </a:solidFill>
              <a:prstDash val="solid"/>
              <a:round/>
              <a:headEnd/>
              <a:tailE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23" name="ï$liďe">
              <a:extLst>
                <a:ext uri="{FF2B5EF4-FFF2-40B4-BE49-F238E27FC236}">
                  <a16:creationId xmlns:a16="http://schemas.microsoft.com/office/drawing/2014/main" id="{9BBDB936-7799-42CF-8469-7E73FCDA4690}"/>
                </a:ext>
              </a:extLst>
            </p:cNvPr>
            <p:cNvSpPr/>
            <p:nvPr/>
          </p:nvSpPr>
          <p:spPr>
            <a:xfrm>
              <a:off x="5500195" y="1022823"/>
              <a:ext cx="3349108" cy="709052"/>
            </a:xfrm>
            <a:prstGeom prst="roundRect">
              <a:avLst>
                <a:gd name="adj" fmla="val 50000"/>
              </a:avLst>
            </a:prstGeom>
            <a:solidFill>
              <a:srgbClr val="F39800"/>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3765" rtl="0" eaLnBrk="1" latinLnBrk="0" hangingPunct="1">
                <a:defRPr sz="1800" kern="1200">
                  <a:solidFill>
                    <a:schemeClr val="lt1"/>
                  </a:solidFill>
                </a:defRPr>
              </a:lvl1pPr>
              <a:lvl2pPr marL="457200" algn="l" defTabSz="913765" rtl="0" eaLnBrk="1" latinLnBrk="0" hangingPunct="1">
                <a:defRPr sz="1800" kern="1200">
                  <a:solidFill>
                    <a:schemeClr val="lt1"/>
                  </a:solidFill>
                </a:defRPr>
              </a:lvl2pPr>
              <a:lvl3pPr marL="914400" algn="l" defTabSz="913765" rtl="0" eaLnBrk="1" latinLnBrk="0" hangingPunct="1">
                <a:defRPr sz="1800" kern="1200">
                  <a:solidFill>
                    <a:schemeClr val="lt1"/>
                  </a:solidFill>
                </a:defRPr>
              </a:lvl3pPr>
              <a:lvl4pPr marL="1371600" algn="l" defTabSz="913765" rtl="0" eaLnBrk="1" latinLnBrk="0" hangingPunct="1">
                <a:defRPr sz="1800" kern="1200">
                  <a:solidFill>
                    <a:schemeClr val="lt1"/>
                  </a:solidFill>
                </a:defRPr>
              </a:lvl4pPr>
              <a:lvl5pPr marL="1828800" algn="l" defTabSz="913765" rtl="0" eaLnBrk="1" latinLnBrk="0" hangingPunct="1">
                <a:defRPr sz="1800" kern="1200">
                  <a:solidFill>
                    <a:schemeClr val="lt1"/>
                  </a:solidFill>
                </a:defRPr>
              </a:lvl5pPr>
              <a:lvl6pPr marL="2286000" algn="l" defTabSz="913765" rtl="0" eaLnBrk="1" latinLnBrk="0" hangingPunct="1">
                <a:defRPr sz="1800" kern="1200">
                  <a:solidFill>
                    <a:schemeClr val="lt1"/>
                  </a:solidFill>
                </a:defRPr>
              </a:lvl6pPr>
              <a:lvl7pPr marL="2743200" algn="l" defTabSz="913765" rtl="0" eaLnBrk="1" latinLnBrk="0" hangingPunct="1">
                <a:defRPr sz="1800" kern="1200">
                  <a:solidFill>
                    <a:schemeClr val="lt1"/>
                  </a:solidFill>
                </a:defRPr>
              </a:lvl7pPr>
              <a:lvl8pPr marL="3200400" algn="l" defTabSz="913765" rtl="0" eaLnBrk="1" latinLnBrk="0" hangingPunct="1">
                <a:defRPr sz="1800" kern="1200">
                  <a:solidFill>
                    <a:schemeClr val="lt1"/>
                  </a:solidFill>
                </a:defRPr>
              </a:lvl8pPr>
              <a:lvl9pPr marL="3657600" algn="l" defTabSz="913765" rtl="0" eaLnBrk="1" latinLnBrk="0" hangingPunct="1">
                <a:defRPr sz="1800" kern="1200">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24" name="iṩļïḓè">
              <a:extLst>
                <a:ext uri="{FF2B5EF4-FFF2-40B4-BE49-F238E27FC236}">
                  <a16:creationId xmlns:a16="http://schemas.microsoft.com/office/drawing/2014/main" id="{48FBF35B-47CF-4EDF-B8B2-E6D9C0B4C1B0}"/>
                </a:ext>
              </a:extLst>
            </p:cNvPr>
            <p:cNvSpPr txBox="1"/>
            <p:nvPr/>
          </p:nvSpPr>
          <p:spPr bwMode="auto">
            <a:xfrm>
              <a:off x="5774125" y="1022823"/>
              <a:ext cx="2801248" cy="674651"/>
            </a:xfrm>
            <a:prstGeom prst="roundRect">
              <a:avLst>
                <a:gd name="adj" fmla="val 50000"/>
              </a:avLst>
            </a:prstGeom>
            <a:noFill/>
            <a:ln w="9525">
              <a:noFill/>
              <a:miter lim="800000"/>
              <a:headEnd/>
              <a:tailEnd/>
            </a:ln>
          </p:spPr>
          <p:txBody>
            <a:bodyPr wrap="square" lIns="91440" tIns="45720" rIns="91440" bIns="45720" anchor="ctr"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smtClean="0">
                  <a:ln>
                    <a:noFill/>
                  </a:ln>
                  <a:solidFill>
                    <a:prstClr val="white"/>
                  </a:solidFill>
                  <a:effectLst/>
                  <a:uLnTx/>
                  <a:uFillTx/>
                  <a:latin typeface="Cambria" panose="02040503050406030204" pitchFamily="18" charset="0"/>
                  <a:ea typeface="Cambria" panose="02040503050406030204" pitchFamily="18" charset="0"/>
                  <a:cs typeface="字魂105号-简雅黑" panose="00000500000000000000" pitchFamily="2" charset="-122"/>
                </a:rPr>
                <a:t>THI ĐỌC</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sp>
        <p:nvSpPr>
          <p:cNvPr id="25" name="文本框 24">
            <a:extLst>
              <a:ext uri="{FF2B5EF4-FFF2-40B4-BE49-F238E27FC236}">
                <a16:creationId xmlns:a16="http://schemas.microsoft.com/office/drawing/2014/main" id="{5DDF162B-9B5B-42FA-9667-2EC2B33EB5A6}"/>
              </a:ext>
            </a:extLst>
          </p:cNvPr>
          <p:cNvSpPr txBox="1"/>
          <p:nvPr/>
        </p:nvSpPr>
        <p:spPr>
          <a:xfrm>
            <a:off x="6194961" y="2496617"/>
            <a:ext cx="3893332" cy="1338828"/>
          </a:xfrm>
          <a:prstGeom prst="rect">
            <a:avLst/>
          </a:prstGeom>
          <a:noFill/>
        </p:spPr>
        <p:txBody>
          <a:bodyPr wrap="square" rtlCol="0">
            <a:spAutoFit/>
          </a:bodyPr>
          <a:lstStyle/>
          <a:p>
            <a:pPr marL="0" marR="0" lvl="0" indent="0" algn="ctr" defTabSz="609585" rtl="0" eaLnBrk="1" fontAlgn="auto" latinLnBrk="0" hangingPunct="1">
              <a:lnSpc>
                <a:spcPct val="150000"/>
              </a:lnSpc>
              <a:spcBef>
                <a:spcPts val="0"/>
              </a:spcBef>
              <a:spcAft>
                <a:spcPts val="0"/>
              </a:spcAft>
              <a:buClrTx/>
              <a:buSzTx/>
              <a:buFontTx/>
              <a:buNone/>
              <a:tabLst/>
              <a:defRPr/>
            </a:pPr>
            <a:r>
              <a:rPr lang="en-US" altLang="zh-CN" sz="5400"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Đọc</a:t>
            </a:r>
            <a:r>
              <a:rPr lang="en-US" altLang="zh-CN" sz="5400"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5400"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đoạn</a:t>
            </a:r>
            <a:r>
              <a:rPr lang="en-US" altLang="zh-CN" sz="5400"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3</a:t>
            </a:r>
            <a:endParaRPr kumimoji="0" lang="zh-CN" altLang="en-US" sz="5400" b="0" i="0" u="none" strike="noStrike" kern="1200" cap="none" spc="100" normalizeH="0" baseline="0" noProof="0" dirty="0">
              <a:ln>
                <a:noFill/>
              </a:ln>
              <a:solidFill>
                <a:prstClr val="black">
                  <a:lumMod val="75000"/>
                  <a:lumOff val="25000"/>
                </a:prstClr>
              </a:solidFill>
              <a:effectLst/>
              <a:uLnTx/>
              <a:uFillTx/>
              <a:latin typeface="Cambria" panose="02040503050406030204" pitchFamily="18" charset="0"/>
              <a:ea typeface="字魂115号-刀刀体" panose="00000500000000000000" pitchFamily="2" charset="-122"/>
              <a:cs typeface="+mn-ea"/>
              <a:sym typeface="+mn-lt"/>
            </a:endParaRPr>
          </a:p>
        </p:txBody>
      </p:sp>
    </p:spTree>
    <p:extLst>
      <p:ext uri="{BB962C8B-B14F-4D97-AF65-F5344CB8AC3E}">
        <p14:creationId xmlns:p14="http://schemas.microsoft.com/office/powerpoint/2010/main" val="3512544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anim calcmode="lin" valueType="num">
                                      <p:cBhvr>
                                        <p:cTn id="15" dur="500" fill="hold"/>
                                        <p:tgtEl>
                                          <p:spTgt spid="25"/>
                                        </p:tgtEl>
                                        <p:attrNameLst>
                                          <p:attrName>ppt_x</p:attrName>
                                        </p:attrNameLst>
                                      </p:cBhvr>
                                      <p:tavLst>
                                        <p:tav tm="0">
                                          <p:val>
                                            <p:strVal val="#ppt_x"/>
                                          </p:val>
                                        </p:tav>
                                        <p:tav tm="100000">
                                          <p:val>
                                            <p:strVal val="#ppt_x"/>
                                          </p:val>
                                        </p:tav>
                                      </p:tavLst>
                                    </p:anim>
                                    <p:anim calcmode="lin" valueType="num">
                                      <p:cBhvr>
                                        <p:cTn id="1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2" name="Picture 1"/>
          <p:cNvPicPr>
            <a:picLocks noChangeAspect="1"/>
          </p:cNvPicPr>
          <p:nvPr/>
        </p:nvPicPr>
        <p:blipFill>
          <a:blip r:embed="rId5"/>
          <a:stretch>
            <a:fillRect/>
          </a:stretch>
        </p:blipFill>
        <p:spPr>
          <a:xfrm>
            <a:off x="1767909" y="791950"/>
            <a:ext cx="9096020" cy="3158002"/>
          </a:xfrm>
          <a:prstGeom prst="rect">
            <a:avLst/>
          </a:prstGeom>
        </p:spPr>
      </p:pic>
    </p:spTree>
    <p:extLst>
      <p:ext uri="{BB962C8B-B14F-4D97-AF65-F5344CB8AC3E}">
        <p14:creationId xmlns:p14="http://schemas.microsoft.com/office/powerpoint/2010/main" val="942992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3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2" name="Picture 1"/>
          <p:cNvPicPr>
            <a:picLocks noChangeAspect="1"/>
          </p:cNvPicPr>
          <p:nvPr/>
        </p:nvPicPr>
        <p:blipFill>
          <a:blip r:embed="rId5"/>
          <a:stretch>
            <a:fillRect/>
          </a:stretch>
        </p:blipFill>
        <p:spPr>
          <a:xfrm>
            <a:off x="1547990" y="791950"/>
            <a:ext cx="9096020" cy="3158002"/>
          </a:xfrm>
          <a:prstGeom prst="rect">
            <a:avLst/>
          </a:prstGeom>
        </p:spPr>
      </p:pic>
    </p:spTree>
    <p:extLst>
      <p:ext uri="{BB962C8B-B14F-4D97-AF65-F5344CB8AC3E}">
        <p14:creationId xmlns:p14="http://schemas.microsoft.com/office/powerpoint/2010/main" val="509712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3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800" decel="100000"/>
                                        <p:tgtEl>
                                          <p:spTgt spid="2"/>
                                        </p:tgtEl>
                                      </p:cBhvr>
                                    </p:animEffect>
                                    <p:anim calcmode="lin" valueType="num">
                                      <p:cBhvr>
                                        <p:cTn id="13" dur="800" decel="100000" fill="hold"/>
                                        <p:tgtEl>
                                          <p:spTgt spid="2"/>
                                        </p:tgtEl>
                                        <p:attrNameLst>
                                          <p:attrName>style.rotation</p:attrName>
                                        </p:attrNameLst>
                                      </p:cBhvr>
                                      <p:tavLst>
                                        <p:tav tm="0">
                                          <p:val>
                                            <p:fltVal val="-90"/>
                                          </p:val>
                                        </p:tav>
                                        <p:tav tm="100000">
                                          <p:val>
                                            <p:fltVal val="0"/>
                                          </p:val>
                                        </p:tav>
                                      </p:tavLst>
                                    </p:anim>
                                    <p:anim calcmode="lin" valueType="num">
                                      <p:cBhvr>
                                        <p:cTn id="14" dur="800" decel="100000" fill="hold"/>
                                        <p:tgtEl>
                                          <p:spTgt spid="2"/>
                                        </p:tgtEl>
                                        <p:attrNameLst>
                                          <p:attrName>ppt_x</p:attrName>
                                        </p:attrNameLst>
                                      </p:cBhvr>
                                      <p:tavLst>
                                        <p:tav tm="0">
                                          <p:val>
                                            <p:strVal val="#ppt_x+0.4"/>
                                          </p:val>
                                        </p:tav>
                                        <p:tav tm="100000">
                                          <p:val>
                                            <p:strVal val="#ppt_x-0.05"/>
                                          </p:val>
                                        </p:tav>
                                      </p:tavLst>
                                    </p:anim>
                                    <p:anim calcmode="lin" valueType="num">
                                      <p:cBhvr>
                                        <p:cTn id="15" dur="800" decel="100000" fill="hold"/>
                                        <p:tgtEl>
                                          <p:spTgt spid="2"/>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8" name="Group 7"/>
          <p:cNvGrpSpPr/>
          <p:nvPr/>
        </p:nvGrpSpPr>
        <p:grpSpPr>
          <a:xfrm>
            <a:off x="127650" y="2232019"/>
            <a:ext cx="12026096" cy="3824225"/>
            <a:chOff x="1573515" y="1215341"/>
            <a:chExt cx="8810905" cy="3265990"/>
          </a:xfrm>
        </p:grpSpPr>
        <p:sp>
          <p:nvSpPr>
            <p:cNvPr id="9" name="Rectangle 4"/>
            <p:cNvSpPr/>
            <p:nvPr/>
          </p:nvSpPr>
          <p:spPr>
            <a:xfrm>
              <a:off x="1573515" y="1321441"/>
              <a:ext cx="8715736" cy="3159890"/>
            </a:xfrm>
            <a:custGeom>
              <a:avLst/>
              <a:gdLst>
                <a:gd name="connsiteX0" fmla="*/ 0 w 8507392"/>
                <a:gd name="connsiteY0" fmla="*/ 0 h 3067291"/>
                <a:gd name="connsiteX1" fmla="*/ 8507392 w 8507392"/>
                <a:gd name="connsiteY1" fmla="*/ 0 h 3067291"/>
                <a:gd name="connsiteX2" fmla="*/ 8507392 w 8507392"/>
                <a:gd name="connsiteY2" fmla="*/ 3067291 h 3067291"/>
                <a:gd name="connsiteX3" fmla="*/ 0 w 8507392"/>
                <a:gd name="connsiteY3" fmla="*/ 3067291 h 3067291"/>
                <a:gd name="connsiteX4" fmla="*/ 0 w 8507392"/>
                <a:gd name="connsiteY4" fmla="*/ 0 h 3067291"/>
                <a:gd name="connsiteX0" fmla="*/ 0 w 8611564"/>
                <a:gd name="connsiteY0" fmla="*/ 69449 h 3136740"/>
                <a:gd name="connsiteX1" fmla="*/ 8611564 w 8611564"/>
                <a:gd name="connsiteY1" fmla="*/ 0 h 3136740"/>
                <a:gd name="connsiteX2" fmla="*/ 8507392 w 8611564"/>
                <a:gd name="connsiteY2" fmla="*/ 3136740 h 3136740"/>
                <a:gd name="connsiteX3" fmla="*/ 0 w 8611564"/>
                <a:gd name="connsiteY3" fmla="*/ 3136740 h 3136740"/>
                <a:gd name="connsiteX4" fmla="*/ 0 w 8611564"/>
                <a:gd name="connsiteY4" fmla="*/ 69449 h 3136740"/>
                <a:gd name="connsiteX0" fmla="*/ 0 w 8611564"/>
                <a:gd name="connsiteY0" fmla="*/ 69449 h 3136740"/>
                <a:gd name="connsiteX1" fmla="*/ 8611564 w 8611564"/>
                <a:gd name="connsiteY1" fmla="*/ 0 h 3136740"/>
                <a:gd name="connsiteX2" fmla="*/ 8505463 w 8611564"/>
                <a:gd name="connsiteY2" fmla="*/ 1354239 h 3136740"/>
                <a:gd name="connsiteX3" fmla="*/ 8507392 w 8611564"/>
                <a:gd name="connsiteY3" fmla="*/ 3136740 h 3136740"/>
                <a:gd name="connsiteX4" fmla="*/ 0 w 8611564"/>
                <a:gd name="connsiteY4" fmla="*/ 3136740 h 3136740"/>
                <a:gd name="connsiteX5" fmla="*/ 0 w 8611564"/>
                <a:gd name="connsiteY5" fmla="*/ 69449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387032 w 8715736"/>
                <a:gd name="connsiteY4" fmla="*/ 3032568 h 3136740"/>
                <a:gd name="connsiteX5" fmla="*/ 69448 w 8715736"/>
                <a:gd name="connsiteY5" fmla="*/ 3102016 h 3136740"/>
                <a:gd name="connsiteX6" fmla="*/ 0 w 8715736"/>
                <a:gd name="connsiteY6" fmla="*/ 46300 h 313674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3597797 w 8715736"/>
                <a:gd name="connsiteY1" fmla="*/ 81024 h 3159890"/>
                <a:gd name="connsiteX2" fmla="*/ 8715736 w 8715736"/>
                <a:gd name="connsiteY2" fmla="*/ 0 h 3159890"/>
                <a:gd name="connsiteX3" fmla="*/ 8609635 w 8715736"/>
                <a:gd name="connsiteY3" fmla="*/ 1354239 h 3159890"/>
                <a:gd name="connsiteX4" fmla="*/ 8565265 w 8715736"/>
                <a:gd name="connsiteY4" fmla="*/ 3159890 h 3159890"/>
                <a:gd name="connsiteX5" fmla="*/ 1387032 w 8715736"/>
                <a:gd name="connsiteY5" fmla="*/ 3032568 h 3159890"/>
                <a:gd name="connsiteX6" fmla="*/ 69448 w 8715736"/>
                <a:gd name="connsiteY6" fmla="*/ 3102016 h 3159890"/>
                <a:gd name="connsiteX7" fmla="*/ 0 w 8715736"/>
                <a:gd name="connsiteY7" fmla="*/ 46300 h 3159890"/>
                <a:gd name="connsiteX0" fmla="*/ 0 w 8715736"/>
                <a:gd name="connsiteY0" fmla="*/ 46300 h 3159890"/>
                <a:gd name="connsiteX1" fmla="*/ 3597797 w 8715736"/>
                <a:gd name="connsiteY1" fmla="*/ 81024 h 3159890"/>
                <a:gd name="connsiteX2" fmla="*/ 5739113 w 8715736"/>
                <a:gd name="connsiteY2" fmla="*/ 92598 h 3159890"/>
                <a:gd name="connsiteX3" fmla="*/ 8715736 w 8715736"/>
                <a:gd name="connsiteY3" fmla="*/ 0 h 3159890"/>
                <a:gd name="connsiteX4" fmla="*/ 8609635 w 8715736"/>
                <a:gd name="connsiteY4" fmla="*/ 1354239 h 3159890"/>
                <a:gd name="connsiteX5" fmla="*/ 8565265 w 8715736"/>
                <a:gd name="connsiteY5" fmla="*/ 3159890 h 3159890"/>
                <a:gd name="connsiteX6" fmla="*/ 1387032 w 8715736"/>
                <a:gd name="connsiteY6" fmla="*/ 3032568 h 3159890"/>
                <a:gd name="connsiteX7" fmla="*/ 69448 w 8715736"/>
                <a:gd name="connsiteY7" fmla="*/ 3102016 h 3159890"/>
                <a:gd name="connsiteX8" fmla="*/ 0 w 8715736"/>
                <a:gd name="connsiteY8" fmla="*/ 46300 h 3159890"/>
                <a:gd name="connsiteX0" fmla="*/ 0 w 8715736"/>
                <a:gd name="connsiteY0" fmla="*/ 46300 h 3159890"/>
                <a:gd name="connsiteX1" fmla="*/ 1711124 w 8715736"/>
                <a:gd name="connsiteY1" fmla="*/ 69449 h 3159890"/>
                <a:gd name="connsiteX2" fmla="*/ 3597797 w 8715736"/>
                <a:gd name="connsiteY2" fmla="*/ 81024 h 3159890"/>
                <a:gd name="connsiteX3" fmla="*/ 5739113 w 8715736"/>
                <a:gd name="connsiteY3" fmla="*/ 92598 h 3159890"/>
                <a:gd name="connsiteX4" fmla="*/ 8715736 w 8715736"/>
                <a:gd name="connsiteY4" fmla="*/ 0 h 3159890"/>
                <a:gd name="connsiteX5" fmla="*/ 8609635 w 8715736"/>
                <a:gd name="connsiteY5" fmla="*/ 1354239 h 3159890"/>
                <a:gd name="connsiteX6" fmla="*/ 8565265 w 8715736"/>
                <a:gd name="connsiteY6" fmla="*/ 3159890 h 3159890"/>
                <a:gd name="connsiteX7" fmla="*/ 1387032 w 8715736"/>
                <a:gd name="connsiteY7" fmla="*/ 3032568 h 3159890"/>
                <a:gd name="connsiteX8" fmla="*/ 69448 w 8715736"/>
                <a:gd name="connsiteY8" fmla="*/ 3102016 h 3159890"/>
                <a:gd name="connsiteX9" fmla="*/ 0 w 8715736"/>
                <a:gd name="connsiteY9" fmla="*/ 46300 h 315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5736" h="3159890">
                  <a:moveTo>
                    <a:pt x="0" y="46300"/>
                  </a:moveTo>
                  <a:lnTo>
                    <a:pt x="1711124" y="69449"/>
                  </a:lnTo>
                  <a:lnTo>
                    <a:pt x="3597797" y="81024"/>
                  </a:lnTo>
                  <a:cubicBezTo>
                    <a:pt x="4303853" y="69449"/>
                    <a:pt x="5033057" y="104173"/>
                    <a:pt x="5739113" y="92598"/>
                  </a:cubicBezTo>
                  <a:lnTo>
                    <a:pt x="8715736" y="0"/>
                  </a:lnTo>
                  <a:cubicBezTo>
                    <a:pt x="8707377" y="416689"/>
                    <a:pt x="8617994" y="937550"/>
                    <a:pt x="8609635" y="1354239"/>
                  </a:cubicBezTo>
                  <a:cubicBezTo>
                    <a:pt x="8594845" y="1956123"/>
                    <a:pt x="8661078" y="2558006"/>
                    <a:pt x="8565265" y="3159890"/>
                  </a:cubicBezTo>
                  <a:cubicBezTo>
                    <a:pt x="6153230" y="3152174"/>
                    <a:pt x="3799067" y="3040284"/>
                    <a:pt x="1387032" y="3032568"/>
                  </a:cubicBezTo>
                  <a:lnTo>
                    <a:pt x="69448" y="3102016"/>
                  </a:lnTo>
                  <a:cubicBezTo>
                    <a:pt x="150471" y="2095018"/>
                    <a:pt x="150471" y="1250068"/>
                    <a:pt x="0" y="46300"/>
                  </a:cubicBezTo>
                  <a:close/>
                </a:path>
              </a:pathLst>
            </a:custGeom>
            <a:solidFill>
              <a:srgbClr val="92D05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sp>
          <p:nvSpPr>
            <p:cNvPr id="10" name="Rectangle 4"/>
            <p:cNvSpPr/>
            <p:nvPr/>
          </p:nvSpPr>
          <p:spPr>
            <a:xfrm>
              <a:off x="1668684" y="1215341"/>
              <a:ext cx="8715736" cy="3159890"/>
            </a:xfrm>
            <a:custGeom>
              <a:avLst/>
              <a:gdLst>
                <a:gd name="connsiteX0" fmla="*/ 0 w 8507392"/>
                <a:gd name="connsiteY0" fmla="*/ 0 h 3067291"/>
                <a:gd name="connsiteX1" fmla="*/ 8507392 w 8507392"/>
                <a:gd name="connsiteY1" fmla="*/ 0 h 3067291"/>
                <a:gd name="connsiteX2" fmla="*/ 8507392 w 8507392"/>
                <a:gd name="connsiteY2" fmla="*/ 3067291 h 3067291"/>
                <a:gd name="connsiteX3" fmla="*/ 0 w 8507392"/>
                <a:gd name="connsiteY3" fmla="*/ 3067291 h 3067291"/>
                <a:gd name="connsiteX4" fmla="*/ 0 w 8507392"/>
                <a:gd name="connsiteY4" fmla="*/ 0 h 3067291"/>
                <a:gd name="connsiteX0" fmla="*/ 0 w 8611564"/>
                <a:gd name="connsiteY0" fmla="*/ 69449 h 3136740"/>
                <a:gd name="connsiteX1" fmla="*/ 8611564 w 8611564"/>
                <a:gd name="connsiteY1" fmla="*/ 0 h 3136740"/>
                <a:gd name="connsiteX2" fmla="*/ 8507392 w 8611564"/>
                <a:gd name="connsiteY2" fmla="*/ 3136740 h 3136740"/>
                <a:gd name="connsiteX3" fmla="*/ 0 w 8611564"/>
                <a:gd name="connsiteY3" fmla="*/ 3136740 h 3136740"/>
                <a:gd name="connsiteX4" fmla="*/ 0 w 8611564"/>
                <a:gd name="connsiteY4" fmla="*/ 69449 h 3136740"/>
                <a:gd name="connsiteX0" fmla="*/ 0 w 8611564"/>
                <a:gd name="connsiteY0" fmla="*/ 69449 h 3136740"/>
                <a:gd name="connsiteX1" fmla="*/ 8611564 w 8611564"/>
                <a:gd name="connsiteY1" fmla="*/ 0 h 3136740"/>
                <a:gd name="connsiteX2" fmla="*/ 8505463 w 8611564"/>
                <a:gd name="connsiteY2" fmla="*/ 1354239 h 3136740"/>
                <a:gd name="connsiteX3" fmla="*/ 8507392 w 8611564"/>
                <a:gd name="connsiteY3" fmla="*/ 3136740 h 3136740"/>
                <a:gd name="connsiteX4" fmla="*/ 0 w 8611564"/>
                <a:gd name="connsiteY4" fmla="*/ 3136740 h 3136740"/>
                <a:gd name="connsiteX5" fmla="*/ 0 w 8611564"/>
                <a:gd name="connsiteY5" fmla="*/ 69449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04172 w 8715736"/>
                <a:gd name="connsiteY4" fmla="*/ 3136740 h 3136740"/>
                <a:gd name="connsiteX5" fmla="*/ 0 w 8715736"/>
                <a:gd name="connsiteY5" fmla="*/ 46300 h 3136740"/>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71464"/>
                <a:gd name="connsiteX1" fmla="*/ 8715736 w 8715736"/>
                <a:gd name="connsiteY1" fmla="*/ 0 h 3171464"/>
                <a:gd name="connsiteX2" fmla="*/ 8609635 w 8715736"/>
                <a:gd name="connsiteY2" fmla="*/ 1354239 h 3171464"/>
                <a:gd name="connsiteX3" fmla="*/ 8611564 w 8715736"/>
                <a:gd name="connsiteY3" fmla="*/ 3136740 h 3171464"/>
                <a:gd name="connsiteX4" fmla="*/ 57873 w 8715736"/>
                <a:gd name="connsiteY4" fmla="*/ 3171464 h 3171464"/>
                <a:gd name="connsiteX5" fmla="*/ 0 w 8715736"/>
                <a:gd name="connsiteY5" fmla="*/ 46300 h 3171464"/>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69448 w 8715736"/>
                <a:gd name="connsiteY4" fmla="*/ 3102016 h 3136740"/>
                <a:gd name="connsiteX5" fmla="*/ 0 w 8715736"/>
                <a:gd name="connsiteY5" fmla="*/ 46300 h 3136740"/>
                <a:gd name="connsiteX0" fmla="*/ 0 w 8715736"/>
                <a:gd name="connsiteY0" fmla="*/ 46300 h 3136740"/>
                <a:gd name="connsiteX1" fmla="*/ 8715736 w 8715736"/>
                <a:gd name="connsiteY1" fmla="*/ 0 h 3136740"/>
                <a:gd name="connsiteX2" fmla="*/ 8609635 w 8715736"/>
                <a:gd name="connsiteY2" fmla="*/ 1354239 h 3136740"/>
                <a:gd name="connsiteX3" fmla="*/ 8611564 w 8715736"/>
                <a:gd name="connsiteY3" fmla="*/ 3136740 h 3136740"/>
                <a:gd name="connsiteX4" fmla="*/ 1387032 w 8715736"/>
                <a:gd name="connsiteY4" fmla="*/ 3032568 h 3136740"/>
                <a:gd name="connsiteX5" fmla="*/ 69448 w 8715736"/>
                <a:gd name="connsiteY5" fmla="*/ 3102016 h 3136740"/>
                <a:gd name="connsiteX6" fmla="*/ 0 w 8715736"/>
                <a:gd name="connsiteY6" fmla="*/ 46300 h 313674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8715736 w 8715736"/>
                <a:gd name="connsiteY1" fmla="*/ 0 h 3159890"/>
                <a:gd name="connsiteX2" fmla="*/ 8609635 w 8715736"/>
                <a:gd name="connsiteY2" fmla="*/ 1354239 h 3159890"/>
                <a:gd name="connsiteX3" fmla="*/ 8565265 w 8715736"/>
                <a:gd name="connsiteY3" fmla="*/ 3159890 h 3159890"/>
                <a:gd name="connsiteX4" fmla="*/ 1387032 w 8715736"/>
                <a:gd name="connsiteY4" fmla="*/ 3032568 h 3159890"/>
                <a:gd name="connsiteX5" fmla="*/ 69448 w 8715736"/>
                <a:gd name="connsiteY5" fmla="*/ 3102016 h 3159890"/>
                <a:gd name="connsiteX6" fmla="*/ 0 w 8715736"/>
                <a:gd name="connsiteY6" fmla="*/ 46300 h 3159890"/>
                <a:gd name="connsiteX0" fmla="*/ 0 w 8715736"/>
                <a:gd name="connsiteY0" fmla="*/ 46300 h 3159890"/>
                <a:gd name="connsiteX1" fmla="*/ 3597797 w 8715736"/>
                <a:gd name="connsiteY1" fmla="*/ 81024 h 3159890"/>
                <a:gd name="connsiteX2" fmla="*/ 8715736 w 8715736"/>
                <a:gd name="connsiteY2" fmla="*/ 0 h 3159890"/>
                <a:gd name="connsiteX3" fmla="*/ 8609635 w 8715736"/>
                <a:gd name="connsiteY3" fmla="*/ 1354239 h 3159890"/>
                <a:gd name="connsiteX4" fmla="*/ 8565265 w 8715736"/>
                <a:gd name="connsiteY4" fmla="*/ 3159890 h 3159890"/>
                <a:gd name="connsiteX5" fmla="*/ 1387032 w 8715736"/>
                <a:gd name="connsiteY5" fmla="*/ 3032568 h 3159890"/>
                <a:gd name="connsiteX6" fmla="*/ 69448 w 8715736"/>
                <a:gd name="connsiteY6" fmla="*/ 3102016 h 3159890"/>
                <a:gd name="connsiteX7" fmla="*/ 0 w 8715736"/>
                <a:gd name="connsiteY7" fmla="*/ 46300 h 3159890"/>
                <a:gd name="connsiteX0" fmla="*/ 0 w 8715736"/>
                <a:gd name="connsiteY0" fmla="*/ 46300 h 3159890"/>
                <a:gd name="connsiteX1" fmla="*/ 3597797 w 8715736"/>
                <a:gd name="connsiteY1" fmla="*/ 81024 h 3159890"/>
                <a:gd name="connsiteX2" fmla="*/ 5739113 w 8715736"/>
                <a:gd name="connsiteY2" fmla="*/ 92598 h 3159890"/>
                <a:gd name="connsiteX3" fmla="*/ 8715736 w 8715736"/>
                <a:gd name="connsiteY3" fmla="*/ 0 h 3159890"/>
                <a:gd name="connsiteX4" fmla="*/ 8609635 w 8715736"/>
                <a:gd name="connsiteY4" fmla="*/ 1354239 h 3159890"/>
                <a:gd name="connsiteX5" fmla="*/ 8565265 w 8715736"/>
                <a:gd name="connsiteY5" fmla="*/ 3159890 h 3159890"/>
                <a:gd name="connsiteX6" fmla="*/ 1387032 w 8715736"/>
                <a:gd name="connsiteY6" fmla="*/ 3032568 h 3159890"/>
                <a:gd name="connsiteX7" fmla="*/ 69448 w 8715736"/>
                <a:gd name="connsiteY7" fmla="*/ 3102016 h 3159890"/>
                <a:gd name="connsiteX8" fmla="*/ 0 w 8715736"/>
                <a:gd name="connsiteY8" fmla="*/ 46300 h 3159890"/>
                <a:gd name="connsiteX0" fmla="*/ 0 w 8715736"/>
                <a:gd name="connsiteY0" fmla="*/ 46300 h 3159890"/>
                <a:gd name="connsiteX1" fmla="*/ 1711124 w 8715736"/>
                <a:gd name="connsiteY1" fmla="*/ 69449 h 3159890"/>
                <a:gd name="connsiteX2" fmla="*/ 3597797 w 8715736"/>
                <a:gd name="connsiteY2" fmla="*/ 81024 h 3159890"/>
                <a:gd name="connsiteX3" fmla="*/ 5739113 w 8715736"/>
                <a:gd name="connsiteY3" fmla="*/ 92598 h 3159890"/>
                <a:gd name="connsiteX4" fmla="*/ 8715736 w 8715736"/>
                <a:gd name="connsiteY4" fmla="*/ 0 h 3159890"/>
                <a:gd name="connsiteX5" fmla="*/ 8609635 w 8715736"/>
                <a:gd name="connsiteY5" fmla="*/ 1354239 h 3159890"/>
                <a:gd name="connsiteX6" fmla="*/ 8565265 w 8715736"/>
                <a:gd name="connsiteY6" fmla="*/ 3159890 h 3159890"/>
                <a:gd name="connsiteX7" fmla="*/ 1387032 w 8715736"/>
                <a:gd name="connsiteY7" fmla="*/ 3032568 h 3159890"/>
                <a:gd name="connsiteX8" fmla="*/ 69448 w 8715736"/>
                <a:gd name="connsiteY8" fmla="*/ 3102016 h 3159890"/>
                <a:gd name="connsiteX9" fmla="*/ 0 w 8715736"/>
                <a:gd name="connsiteY9" fmla="*/ 46300 h 315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715736" h="3159890">
                  <a:moveTo>
                    <a:pt x="0" y="46300"/>
                  </a:moveTo>
                  <a:lnTo>
                    <a:pt x="1711124" y="69449"/>
                  </a:lnTo>
                  <a:lnTo>
                    <a:pt x="3597797" y="81024"/>
                  </a:lnTo>
                  <a:cubicBezTo>
                    <a:pt x="4303853" y="69449"/>
                    <a:pt x="5033057" y="104173"/>
                    <a:pt x="5739113" y="92598"/>
                  </a:cubicBezTo>
                  <a:lnTo>
                    <a:pt x="8715736" y="0"/>
                  </a:lnTo>
                  <a:cubicBezTo>
                    <a:pt x="8707377" y="416689"/>
                    <a:pt x="8617994" y="937550"/>
                    <a:pt x="8609635" y="1354239"/>
                  </a:cubicBezTo>
                  <a:cubicBezTo>
                    <a:pt x="8594845" y="1956123"/>
                    <a:pt x="8661078" y="2558006"/>
                    <a:pt x="8565265" y="3159890"/>
                  </a:cubicBezTo>
                  <a:cubicBezTo>
                    <a:pt x="6153230" y="3152174"/>
                    <a:pt x="3799067" y="3040284"/>
                    <a:pt x="1387032" y="3032568"/>
                  </a:cubicBezTo>
                  <a:lnTo>
                    <a:pt x="69448" y="3102016"/>
                  </a:lnTo>
                  <a:cubicBezTo>
                    <a:pt x="150471" y="2095018"/>
                    <a:pt x="150471" y="1250068"/>
                    <a:pt x="0" y="46300"/>
                  </a:cubicBezTo>
                  <a:close/>
                </a:path>
              </a:pathLst>
            </a:custGeom>
            <a:solidFill>
              <a:srgbClr val="8AE784">
                <a:lumMod val="60000"/>
                <a:lumOff val="4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Arial"/>
                <a:ea typeface="+mn-ea"/>
                <a:cs typeface="+mn-cs"/>
              </a:endParaRPr>
            </a:p>
          </p:txBody>
        </p:sp>
      </p:grpSp>
      <p:graphicFrame>
        <p:nvGraphicFramePr>
          <p:cNvPr id="11" name="Table 10"/>
          <p:cNvGraphicFramePr>
            <a:graphicFrameLocks noGrp="1"/>
          </p:cNvGraphicFramePr>
          <p:nvPr>
            <p:extLst>
              <p:ext uri="{D42A27DB-BD31-4B8C-83A1-F6EECF244321}">
                <p14:modId xmlns:p14="http://schemas.microsoft.com/office/powerpoint/2010/main" val="4245481800"/>
              </p:ext>
            </p:extLst>
          </p:nvPr>
        </p:nvGraphicFramePr>
        <p:xfrm>
          <a:off x="544337" y="2470777"/>
          <a:ext cx="11239018" cy="3151536"/>
        </p:xfrm>
        <a:graphic>
          <a:graphicData uri="http://schemas.openxmlformats.org/drawingml/2006/table">
            <a:tbl>
              <a:tblPr firstRow="1" bandRow="1">
                <a:solidFill>
                  <a:srgbClr val="8AE784">
                    <a:lumMod val="50000"/>
                  </a:srgbClr>
                </a:solidFill>
              </a:tblPr>
              <a:tblGrid>
                <a:gridCol w="5619509">
                  <a:extLst>
                    <a:ext uri="{9D8B030D-6E8A-4147-A177-3AD203B41FA5}">
                      <a16:colId xmlns:a16="http://schemas.microsoft.com/office/drawing/2014/main" val="1187328568"/>
                    </a:ext>
                  </a:extLst>
                </a:gridCol>
                <a:gridCol w="5619509">
                  <a:extLst>
                    <a:ext uri="{9D8B030D-6E8A-4147-A177-3AD203B41FA5}">
                      <a16:colId xmlns:a16="http://schemas.microsoft.com/office/drawing/2014/main" val="2714439271"/>
                    </a:ext>
                  </a:extLst>
                </a:gridCol>
              </a:tblGrid>
              <a:tr h="661823">
                <a:tc gridSpan="2">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3600" dirty="0" smtClean="0">
                          <a:ln>
                            <a:noFill/>
                          </a:ln>
                          <a:solidFill>
                            <a:schemeClr val="accent2">
                              <a:lumMod val="75000"/>
                            </a:schemeClr>
                          </a:solidFill>
                          <a:latin typeface="Cambria" panose="02040503050406030204" pitchFamily="18" charset="0"/>
                          <a:ea typeface="Cambria" panose="02040503050406030204" pitchFamily="18" charset="0"/>
                        </a:rPr>
                        <a:t>PHIẾU ĐỌC</a:t>
                      </a:r>
                      <a:r>
                        <a:rPr lang="en-US" sz="3600" baseline="0" dirty="0" smtClean="0">
                          <a:ln>
                            <a:noFill/>
                          </a:ln>
                          <a:solidFill>
                            <a:schemeClr val="accent2">
                              <a:lumMod val="75000"/>
                            </a:schemeClr>
                          </a:solidFill>
                          <a:latin typeface="Cambria" panose="02040503050406030204" pitchFamily="18" charset="0"/>
                          <a:ea typeface="Cambria" panose="02040503050406030204" pitchFamily="18" charset="0"/>
                        </a:rPr>
                        <a:t> SÁCH</a:t>
                      </a:r>
                      <a:endParaRPr lang="en-US" sz="3600" dirty="0">
                        <a:ln>
                          <a:noFill/>
                        </a:ln>
                        <a:solidFill>
                          <a:schemeClr val="accent2">
                            <a:lumMod val="75000"/>
                          </a:schemeClr>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389693883"/>
                  </a:ext>
                </a:extLst>
              </a:tr>
              <a:tr h="1418191">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457200" indent="-457200">
                        <a:buFontTx/>
                        <a:buChar char="-"/>
                      </a:pPr>
                      <a:r>
                        <a:rPr lang="en-US" sz="2800" dirty="0" err="1" smtClean="0">
                          <a:ln>
                            <a:noFill/>
                          </a:ln>
                          <a:solidFill>
                            <a:schemeClr val="tx1"/>
                          </a:solidFill>
                          <a:latin typeface="Cambria" panose="02040503050406030204" pitchFamily="18" charset="0"/>
                          <a:ea typeface="Cambria" panose="02040503050406030204" pitchFamily="18" charset="0"/>
                        </a:rPr>
                        <a:t>Ngày</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đọc</a:t>
                      </a:r>
                      <a:r>
                        <a:rPr lang="en-US" sz="2800" baseline="0" dirty="0" smtClean="0">
                          <a:ln>
                            <a:noFill/>
                          </a:ln>
                          <a:solidFill>
                            <a:schemeClr val="tx1"/>
                          </a:solidFill>
                          <a:latin typeface="Cambria" panose="02040503050406030204" pitchFamily="18" charset="0"/>
                          <a:ea typeface="Cambria" panose="02040503050406030204" pitchFamily="18" charset="0"/>
                        </a:rPr>
                        <a:t>: (…)</a:t>
                      </a:r>
                    </a:p>
                    <a:p>
                      <a:pPr marL="457200" marR="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800" baseline="0" dirty="0" err="1" smtClean="0">
                          <a:ln>
                            <a:noFill/>
                          </a:ln>
                          <a:solidFill>
                            <a:schemeClr val="tx1"/>
                          </a:solidFill>
                          <a:latin typeface="Cambria" panose="02040503050406030204" pitchFamily="18" charset="0"/>
                          <a:ea typeface="Cambria" panose="02040503050406030204" pitchFamily="18" charset="0"/>
                        </a:rPr>
                        <a:t>Số</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câu</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đố</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đã</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đọc</a:t>
                      </a:r>
                      <a:r>
                        <a:rPr lang="en-US" sz="2800" baseline="0" dirty="0" smtClean="0">
                          <a:ln>
                            <a:noFill/>
                          </a:ln>
                          <a:solidFill>
                            <a:schemeClr val="tx1"/>
                          </a:solidFill>
                          <a:latin typeface="Cambria" panose="02040503050406030204" pitchFamily="18" charset="0"/>
                          <a:ea typeface="Cambria" panose="02040503050406030204" pitchFamily="18" charset="0"/>
                        </a:rPr>
                        <a:t>: (…)</a:t>
                      </a:r>
                      <a:endParaRPr lang="en-US" sz="2800" dirty="0" smtClean="0">
                        <a:ln>
                          <a:noFill/>
                        </a:ln>
                        <a:solidFill>
                          <a:schemeClr val="tx1"/>
                        </a:solidFill>
                        <a:latin typeface="Cambria" panose="02040503050406030204" pitchFamily="18" charset="0"/>
                        <a:ea typeface="Cambria" panose="02040503050406030204" pitchFamily="18" charset="0"/>
                      </a:endParaRPr>
                    </a:p>
                    <a:p>
                      <a:pPr marL="457200" marR="0" indent="-457200" algn="l" defTabSz="914400" rtl="0" eaLnBrk="1" fontAlgn="auto" latinLnBrk="0" hangingPunct="1">
                        <a:lnSpc>
                          <a:spcPct val="100000"/>
                        </a:lnSpc>
                        <a:spcBef>
                          <a:spcPts val="0"/>
                        </a:spcBef>
                        <a:spcAft>
                          <a:spcPts val="0"/>
                        </a:spcAft>
                        <a:buClr>
                          <a:srgbClr val="000000"/>
                        </a:buClr>
                        <a:buSzTx/>
                        <a:buFontTx/>
                        <a:buChar char="-"/>
                        <a:tabLst/>
                        <a:defRPr/>
                      </a:pPr>
                      <a:r>
                        <a:rPr lang="en-US" sz="2800" dirty="0" err="1" smtClean="0">
                          <a:ln>
                            <a:noFill/>
                          </a:ln>
                          <a:solidFill>
                            <a:schemeClr val="tx1"/>
                          </a:solidFill>
                          <a:latin typeface="Cambria" panose="02040503050406030204" pitchFamily="18" charset="0"/>
                          <a:ea typeface="Cambria" panose="02040503050406030204" pitchFamily="18" charset="0"/>
                        </a:rPr>
                        <a:t>Các</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đồ</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vật</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được</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nói</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đến</a:t>
                      </a:r>
                      <a:r>
                        <a:rPr lang="en-US" sz="2800" baseline="0" dirty="0" smtClean="0">
                          <a:ln>
                            <a:noFill/>
                          </a:ln>
                          <a:solidFill>
                            <a:schemeClr val="tx1"/>
                          </a:solidFill>
                          <a:latin typeface="Cambria" panose="02040503050406030204" pitchFamily="18" charset="0"/>
                          <a:ea typeface="Cambria" panose="02040503050406030204" pitchFamily="18" charset="0"/>
                        </a:rPr>
                        <a:t>: (…)</a:t>
                      </a:r>
                      <a:endParaRPr lang="en-US" sz="2800" dirty="0" smtClean="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3163707884"/>
                  </a:ext>
                </a:extLst>
              </a:tr>
              <a:tr h="535761">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smtClean="0">
                          <a:ln>
                            <a:noFill/>
                          </a:ln>
                          <a:solidFill>
                            <a:schemeClr val="tx1"/>
                          </a:solidFill>
                          <a:latin typeface="Cambria" panose="02040503050406030204" pitchFamily="18" charset="0"/>
                          <a:ea typeface="Cambria" panose="02040503050406030204" pitchFamily="18" charset="0"/>
                        </a:rPr>
                        <a:t>Câu</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đố</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em</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thấy</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dễ</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đoán</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nhất</a:t>
                      </a:r>
                      <a:r>
                        <a:rPr lang="en-US" sz="2800" baseline="0" dirty="0" smtClean="0">
                          <a:ln>
                            <a:noFill/>
                          </a:ln>
                          <a:solidFill>
                            <a:schemeClr val="tx1"/>
                          </a:solidFill>
                          <a:latin typeface="Cambria" panose="02040503050406030204" pitchFamily="18" charset="0"/>
                          <a:ea typeface="Cambria" panose="02040503050406030204" pitchFamily="18" charset="0"/>
                        </a:rPr>
                        <a:t>: (…)</a:t>
                      </a:r>
                      <a:endParaRPr lang="en-US" sz="2800" dirty="0" smtClean="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800" dirty="0" err="1" smtClean="0">
                          <a:ln>
                            <a:noFill/>
                          </a:ln>
                          <a:solidFill>
                            <a:schemeClr val="tx1"/>
                          </a:solidFill>
                          <a:latin typeface="Cambria" panose="02040503050406030204" pitchFamily="18" charset="0"/>
                          <a:ea typeface="Cambria" panose="02040503050406030204" pitchFamily="18" charset="0"/>
                        </a:rPr>
                        <a:t>Câu</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đố</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em</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thấy</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khó</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đoán</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nhất</a:t>
                      </a:r>
                      <a:r>
                        <a:rPr lang="en-US" sz="2800" baseline="0" dirty="0" smtClean="0">
                          <a:ln>
                            <a:noFill/>
                          </a:ln>
                          <a:solidFill>
                            <a:schemeClr val="tx1"/>
                          </a:solidFill>
                          <a:latin typeface="Cambria" panose="02040503050406030204" pitchFamily="18" charset="0"/>
                          <a:ea typeface="Cambria" panose="02040503050406030204" pitchFamily="18" charset="0"/>
                        </a:rPr>
                        <a:t>: (…)</a:t>
                      </a:r>
                      <a:endParaRPr lang="en-US" sz="2800" dirty="0" smtClean="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44503092"/>
                  </a:ext>
                </a:extLst>
              </a:tr>
              <a:tr h="535761">
                <a:tc gridSpan="2">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r>
                        <a:rPr lang="en-US" sz="2800" dirty="0" err="1" smtClean="0">
                          <a:ln>
                            <a:noFill/>
                          </a:ln>
                          <a:solidFill>
                            <a:schemeClr val="tx1"/>
                          </a:solidFill>
                          <a:latin typeface="Cambria" panose="02040503050406030204" pitchFamily="18" charset="0"/>
                          <a:ea typeface="Cambria" panose="02040503050406030204" pitchFamily="18" charset="0"/>
                        </a:rPr>
                        <a:t>Mức</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độ</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yêu</a:t>
                      </a:r>
                      <a:r>
                        <a:rPr lang="en-US" sz="2800" baseline="0" dirty="0" smtClean="0">
                          <a:ln>
                            <a:noFill/>
                          </a:ln>
                          <a:solidFill>
                            <a:schemeClr val="tx1"/>
                          </a:solidFill>
                          <a:latin typeface="Cambria" panose="02040503050406030204" pitchFamily="18" charset="0"/>
                          <a:ea typeface="Cambria" panose="02040503050406030204" pitchFamily="18" charset="0"/>
                        </a:rPr>
                        <a:t> </a:t>
                      </a:r>
                      <a:r>
                        <a:rPr lang="en-US" sz="2800" baseline="0" dirty="0" err="1" smtClean="0">
                          <a:ln>
                            <a:noFill/>
                          </a:ln>
                          <a:solidFill>
                            <a:schemeClr val="tx1"/>
                          </a:solidFill>
                          <a:latin typeface="Cambria" panose="02040503050406030204" pitchFamily="18" charset="0"/>
                          <a:ea typeface="Cambria" panose="02040503050406030204" pitchFamily="18" charset="0"/>
                        </a:rPr>
                        <a:t>thích</a:t>
                      </a:r>
                      <a:r>
                        <a:rPr lang="en-US" sz="2800" baseline="0" dirty="0" smtClean="0">
                          <a:ln>
                            <a:noFill/>
                          </a:ln>
                          <a:solidFill>
                            <a:schemeClr val="tx1"/>
                          </a:solidFill>
                          <a:latin typeface="Cambria" panose="02040503050406030204" pitchFamily="18" charset="0"/>
                          <a:ea typeface="Cambria" panose="02040503050406030204" pitchFamily="18" charset="0"/>
                        </a:rPr>
                        <a:t>: </a:t>
                      </a:r>
                      <a:endParaRPr lang="en-US" sz="2800" dirty="0">
                        <a:ln>
                          <a:noFill/>
                        </a:ln>
                        <a:solidFill>
                          <a:schemeClr val="tx1"/>
                        </a:solidFill>
                        <a:latin typeface="Cambria" panose="02040503050406030204" pitchFamily="18" charset="0"/>
                        <a:ea typeface="Cambria" panose="02040503050406030204" pitchFamily="18" charset="0"/>
                      </a:endParaRPr>
                    </a:p>
                  </a:txBody>
                  <a:tcPr>
                    <a:lnL w="28575" cap="flat" cmpd="sng" algn="ctr">
                      <a:solidFill>
                        <a:srgbClr val="8AE784">
                          <a:lumMod val="75000"/>
                        </a:srgbClr>
                      </a:solidFill>
                      <a:prstDash val="sysDashDotDot"/>
                      <a:round/>
                      <a:headEnd type="none" w="med" len="med"/>
                      <a:tailEnd type="none" w="med" len="med"/>
                    </a:lnL>
                    <a:lnR w="28575" cap="flat" cmpd="sng" algn="ctr">
                      <a:solidFill>
                        <a:srgbClr val="8AE784">
                          <a:lumMod val="75000"/>
                        </a:srgbClr>
                      </a:solidFill>
                      <a:prstDash val="sysDashDotDot"/>
                      <a:round/>
                      <a:headEnd type="none" w="med" len="med"/>
                      <a:tailEnd type="none" w="med" len="med"/>
                    </a:lnR>
                    <a:lnT w="28575" cap="flat" cmpd="sng" algn="ctr">
                      <a:solidFill>
                        <a:srgbClr val="8AE784">
                          <a:lumMod val="75000"/>
                        </a:srgbClr>
                      </a:solidFill>
                      <a:prstDash val="sysDashDotDot"/>
                      <a:round/>
                      <a:headEnd type="none" w="med" len="med"/>
                      <a:tailEnd type="none" w="med" len="med"/>
                    </a:lnT>
                    <a:lnB w="28575" cap="flat" cmpd="sng" algn="ctr">
                      <a:solidFill>
                        <a:srgbClr val="8AE784">
                          <a:lumMod val="75000"/>
                        </a:srgbClr>
                      </a:solidFill>
                      <a:prstDash val="sysDashDotDot"/>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tc>
                <a:extLst>
                  <a:ext uri="{0D108BD9-81ED-4DB2-BD59-A6C34878D82A}">
                    <a16:rowId xmlns:a16="http://schemas.microsoft.com/office/drawing/2014/main" val="2823220886"/>
                  </a:ext>
                </a:extLst>
              </a:tr>
            </a:tbl>
          </a:graphicData>
        </a:graphic>
      </p:graphicFrame>
      <p:grpSp>
        <p:nvGrpSpPr>
          <p:cNvPr id="19" name="Group 18"/>
          <p:cNvGrpSpPr/>
          <p:nvPr/>
        </p:nvGrpSpPr>
        <p:grpSpPr>
          <a:xfrm>
            <a:off x="3480125" y="5138456"/>
            <a:ext cx="2683721" cy="432712"/>
            <a:chOff x="4074288" y="4490308"/>
            <a:chExt cx="2683721" cy="432712"/>
          </a:xfrm>
        </p:grpSpPr>
        <p:sp>
          <p:nvSpPr>
            <p:cNvPr id="20" name="5-Point Star 19"/>
            <p:cNvSpPr/>
            <p:nvPr/>
          </p:nvSpPr>
          <p:spPr>
            <a:xfrm>
              <a:off x="4074288" y="4518325"/>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21" name="5-Point Star 20"/>
            <p:cNvSpPr/>
            <p:nvPr/>
          </p:nvSpPr>
          <p:spPr>
            <a:xfrm>
              <a:off x="4628909" y="4518325"/>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22" name="5-Point Star 21"/>
            <p:cNvSpPr/>
            <p:nvPr/>
          </p:nvSpPr>
          <p:spPr>
            <a:xfrm>
              <a:off x="5183530" y="4513066"/>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23" name="5-Point Star 22"/>
            <p:cNvSpPr/>
            <p:nvPr/>
          </p:nvSpPr>
          <p:spPr>
            <a:xfrm>
              <a:off x="5740400" y="4507807"/>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sp>
          <p:nvSpPr>
            <p:cNvPr id="24" name="5-Point Star 23"/>
            <p:cNvSpPr/>
            <p:nvPr/>
          </p:nvSpPr>
          <p:spPr>
            <a:xfrm>
              <a:off x="6295021" y="4490308"/>
              <a:ext cx="462988" cy="404695"/>
            </a:xfrm>
            <a:prstGeom prst="star5">
              <a:avLst/>
            </a:prstGeom>
            <a:noFill/>
            <a:ln w="25400" cap="flat" cmpd="sng" algn="ctr">
              <a:solidFill>
                <a:srgbClr val="000000">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3BCFF"/>
                </a:solidFill>
                <a:effectLst/>
                <a:uLnTx/>
                <a:uFillTx/>
                <a:latin typeface="Arial"/>
                <a:ea typeface="+mn-ea"/>
                <a:cs typeface="+mn-cs"/>
              </a:endParaRPr>
            </a:p>
          </p:txBody>
        </p:sp>
      </p:grpSp>
      <p:sp>
        <p:nvSpPr>
          <p:cNvPr id="25" name="文本框 56">
            <a:extLst>
              <a:ext uri="{FF2B5EF4-FFF2-40B4-BE49-F238E27FC236}">
                <a16:creationId xmlns:a16="http://schemas.microsoft.com/office/drawing/2014/main" id="{41777B16-E05E-4BD0-B730-61D6DD6ED1E0}"/>
              </a:ext>
            </a:extLst>
          </p:cNvPr>
          <p:cNvSpPr txBox="1"/>
          <p:nvPr/>
        </p:nvSpPr>
        <p:spPr>
          <a:xfrm>
            <a:off x="475367" y="309912"/>
            <a:ext cx="11200764" cy="1736646"/>
          </a:xfrm>
          <a:prstGeom prst="roundRect">
            <a:avLst/>
          </a:prstGeom>
          <a:solidFill>
            <a:srgbClr val="FBD078"/>
          </a:solidFill>
          <a:ln>
            <a:solidFill>
              <a:srgbClr val="F39F14"/>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smtClean="0">
                <a:solidFill>
                  <a:schemeClr val="accent2">
                    <a:lumMod val="75000"/>
                  </a:schemeClr>
                </a:solidFill>
                <a:latin typeface="Cambria" panose="02040503050406030204" pitchFamily="18" charset="0"/>
                <a:ea typeface="字魂115号-刀刀体" panose="00000500000000000000" pitchFamily="2" charset="-122"/>
                <a:cs typeface="+mn-ea"/>
                <a:sym typeface="+mn-lt"/>
              </a:rPr>
              <a:t>1. </a:t>
            </a:r>
            <a:r>
              <a:rPr lang="vi-VN" altLang="zh-CN" sz="3200" b="1" spc="100" dirty="0" smtClean="0">
                <a:solidFill>
                  <a:schemeClr val="accent2">
                    <a:lumMod val="75000"/>
                  </a:schemeClr>
                </a:solidFill>
                <a:latin typeface="Cambria" panose="02040503050406030204" pitchFamily="18" charset="0"/>
                <a:ea typeface="字魂115号-刀刀体" panose="00000500000000000000" pitchFamily="2" charset="-122"/>
                <a:cs typeface="+mn-ea"/>
                <a:sym typeface="+mn-lt"/>
              </a:rPr>
              <a:t>Tìm đọc câu chuyện, bài văn, bài thơ,… về tình cảm của người thân trong gia đình và viết phiếu đọc sách theo mẫu.</a:t>
            </a:r>
          </a:p>
        </p:txBody>
      </p:sp>
    </p:spTree>
    <p:extLst>
      <p:ext uri="{BB962C8B-B14F-4D97-AF65-F5344CB8AC3E}">
        <p14:creationId xmlns:p14="http://schemas.microsoft.com/office/powerpoint/2010/main" val="3625279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2" name="Rectangle 1"/>
          <p:cNvSpPr/>
          <p:nvPr/>
        </p:nvSpPr>
        <p:spPr>
          <a:xfrm>
            <a:off x="3576577" y="0"/>
            <a:ext cx="6096000" cy="6924973"/>
          </a:xfrm>
          <a:prstGeom prst="rect">
            <a:avLst/>
          </a:prstGeom>
          <a:solidFill>
            <a:srgbClr val="33CCCC">
              <a:alpha val="71000"/>
            </a:srgbClr>
          </a:solidFill>
        </p:spPr>
        <p:txBody>
          <a:bodyPr>
            <a:spAutoFit/>
          </a:bodyPr>
          <a:lstStyle/>
          <a:p>
            <a:pPr algn="ctr"/>
            <a:r>
              <a:rPr lang="vi-VN" sz="2800" b="0" i="0" dirty="0" smtClean="0">
                <a:solidFill>
                  <a:srgbClr val="002060"/>
                </a:solidFill>
                <a:effectLst/>
                <a:latin typeface="Cambria" panose="02040503050406030204" pitchFamily="18" charset="0"/>
                <a:ea typeface="Cambria" panose="02040503050406030204" pitchFamily="18" charset="0"/>
              </a:rPr>
              <a:t>MẸ CỦA EM</a:t>
            </a:r>
          </a:p>
          <a:p>
            <a:r>
              <a:rPr lang="vi-VN" sz="2800" b="0" i="0" dirty="0" smtClean="0">
                <a:solidFill>
                  <a:srgbClr val="002060"/>
                </a:solidFill>
                <a:effectLst/>
                <a:latin typeface="Cambria" panose="02040503050406030204" pitchFamily="18" charset="0"/>
                <a:ea typeface="Cambria" panose="02040503050406030204" pitchFamily="18" charset="0"/>
              </a:rPr>
              <a:t>Ở nhà, em có mẹ</a:t>
            </a:r>
            <a:br>
              <a:rPr lang="vi-VN" sz="2800" b="0" i="0" dirty="0" smtClean="0">
                <a:solidFill>
                  <a:srgbClr val="002060"/>
                </a:solidFill>
                <a:effectLst/>
                <a:latin typeface="Cambria" panose="02040503050406030204" pitchFamily="18" charset="0"/>
                <a:ea typeface="Cambria" panose="02040503050406030204" pitchFamily="18" charset="0"/>
              </a:rPr>
            </a:br>
            <a:r>
              <a:rPr lang="vi-VN" sz="2800" b="0" i="0" dirty="0" smtClean="0">
                <a:solidFill>
                  <a:srgbClr val="002060"/>
                </a:solidFill>
                <a:effectLst/>
                <a:latin typeface="Cambria" panose="02040503050406030204" pitchFamily="18" charset="0"/>
                <a:ea typeface="Cambria" panose="02040503050406030204" pitchFamily="18" charset="0"/>
              </a:rPr>
              <a:t>Bao việc mẹ phải lo</a:t>
            </a:r>
            <a:br>
              <a:rPr lang="vi-VN" sz="2800" b="0" i="0" dirty="0" smtClean="0">
                <a:solidFill>
                  <a:srgbClr val="002060"/>
                </a:solidFill>
                <a:effectLst/>
                <a:latin typeface="Cambria" panose="02040503050406030204" pitchFamily="18" charset="0"/>
                <a:ea typeface="Cambria" panose="02040503050406030204" pitchFamily="18" charset="0"/>
              </a:rPr>
            </a:br>
            <a:r>
              <a:rPr lang="vi-VN" sz="2800" b="0" i="0" dirty="0" smtClean="0">
                <a:solidFill>
                  <a:srgbClr val="002060"/>
                </a:solidFill>
                <a:effectLst/>
                <a:latin typeface="Cambria" panose="02040503050406030204" pitchFamily="18" charset="0"/>
                <a:ea typeface="Cambria" panose="02040503050406030204" pitchFamily="18" charset="0"/>
              </a:rPr>
              <a:t>Thúc khuya mà dậy sớm</a:t>
            </a:r>
            <a:br>
              <a:rPr lang="vi-VN" sz="2800" b="0" i="0" dirty="0" smtClean="0">
                <a:solidFill>
                  <a:srgbClr val="002060"/>
                </a:solidFill>
                <a:effectLst/>
                <a:latin typeface="Cambria" panose="02040503050406030204" pitchFamily="18" charset="0"/>
                <a:ea typeface="Cambria" panose="02040503050406030204" pitchFamily="18" charset="0"/>
              </a:rPr>
            </a:br>
            <a:r>
              <a:rPr lang="vi-VN" sz="2800" b="0" i="0" dirty="0" smtClean="0">
                <a:solidFill>
                  <a:srgbClr val="002060"/>
                </a:solidFill>
                <a:effectLst/>
                <a:latin typeface="Cambria" panose="02040503050406030204" pitchFamily="18" charset="0"/>
                <a:ea typeface="Cambria" panose="02040503050406030204" pitchFamily="18" charset="0"/>
              </a:rPr>
              <a:t>Mẹ chăm công việc nhà</a:t>
            </a:r>
            <a:r>
              <a:rPr lang="en-US" sz="2800" b="0" i="0" dirty="0" smtClean="0">
                <a:solidFill>
                  <a:srgbClr val="002060"/>
                </a:solidFill>
                <a:effectLst/>
                <a:latin typeface="Cambria" panose="02040503050406030204" pitchFamily="18" charset="0"/>
                <a:ea typeface="Cambria" panose="02040503050406030204" pitchFamily="18" charset="0"/>
              </a:rPr>
              <a:t>.</a:t>
            </a:r>
          </a:p>
          <a:p>
            <a:endParaRPr lang="vi-VN" sz="1200" b="0" i="0" dirty="0" smtClean="0">
              <a:solidFill>
                <a:srgbClr val="002060"/>
              </a:solidFill>
              <a:effectLst/>
              <a:latin typeface="Cambria" panose="02040503050406030204" pitchFamily="18" charset="0"/>
              <a:ea typeface="Cambria" panose="02040503050406030204" pitchFamily="18" charset="0"/>
            </a:endParaRPr>
          </a:p>
          <a:p>
            <a:r>
              <a:rPr lang="en-US" sz="2800" b="0" i="0" dirty="0" smtClean="0">
                <a:solidFill>
                  <a:srgbClr val="002060"/>
                </a:solidFill>
                <a:effectLst/>
                <a:latin typeface="Cambria" panose="02040503050406030204" pitchFamily="18" charset="0"/>
                <a:ea typeface="Cambria" panose="02040503050406030204" pitchFamily="18" charset="0"/>
              </a:rPr>
              <a:t>	</a:t>
            </a:r>
            <a:r>
              <a:rPr lang="vi-VN" sz="2800" b="0" i="0" dirty="0" smtClean="0">
                <a:solidFill>
                  <a:srgbClr val="002060"/>
                </a:solidFill>
                <a:effectLst/>
                <a:latin typeface="Cambria" panose="02040503050406030204" pitchFamily="18" charset="0"/>
                <a:ea typeface="Cambria" panose="02040503050406030204" pitchFamily="18" charset="0"/>
              </a:rPr>
              <a:t>Thế mà cứ đúng giờ</a:t>
            </a:r>
            <a:br>
              <a:rPr lang="vi-VN" sz="2800" b="0" i="0" dirty="0" smtClean="0">
                <a:solidFill>
                  <a:srgbClr val="002060"/>
                </a:solidFill>
                <a:effectLst/>
                <a:latin typeface="Cambria" panose="02040503050406030204" pitchFamily="18" charset="0"/>
                <a:ea typeface="Cambria" panose="02040503050406030204" pitchFamily="18" charset="0"/>
              </a:rPr>
            </a:br>
            <a:r>
              <a:rPr lang="en-US" sz="2800" b="0" i="0" dirty="0" smtClean="0">
                <a:solidFill>
                  <a:srgbClr val="002060"/>
                </a:solidFill>
                <a:effectLst/>
                <a:latin typeface="Cambria" panose="02040503050406030204" pitchFamily="18" charset="0"/>
                <a:ea typeface="Cambria" panose="02040503050406030204" pitchFamily="18" charset="0"/>
              </a:rPr>
              <a:t>	</a:t>
            </a:r>
            <a:r>
              <a:rPr lang="vi-VN" sz="2800" b="0" i="0" dirty="0" smtClean="0">
                <a:solidFill>
                  <a:srgbClr val="002060"/>
                </a:solidFill>
                <a:effectLst/>
                <a:latin typeface="Cambria" panose="02040503050406030204" pitchFamily="18" charset="0"/>
                <a:ea typeface="Cambria" panose="02040503050406030204" pitchFamily="18" charset="0"/>
              </a:rPr>
              <a:t>Mẹ gọi thức em dậy</a:t>
            </a:r>
            <a:br>
              <a:rPr lang="vi-VN" sz="2800" b="0" i="0" dirty="0" smtClean="0">
                <a:solidFill>
                  <a:srgbClr val="002060"/>
                </a:solidFill>
                <a:effectLst/>
                <a:latin typeface="Cambria" panose="02040503050406030204" pitchFamily="18" charset="0"/>
                <a:ea typeface="Cambria" panose="02040503050406030204" pitchFamily="18" charset="0"/>
              </a:rPr>
            </a:br>
            <a:r>
              <a:rPr lang="en-US" sz="2800" b="0" i="0" dirty="0" smtClean="0">
                <a:solidFill>
                  <a:srgbClr val="002060"/>
                </a:solidFill>
                <a:effectLst/>
                <a:latin typeface="Cambria" panose="02040503050406030204" pitchFamily="18" charset="0"/>
                <a:ea typeface="Cambria" panose="02040503050406030204" pitchFamily="18" charset="0"/>
              </a:rPr>
              <a:t>	</a:t>
            </a:r>
            <a:r>
              <a:rPr lang="vi-VN" sz="2800" b="0" i="0" dirty="0" smtClean="0">
                <a:solidFill>
                  <a:srgbClr val="002060"/>
                </a:solidFill>
                <a:effectLst/>
                <a:latin typeface="Cambria" panose="02040503050406030204" pitchFamily="18" charset="0"/>
                <a:ea typeface="Cambria" panose="02040503050406030204" pitchFamily="18" charset="0"/>
              </a:rPr>
              <a:t>Nhắc gọn gàng đầu tóc</a:t>
            </a:r>
            <a:br>
              <a:rPr lang="vi-VN" sz="2800" b="0" i="0" dirty="0" smtClean="0">
                <a:solidFill>
                  <a:srgbClr val="002060"/>
                </a:solidFill>
                <a:effectLst/>
                <a:latin typeface="Cambria" panose="02040503050406030204" pitchFamily="18" charset="0"/>
                <a:ea typeface="Cambria" panose="02040503050406030204" pitchFamily="18" charset="0"/>
              </a:rPr>
            </a:br>
            <a:r>
              <a:rPr lang="en-US" sz="2800" b="0" i="0" dirty="0" smtClean="0">
                <a:solidFill>
                  <a:srgbClr val="002060"/>
                </a:solidFill>
                <a:effectLst/>
                <a:latin typeface="Cambria" panose="02040503050406030204" pitchFamily="18" charset="0"/>
                <a:ea typeface="Cambria" panose="02040503050406030204" pitchFamily="18" charset="0"/>
              </a:rPr>
              <a:t>	</a:t>
            </a:r>
            <a:r>
              <a:rPr lang="vi-VN" sz="2800" b="0" i="0" dirty="0" smtClean="0">
                <a:solidFill>
                  <a:srgbClr val="002060"/>
                </a:solidFill>
                <a:effectLst/>
                <a:latin typeface="Cambria" panose="02040503050406030204" pitchFamily="18" charset="0"/>
                <a:ea typeface="Cambria" panose="02040503050406030204" pitchFamily="18" charset="0"/>
              </a:rPr>
              <a:t>Việc nào vào việc ấy</a:t>
            </a:r>
            <a:br>
              <a:rPr lang="vi-VN" sz="2800" b="0" i="0" dirty="0" smtClean="0">
                <a:solidFill>
                  <a:srgbClr val="002060"/>
                </a:solidFill>
                <a:effectLst/>
                <a:latin typeface="Cambria" panose="02040503050406030204" pitchFamily="18" charset="0"/>
                <a:ea typeface="Cambria" panose="02040503050406030204" pitchFamily="18" charset="0"/>
              </a:rPr>
            </a:br>
            <a:r>
              <a:rPr lang="en-US" sz="2800" b="0" i="0" dirty="0" smtClean="0">
                <a:solidFill>
                  <a:srgbClr val="002060"/>
                </a:solidFill>
                <a:effectLst/>
                <a:latin typeface="Cambria" panose="02040503050406030204" pitchFamily="18" charset="0"/>
                <a:ea typeface="Cambria" panose="02040503050406030204" pitchFamily="18" charset="0"/>
              </a:rPr>
              <a:t>	</a:t>
            </a:r>
            <a:r>
              <a:rPr lang="vi-VN" sz="2800" b="0" i="0" dirty="0" smtClean="0">
                <a:solidFill>
                  <a:srgbClr val="002060"/>
                </a:solidFill>
                <a:effectLst/>
                <a:latin typeface="Cambria" panose="02040503050406030204" pitchFamily="18" charset="0"/>
                <a:ea typeface="Cambria" panose="02040503050406030204" pitchFamily="18" charset="0"/>
              </a:rPr>
              <a:t>Đ</a:t>
            </a:r>
            <a:r>
              <a:rPr lang="en-US" sz="2800" dirty="0">
                <a:solidFill>
                  <a:srgbClr val="002060"/>
                </a:solidFill>
                <a:latin typeface="Cambria" panose="02040503050406030204" pitchFamily="18" charset="0"/>
                <a:ea typeface="Cambria" panose="02040503050406030204" pitchFamily="18" charset="0"/>
              </a:rPr>
              <a:t>ể</a:t>
            </a:r>
            <a:r>
              <a:rPr lang="vi-VN" sz="2800" b="0" i="0" dirty="0" smtClean="0">
                <a:solidFill>
                  <a:srgbClr val="002060"/>
                </a:solidFill>
                <a:effectLst/>
                <a:latin typeface="Cambria" panose="02040503050406030204" pitchFamily="18" charset="0"/>
                <a:ea typeface="Cambria" panose="02040503050406030204" pitchFamily="18" charset="0"/>
              </a:rPr>
              <a:t> em kịp đến trường</a:t>
            </a:r>
            <a:r>
              <a:rPr lang="en-US" sz="2800" b="0" i="0" dirty="0" smtClean="0">
                <a:solidFill>
                  <a:srgbClr val="002060"/>
                </a:solidFill>
                <a:effectLst/>
                <a:latin typeface="Cambria" panose="02040503050406030204" pitchFamily="18" charset="0"/>
                <a:ea typeface="Cambria" panose="02040503050406030204" pitchFamily="18" charset="0"/>
              </a:rPr>
              <a:t>.</a:t>
            </a:r>
          </a:p>
          <a:p>
            <a:endParaRPr lang="vi-VN" sz="1200" b="0" i="0" dirty="0" smtClean="0">
              <a:solidFill>
                <a:srgbClr val="002060"/>
              </a:solidFill>
              <a:effectLst/>
              <a:latin typeface="Cambria" panose="02040503050406030204" pitchFamily="18" charset="0"/>
              <a:ea typeface="Cambria" panose="02040503050406030204" pitchFamily="18" charset="0"/>
            </a:endParaRPr>
          </a:p>
          <a:p>
            <a:r>
              <a:rPr lang="en-US" sz="2800" b="0" i="0" dirty="0" smtClean="0">
                <a:solidFill>
                  <a:srgbClr val="002060"/>
                </a:solidFill>
                <a:effectLst/>
                <a:latin typeface="Cambria" panose="02040503050406030204" pitchFamily="18" charset="0"/>
                <a:ea typeface="Cambria" panose="02040503050406030204" pitchFamily="18" charset="0"/>
              </a:rPr>
              <a:t>		</a:t>
            </a:r>
            <a:r>
              <a:rPr lang="vi-VN" sz="2800" b="0" i="0" dirty="0" smtClean="0">
                <a:solidFill>
                  <a:srgbClr val="002060"/>
                </a:solidFill>
                <a:effectLst/>
                <a:latin typeface="Cambria" panose="02040503050406030204" pitchFamily="18" charset="0"/>
                <a:ea typeface="Cambria" panose="02040503050406030204" pitchFamily="18" charset="0"/>
              </a:rPr>
              <a:t>Mẹ đã sinh ra em</a:t>
            </a:r>
            <a:br>
              <a:rPr lang="vi-VN" sz="2800" b="0" i="0" dirty="0" smtClean="0">
                <a:solidFill>
                  <a:srgbClr val="002060"/>
                </a:solidFill>
                <a:effectLst/>
                <a:latin typeface="Cambria" panose="02040503050406030204" pitchFamily="18" charset="0"/>
                <a:ea typeface="Cambria" panose="02040503050406030204" pitchFamily="18" charset="0"/>
              </a:rPr>
            </a:br>
            <a:r>
              <a:rPr lang="en-US" sz="2800" b="0" i="0" dirty="0" smtClean="0">
                <a:solidFill>
                  <a:srgbClr val="002060"/>
                </a:solidFill>
                <a:effectLst/>
                <a:latin typeface="Cambria" panose="02040503050406030204" pitchFamily="18" charset="0"/>
                <a:ea typeface="Cambria" panose="02040503050406030204" pitchFamily="18" charset="0"/>
              </a:rPr>
              <a:t>		</a:t>
            </a:r>
            <a:r>
              <a:rPr lang="vi-VN" sz="2800" b="0" i="0" dirty="0" smtClean="0">
                <a:solidFill>
                  <a:srgbClr val="002060"/>
                </a:solidFill>
                <a:effectLst/>
                <a:latin typeface="Cambria" panose="02040503050406030204" pitchFamily="18" charset="0"/>
                <a:ea typeface="Cambria" panose="02040503050406030204" pitchFamily="18" charset="0"/>
              </a:rPr>
              <a:t>Đã vì em vất vả</a:t>
            </a:r>
            <a:br>
              <a:rPr lang="vi-VN" sz="2800" b="0" i="0" dirty="0" smtClean="0">
                <a:solidFill>
                  <a:srgbClr val="002060"/>
                </a:solidFill>
                <a:effectLst/>
                <a:latin typeface="Cambria" panose="02040503050406030204" pitchFamily="18" charset="0"/>
                <a:ea typeface="Cambria" panose="02040503050406030204" pitchFamily="18" charset="0"/>
              </a:rPr>
            </a:br>
            <a:r>
              <a:rPr lang="en-US" sz="2800" b="0" i="0" dirty="0" smtClean="0">
                <a:solidFill>
                  <a:srgbClr val="002060"/>
                </a:solidFill>
                <a:effectLst/>
                <a:latin typeface="Cambria" panose="02040503050406030204" pitchFamily="18" charset="0"/>
                <a:ea typeface="Cambria" panose="02040503050406030204" pitchFamily="18" charset="0"/>
              </a:rPr>
              <a:t>		</a:t>
            </a:r>
            <a:r>
              <a:rPr lang="vi-VN" sz="2800" b="0" i="0" dirty="0" smtClean="0">
                <a:solidFill>
                  <a:srgbClr val="002060"/>
                </a:solidFill>
                <a:effectLst/>
                <a:latin typeface="Cambria" panose="02040503050406030204" pitchFamily="18" charset="0"/>
                <a:ea typeface="Cambria" panose="02040503050406030204" pitchFamily="18" charset="0"/>
              </a:rPr>
              <a:t>Thương mẹ, em thầm hứa</a:t>
            </a:r>
            <a:br>
              <a:rPr lang="vi-VN" sz="2800" b="0" i="0" dirty="0" smtClean="0">
                <a:solidFill>
                  <a:srgbClr val="002060"/>
                </a:solidFill>
                <a:effectLst/>
                <a:latin typeface="Cambria" panose="02040503050406030204" pitchFamily="18" charset="0"/>
                <a:ea typeface="Cambria" panose="02040503050406030204" pitchFamily="18" charset="0"/>
              </a:rPr>
            </a:br>
            <a:r>
              <a:rPr lang="en-US" sz="2800" b="0" i="0" dirty="0" smtClean="0">
                <a:solidFill>
                  <a:srgbClr val="002060"/>
                </a:solidFill>
                <a:effectLst/>
                <a:latin typeface="Cambria" panose="02040503050406030204" pitchFamily="18" charset="0"/>
                <a:ea typeface="Cambria" panose="02040503050406030204" pitchFamily="18" charset="0"/>
              </a:rPr>
              <a:t>		</a:t>
            </a:r>
            <a:r>
              <a:rPr lang="vi-VN" sz="2800" b="0" i="0" dirty="0" smtClean="0">
                <a:solidFill>
                  <a:srgbClr val="002060"/>
                </a:solidFill>
                <a:effectLst/>
                <a:latin typeface="Cambria" panose="02040503050406030204" pitchFamily="18" charset="0"/>
                <a:ea typeface="Cambria" panose="02040503050406030204" pitchFamily="18" charset="0"/>
              </a:rPr>
              <a:t>Ngoan ngoãn và giỏi giang.</a:t>
            </a:r>
          </a:p>
          <a:p>
            <a:r>
              <a:rPr lang="vi-VN" sz="2800" b="0" i="0" dirty="0" smtClean="0">
                <a:solidFill>
                  <a:srgbClr val="002060"/>
                </a:solidFill>
                <a:effectLst/>
                <a:latin typeface="Cambria" panose="02040503050406030204" pitchFamily="18" charset="0"/>
                <a:ea typeface="Cambria" panose="02040503050406030204" pitchFamily="18" charset="0"/>
              </a:rPr>
              <a:t>                             </a:t>
            </a:r>
            <a:r>
              <a:rPr lang="en-US" sz="2800" b="0" i="0" dirty="0" smtClean="0">
                <a:solidFill>
                  <a:srgbClr val="002060"/>
                </a:solidFill>
                <a:effectLst/>
                <a:latin typeface="Cambria" panose="02040503050406030204" pitchFamily="18" charset="0"/>
                <a:ea typeface="Cambria" panose="02040503050406030204" pitchFamily="18" charset="0"/>
              </a:rPr>
              <a:t>		</a:t>
            </a:r>
            <a:r>
              <a:rPr lang="vi-VN" sz="2400" b="0" i="0" dirty="0" smtClean="0">
                <a:solidFill>
                  <a:srgbClr val="002060"/>
                </a:solidFill>
                <a:effectLst/>
                <a:latin typeface="Cambria" panose="02040503050406030204" pitchFamily="18" charset="0"/>
                <a:ea typeface="Cambria" panose="02040503050406030204" pitchFamily="18" charset="0"/>
              </a:rPr>
              <a:t>Trần Quang Vịnh</a:t>
            </a:r>
            <a:endParaRPr lang="vi-VN" sz="2400" b="0" i="0" dirty="0">
              <a:solidFill>
                <a:srgbClr val="002060"/>
              </a:solidFill>
              <a:effectLst/>
              <a:latin typeface="Cambria" panose="02040503050406030204" pitchFamily="18" charset="0"/>
              <a:ea typeface="Cambria" panose="02040503050406030204" pitchFamily="18" charset="0"/>
            </a:endParaRPr>
          </a:p>
        </p:txBody>
      </p:sp>
      <p:pic>
        <p:nvPicPr>
          <p:cNvPr id="6" name="Picture 5"/>
          <p:cNvPicPr>
            <a:picLocks noChangeAspect="1"/>
          </p:cNvPicPr>
          <p:nvPr/>
        </p:nvPicPr>
        <p:blipFill>
          <a:blip r:embed="rId4"/>
          <a:stretch>
            <a:fillRect/>
          </a:stretch>
        </p:blipFill>
        <p:spPr>
          <a:xfrm>
            <a:off x="398266" y="612404"/>
            <a:ext cx="3084843" cy="5633192"/>
          </a:xfrm>
          <a:prstGeom prst="rect">
            <a:avLst/>
          </a:prstGeom>
        </p:spPr>
      </p:pic>
    </p:spTree>
    <p:extLst>
      <p:ext uri="{BB962C8B-B14F-4D97-AF65-F5344CB8AC3E}">
        <p14:creationId xmlns:p14="http://schemas.microsoft.com/office/powerpoint/2010/main" val="499183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2" name="Group 1"/>
          <p:cNvGrpSpPr/>
          <p:nvPr/>
        </p:nvGrpSpPr>
        <p:grpSpPr>
          <a:xfrm>
            <a:off x="625839" y="1265107"/>
            <a:ext cx="11200764" cy="5063294"/>
            <a:chOff x="672137" y="420155"/>
            <a:chExt cx="11200764" cy="5063294"/>
          </a:xfrm>
        </p:grpSpPr>
        <p:sp>
          <p:nvSpPr>
            <p:cNvPr id="4" name="文本框 56">
              <a:extLst>
                <a:ext uri="{FF2B5EF4-FFF2-40B4-BE49-F238E27FC236}">
                  <a16:creationId xmlns:a16="http://schemas.microsoft.com/office/drawing/2014/main" id="{41777B16-E05E-4BD0-B730-61D6DD6ED1E0}"/>
                </a:ext>
              </a:extLst>
            </p:cNvPr>
            <p:cNvSpPr txBox="1"/>
            <p:nvPr/>
          </p:nvSpPr>
          <p:spPr>
            <a:xfrm>
              <a:off x="672137" y="420155"/>
              <a:ext cx="11200764" cy="1736646"/>
            </a:xfrm>
            <a:prstGeom prst="roundRect">
              <a:avLst/>
            </a:prstGeom>
            <a:solidFill>
              <a:srgbClr val="FBD078"/>
            </a:solidFill>
            <a:ln>
              <a:solidFill>
                <a:srgbClr val="F39F14"/>
              </a:solidFill>
            </a:ln>
          </p:spPr>
          <p:style>
            <a:lnRef idx="2">
              <a:schemeClr val="accent4"/>
            </a:lnRef>
            <a:fillRef idx="1">
              <a:schemeClr val="lt1"/>
            </a:fillRef>
            <a:effectRef idx="0">
              <a:schemeClr val="accent4"/>
            </a:effectRef>
            <a:fontRef idx="minor">
              <a:schemeClr val="dk1"/>
            </a:fontRef>
          </p:style>
          <p:txBody>
            <a:bodyPr wrap="square">
              <a:spAutoFit/>
            </a:bodyPr>
            <a:lstStyle/>
            <a:p>
              <a:pPr lvl="0" algn="just" defTabSz="609585"/>
              <a:r>
                <a:rPr lang="en-US" altLang="zh-CN" sz="3200" b="1" spc="100" dirty="0" smtClean="0">
                  <a:solidFill>
                    <a:schemeClr val="accent2">
                      <a:lumMod val="75000"/>
                    </a:schemeClr>
                  </a:solidFill>
                  <a:latin typeface="Cambria" panose="02040503050406030204" pitchFamily="18" charset="0"/>
                  <a:ea typeface="字魂115号-刀刀体" panose="00000500000000000000" pitchFamily="2" charset="-122"/>
                  <a:cs typeface="+mn-ea"/>
                  <a:sym typeface="+mn-lt"/>
                </a:rPr>
                <a:t>2. </a:t>
              </a:r>
              <a:r>
                <a:rPr lang="vi-VN" altLang="zh-CN" sz="3200" b="1" spc="100" dirty="0" smtClean="0">
                  <a:solidFill>
                    <a:schemeClr val="accent2">
                      <a:lumMod val="75000"/>
                    </a:schemeClr>
                  </a:solidFill>
                  <a:latin typeface="Cambria" panose="02040503050406030204" pitchFamily="18" charset="0"/>
                  <a:ea typeface="字魂115号-刀刀体" panose="00000500000000000000" pitchFamily="2" charset="-122"/>
                  <a:cs typeface="+mn-ea"/>
                  <a:sym typeface="+mn-lt"/>
                </a:rPr>
                <a:t>Chia sẻ với bạn về những nhân vật em yêu thích nhất: Nhân vật đó làm gì? Nhân vật đó có gì thú vị? Em học hỏi được điều gì ở nhân vật đó?</a:t>
              </a:r>
            </a:p>
          </p:txBody>
        </p:sp>
        <p:pic>
          <p:nvPicPr>
            <p:cNvPr id="5" name="图片 18"/>
            <p:cNvPicPr>
              <a:picLocks noChangeAspect="1"/>
            </p:cNvPicPr>
            <p:nvPr/>
          </p:nvPicPr>
          <p:blipFill rotWithShape="1">
            <a:blip r:embed="rId4" cstate="print">
              <a:extLst>
                <a:ext uri="{28A0092B-C50C-407E-A947-70E740481C1C}">
                  <a14:useLocalDpi xmlns:a14="http://schemas.microsoft.com/office/drawing/2010/main" val="0"/>
                </a:ext>
              </a:extLst>
            </a:blip>
            <a:srcRect t="23767"/>
            <a:stretch/>
          </p:blipFill>
          <p:spPr>
            <a:xfrm>
              <a:off x="3827269" y="2156801"/>
              <a:ext cx="4363749" cy="3326648"/>
            </a:xfrm>
            <a:prstGeom prst="rect">
              <a:avLst/>
            </a:prstGeom>
          </p:spPr>
        </p:pic>
      </p:grpSp>
    </p:spTree>
    <p:extLst>
      <p:ext uri="{BB962C8B-B14F-4D97-AF65-F5344CB8AC3E}">
        <p14:creationId xmlns:p14="http://schemas.microsoft.com/office/powerpoint/2010/main" val="2210642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56722" y="1651746"/>
            <a:ext cx="5479680" cy="5479680"/>
          </a:xfrm>
          <a:prstGeom prst="rect">
            <a:avLst/>
          </a:prstGeom>
        </p:spPr>
      </p:pic>
      <p:grpSp>
        <p:nvGrpSpPr>
          <p:cNvPr id="11" name="组合 10"/>
          <p:cNvGrpSpPr/>
          <p:nvPr/>
        </p:nvGrpSpPr>
        <p:grpSpPr>
          <a:xfrm>
            <a:off x="6328302" y="1106811"/>
            <a:ext cx="4546348" cy="488757"/>
            <a:chOff x="6328302" y="1106811"/>
            <a:chExt cx="4546348" cy="488757"/>
          </a:xfrm>
        </p:grpSpPr>
        <p:cxnSp>
          <p:nvCxnSpPr>
            <p:cNvPr id="37" name="直接连接符 36">
              <a:extLst>
                <a:ext uri="{FF2B5EF4-FFF2-40B4-BE49-F238E27FC236}">
                  <a16:creationId xmlns:a16="http://schemas.microsoft.com/office/drawing/2014/main" id="{BB154CBF-7656-4E92-A08E-EE2CBE286B45}"/>
                </a:ext>
              </a:extLst>
            </p:cNvPr>
            <p:cNvCxnSpPr/>
            <p:nvPr/>
          </p:nvCxnSpPr>
          <p:spPr>
            <a:xfrm>
              <a:off x="6328302" y="1595568"/>
              <a:ext cx="4546348" cy="0"/>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0" name="iṣḷïḓe">
              <a:extLst>
                <a:ext uri="{FF2B5EF4-FFF2-40B4-BE49-F238E27FC236}">
                  <a16:creationId xmlns:a16="http://schemas.microsoft.com/office/drawing/2014/main" id="{48C868B2-E9DF-45DB-A799-19B714B24172}"/>
                </a:ext>
              </a:extLst>
            </p:cNvPr>
            <p:cNvSpPr/>
            <p:nvPr/>
          </p:nvSpPr>
          <p:spPr>
            <a:xfrm>
              <a:off x="6394725" y="1106811"/>
              <a:ext cx="251816" cy="2370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12700" cap="flat">
              <a:noFill/>
              <a:miter lim="400000"/>
            </a:ln>
            <a:effectLst/>
          </p:spPr>
          <p:txBody>
            <a:bodyPr wrap="square" lIns="91440" tIns="45720" rIns="91440" bIns="45720" anchor="ctr">
              <a:normAutofit fontScale="47500" lnSpcReduction="20000"/>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2" name="组合 11"/>
          <p:cNvGrpSpPr/>
          <p:nvPr/>
        </p:nvGrpSpPr>
        <p:grpSpPr>
          <a:xfrm>
            <a:off x="6443821" y="4238242"/>
            <a:ext cx="4546348" cy="469250"/>
            <a:chOff x="6328302" y="1904858"/>
            <a:chExt cx="4546348" cy="469250"/>
          </a:xfrm>
        </p:grpSpPr>
        <p:cxnSp>
          <p:nvCxnSpPr>
            <p:cNvPr id="38" name="直接连接符 37">
              <a:extLst>
                <a:ext uri="{FF2B5EF4-FFF2-40B4-BE49-F238E27FC236}">
                  <a16:creationId xmlns:a16="http://schemas.microsoft.com/office/drawing/2014/main" id="{E9AD3B3A-4856-4099-86D0-D8C601D86943}"/>
                </a:ext>
              </a:extLst>
            </p:cNvPr>
            <p:cNvCxnSpPr/>
            <p:nvPr/>
          </p:nvCxnSpPr>
          <p:spPr>
            <a:xfrm>
              <a:off x="6328302" y="2374108"/>
              <a:ext cx="4546348" cy="0"/>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6394725" y="1904858"/>
              <a:ext cx="251816" cy="237074"/>
              <a:chOff x="6394725" y="1961551"/>
              <a:chExt cx="251816" cy="237074"/>
            </a:xfrm>
          </p:grpSpPr>
          <p:sp>
            <p:nvSpPr>
              <p:cNvPr id="44" name="îśľídê">
                <a:extLst>
                  <a:ext uri="{FF2B5EF4-FFF2-40B4-BE49-F238E27FC236}">
                    <a16:creationId xmlns:a16="http://schemas.microsoft.com/office/drawing/2014/main" id="{3DD6C5E7-F53C-45E2-8D52-5FED925D5257}"/>
                  </a:ext>
                </a:extLst>
              </p:cNvPr>
              <p:cNvSpPr/>
              <p:nvPr/>
            </p:nvSpPr>
            <p:spPr>
              <a:xfrm>
                <a:off x="6394725" y="1961551"/>
                <a:ext cx="251816" cy="2370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39800"/>
              </a:solidFill>
              <a:ln w="38100" cap="rnd">
                <a:solidFill>
                  <a:schemeClr val="tx1"/>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5" name="ïṥḻíḋe">
                <a:extLst>
                  <a:ext uri="{FF2B5EF4-FFF2-40B4-BE49-F238E27FC236}">
                    <a16:creationId xmlns:a16="http://schemas.microsoft.com/office/drawing/2014/main" id="{DD29EB93-D2FD-4A1C-8BBE-891E6B5E4B66}"/>
                  </a:ext>
                </a:extLst>
              </p:cNvPr>
              <p:cNvSpPr/>
              <p:nvPr/>
            </p:nvSpPr>
            <p:spPr>
              <a:xfrm>
                <a:off x="6471666" y="2031733"/>
                <a:ext cx="97933" cy="96710"/>
              </a:xfrm>
              <a:custGeom>
                <a:avLst/>
                <a:gdLst/>
                <a:ahLst/>
                <a:cxnLst>
                  <a:cxn ang="0">
                    <a:pos x="wd2" y="hd2"/>
                  </a:cxn>
                  <a:cxn ang="5400000">
                    <a:pos x="wd2" y="hd2"/>
                  </a:cxn>
                  <a:cxn ang="10800000">
                    <a:pos x="wd2" y="hd2"/>
                  </a:cxn>
                  <a:cxn ang="16200000">
                    <a:pos x="wd2" y="hd2"/>
                  </a:cxn>
                </a:cxnLst>
                <a:rect l="0" t="0" r="r" b="b"/>
                <a:pathLst>
                  <a:path w="21004" h="21302" extrusionOk="0">
                    <a:moveTo>
                      <a:pt x="7816" y="21302"/>
                    </a:moveTo>
                    <a:cubicBezTo>
                      <a:pt x="7132" y="21302"/>
                      <a:pt x="6483" y="20993"/>
                      <a:pt x="6068" y="20461"/>
                    </a:cubicBezTo>
                    <a:lnTo>
                      <a:pt x="445" y="13277"/>
                    </a:lnTo>
                    <a:cubicBezTo>
                      <a:pt x="-287" y="12344"/>
                      <a:pt x="-97" y="11016"/>
                      <a:pt x="870" y="10308"/>
                    </a:cubicBezTo>
                    <a:cubicBezTo>
                      <a:pt x="1838" y="9597"/>
                      <a:pt x="3211" y="9785"/>
                      <a:pt x="3943" y="10719"/>
                    </a:cubicBezTo>
                    <a:lnTo>
                      <a:pt x="7643" y="15442"/>
                    </a:lnTo>
                    <a:lnTo>
                      <a:pt x="16946" y="999"/>
                    </a:lnTo>
                    <a:cubicBezTo>
                      <a:pt x="17586" y="6"/>
                      <a:pt x="18940" y="-298"/>
                      <a:pt x="19969" y="321"/>
                    </a:cubicBezTo>
                    <a:cubicBezTo>
                      <a:pt x="20997" y="939"/>
                      <a:pt x="21313" y="2248"/>
                      <a:pt x="20671" y="3243"/>
                    </a:cubicBezTo>
                    <a:lnTo>
                      <a:pt x="9680" y="20301"/>
                    </a:lnTo>
                    <a:cubicBezTo>
                      <a:pt x="9299" y="20896"/>
                      <a:pt x="8639" y="21267"/>
                      <a:pt x="7917" y="21299"/>
                    </a:cubicBezTo>
                    <a:cubicBezTo>
                      <a:pt x="7882" y="21302"/>
                      <a:pt x="7851" y="21302"/>
                      <a:pt x="7816" y="21302"/>
                    </a:cubicBezTo>
                    <a:close/>
                  </a:path>
                </a:pathLst>
              </a:custGeom>
              <a:solidFill>
                <a:srgbClr val="FFFFFF"/>
              </a:solidFill>
              <a:ln w="12700" cap="flat">
                <a:noFill/>
                <a:miter lim="400000"/>
              </a:ln>
              <a:effectLst/>
            </p:spPr>
            <p:txBody>
              <a:bodyPr wrap="square" lIns="91440" tIns="45720" rIns="91440" bIns="45720" anchor="ctr">
                <a:normAutofit fontScale="25000" lnSpcReduction="20000"/>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sp>
        <p:nvSpPr>
          <p:cNvPr id="46" name="文本框 45">
            <a:extLst>
              <a:ext uri="{FF2B5EF4-FFF2-40B4-BE49-F238E27FC236}">
                <a16:creationId xmlns:a16="http://schemas.microsoft.com/office/drawing/2014/main" id="{328B1765-2A3C-4C88-AF73-7F8F1EEAE0C1}"/>
              </a:ext>
            </a:extLst>
          </p:cNvPr>
          <p:cNvSpPr txBox="1"/>
          <p:nvPr/>
        </p:nvSpPr>
        <p:spPr>
          <a:xfrm>
            <a:off x="6804988" y="861034"/>
            <a:ext cx="5259716" cy="577787"/>
          </a:xfrm>
          <a:prstGeom prst="rect">
            <a:avLst/>
          </a:prstGeom>
          <a:noFill/>
        </p:spPr>
        <p:txBody>
          <a:bodyPr wrap="square" rtlCol="0">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Đọc</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lại</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bài</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và</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trả</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lời</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lại</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câu</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hỏi</a:t>
            </a:r>
            <a:endParaRPr kumimoji="0" lang="zh-CN" altLang="en-US" sz="2400" b="1" i="0" u="none" strike="noStrike" kern="1200" cap="none" spc="100" normalizeH="0" baseline="0" noProof="0" dirty="0">
              <a:ln>
                <a:noFill/>
              </a:ln>
              <a:solidFill>
                <a:prstClr val="black">
                  <a:lumMod val="75000"/>
                  <a:lumOff val="25000"/>
                </a:prstClr>
              </a:solidFill>
              <a:effectLst/>
              <a:uLnTx/>
              <a:uFillTx/>
              <a:latin typeface="Cambria" panose="02040503050406030204" pitchFamily="18" charset="0"/>
              <a:ea typeface="字魂115号-刀刀体" panose="00000500000000000000" pitchFamily="2" charset="-122"/>
              <a:cs typeface="+mn-ea"/>
              <a:sym typeface="+mn-lt"/>
            </a:endParaRPr>
          </a:p>
        </p:txBody>
      </p:sp>
      <p:sp>
        <p:nvSpPr>
          <p:cNvPr id="47" name="文本框 46">
            <a:extLst>
              <a:ext uri="{FF2B5EF4-FFF2-40B4-BE49-F238E27FC236}">
                <a16:creationId xmlns:a16="http://schemas.microsoft.com/office/drawing/2014/main" id="{D84D6193-CE02-4ACC-BC82-143C217B1BEB}"/>
              </a:ext>
            </a:extLst>
          </p:cNvPr>
          <p:cNvSpPr txBox="1"/>
          <p:nvPr/>
        </p:nvSpPr>
        <p:spPr>
          <a:xfrm>
            <a:off x="6867730" y="2163536"/>
            <a:ext cx="5527055" cy="2308324"/>
          </a:xfrm>
          <a:prstGeom prst="rect">
            <a:avLst/>
          </a:prstGeom>
          <a:noFill/>
        </p:spPr>
        <p:txBody>
          <a:bodyPr wrap="square" rtlCol="0">
            <a:spAutoFit/>
          </a:bodyPr>
          <a:lstStyle/>
          <a:p>
            <a:pPr lvl="0" defTabSz="609585">
              <a:lnSpc>
                <a:spcPct val="150000"/>
              </a:lnSpc>
            </a:pPr>
            <a:r>
              <a:rPr kumimoji="0" lang="en-US" altLang="zh-CN" sz="2400" b="1" i="0" u="none" strike="noStrike" kern="1200" cap="none" spc="100" normalizeH="0" baseline="0" noProof="0" dirty="0" err="1" smtClean="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Tìm</a:t>
            </a:r>
            <a:r>
              <a:rPr kumimoji="0" lang="en-US" altLang="zh-CN" sz="2400" b="1" i="0" u="none" strike="noStrike" kern="1200" cap="none" spc="100" normalizeH="0" noProof="0" dirty="0" smtClean="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2400" b="1" i="0" u="none" strike="noStrike" kern="1200" cap="none" spc="100" normalizeH="0" noProof="0" dirty="0" err="1" smtClean="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thêm</a:t>
            </a:r>
            <a:r>
              <a:rPr kumimoji="0" lang="en-US" altLang="zh-CN" sz="2400" b="1" i="0" u="none" strike="noStrike" kern="1200" cap="none" spc="100" normalizeH="0" noProof="0" dirty="0" smtClean="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lang="vi-VN"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câu </a:t>
            </a:r>
            <a:r>
              <a:rPr lang="vi-VN" altLang="zh-CN" sz="2400" b="1" spc="100" dirty="0">
                <a:solidFill>
                  <a:prstClr val="black">
                    <a:lumMod val="75000"/>
                    <a:lumOff val="25000"/>
                  </a:prstClr>
                </a:solidFill>
                <a:latin typeface="Cambria" panose="02040503050406030204" pitchFamily="18" charset="0"/>
                <a:ea typeface="Cambria" panose="02040503050406030204" pitchFamily="18" charset="0"/>
                <a:cs typeface="+mn-ea"/>
                <a:sym typeface="+mn-lt"/>
              </a:rPr>
              <a:t>chuyện, bài văn, bài thơ,… về tình cảm của người thân trong gia đình và viết phiếu đọc sách theo mẫu.</a:t>
            </a:r>
          </a:p>
        </p:txBody>
      </p:sp>
      <p:grpSp>
        <p:nvGrpSpPr>
          <p:cNvPr id="18" name="组合 17"/>
          <p:cNvGrpSpPr/>
          <p:nvPr/>
        </p:nvGrpSpPr>
        <p:grpSpPr>
          <a:xfrm>
            <a:off x="6394725" y="5538986"/>
            <a:ext cx="4546348" cy="472706"/>
            <a:chOff x="6328302" y="4476799"/>
            <a:chExt cx="4546348" cy="472706"/>
          </a:xfrm>
        </p:grpSpPr>
        <p:cxnSp>
          <p:nvCxnSpPr>
            <p:cNvPr id="80" name="直接连接符 79">
              <a:extLst>
                <a:ext uri="{FF2B5EF4-FFF2-40B4-BE49-F238E27FC236}">
                  <a16:creationId xmlns:a16="http://schemas.microsoft.com/office/drawing/2014/main" id="{C6DD57C3-45A0-4B18-9F5C-F0A4D3CAE55A}"/>
                </a:ext>
              </a:extLst>
            </p:cNvPr>
            <p:cNvCxnSpPr/>
            <p:nvPr/>
          </p:nvCxnSpPr>
          <p:spPr>
            <a:xfrm>
              <a:off x="6328302" y="4949505"/>
              <a:ext cx="4546348" cy="0"/>
            </a:xfrm>
            <a:prstGeom prst="line">
              <a:avLst/>
            </a:prstGeom>
            <a:ln w="3175" cap="rnd">
              <a:solidFill>
                <a:schemeClr val="tx1"/>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81" name="îṡļiḑé">
              <a:extLst>
                <a:ext uri="{FF2B5EF4-FFF2-40B4-BE49-F238E27FC236}">
                  <a16:creationId xmlns:a16="http://schemas.microsoft.com/office/drawing/2014/main" id="{B0763ACD-700B-4007-BCF4-5072434CC901}"/>
                </a:ext>
              </a:extLst>
            </p:cNvPr>
            <p:cNvSpPr/>
            <p:nvPr/>
          </p:nvSpPr>
          <p:spPr>
            <a:xfrm>
              <a:off x="6394725" y="4476799"/>
              <a:ext cx="251816" cy="2370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1"/>
            </a:solidFill>
            <a:ln w="12700" cap="flat">
              <a:noFill/>
              <a:miter lim="400000"/>
            </a:ln>
            <a:effectLst/>
          </p:spPr>
          <p:txBody>
            <a:bodyPr wrap="square" lIns="91440" tIns="45720" rIns="91440" bIns="45720" anchor="ctr">
              <a:normAutofit fontScale="47500" lnSpcReduction="20000"/>
            </a:bodyP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50" name="文本框 45">
            <a:extLst>
              <a:ext uri="{FF2B5EF4-FFF2-40B4-BE49-F238E27FC236}">
                <a16:creationId xmlns:a16="http://schemas.microsoft.com/office/drawing/2014/main" id="{328B1765-2A3C-4C88-AF73-7F8F1EEAE0C1}"/>
              </a:ext>
            </a:extLst>
          </p:cNvPr>
          <p:cNvSpPr txBox="1"/>
          <p:nvPr/>
        </p:nvSpPr>
        <p:spPr>
          <a:xfrm>
            <a:off x="6822624" y="5264970"/>
            <a:ext cx="5259716" cy="577787"/>
          </a:xfrm>
          <a:prstGeom prst="rect">
            <a:avLst/>
          </a:prstGeom>
          <a:noFill/>
        </p:spPr>
        <p:txBody>
          <a:bodyPr wrap="square" rtlCol="0">
            <a:spAutoFit/>
          </a:bodyPr>
          <a:lstStyle/>
          <a:p>
            <a:pPr marL="0" marR="0" lvl="0" indent="0" algn="l" defTabSz="609585" rtl="0" eaLnBrk="1" fontAlgn="auto" latinLnBrk="0" hangingPunct="1">
              <a:lnSpc>
                <a:spcPct val="150000"/>
              </a:lnSpc>
              <a:spcBef>
                <a:spcPts val="0"/>
              </a:spcBef>
              <a:spcAft>
                <a:spcPts val="0"/>
              </a:spcAft>
              <a:buClrTx/>
              <a:buSzTx/>
              <a:buFontTx/>
              <a:buNone/>
              <a:tabLst/>
              <a:defRPr/>
            </a:pP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Chuẩn</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bị</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bài</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học</a:t>
            </a:r>
            <a:r>
              <a:rPr lang="en-US" altLang="zh-CN" sz="2400" b="1" spc="100" dirty="0" smtClean="0">
                <a:solidFill>
                  <a:prstClr val="black">
                    <a:lumMod val="75000"/>
                    <a:lumOff val="25000"/>
                  </a:prstClr>
                </a:solidFill>
                <a:latin typeface="Cambria" panose="02040503050406030204" pitchFamily="18" charset="0"/>
                <a:ea typeface="Cambria" panose="02040503050406030204" pitchFamily="18" charset="0"/>
                <a:cs typeface="+mn-ea"/>
                <a:sym typeface="+mn-lt"/>
              </a:rPr>
              <a:t> </a:t>
            </a:r>
            <a:r>
              <a:rPr lang="en-US" altLang="zh-CN" sz="2400" b="1" spc="100" dirty="0" err="1" smtClean="0">
                <a:solidFill>
                  <a:prstClr val="black">
                    <a:lumMod val="75000"/>
                    <a:lumOff val="25000"/>
                  </a:prstClr>
                </a:solidFill>
                <a:latin typeface="Cambria" panose="02040503050406030204" pitchFamily="18" charset="0"/>
                <a:ea typeface="Cambria" panose="02040503050406030204" pitchFamily="18" charset="0"/>
                <a:cs typeface="+mn-ea"/>
                <a:sym typeface="+mn-lt"/>
              </a:rPr>
              <a:t>sau</a:t>
            </a:r>
            <a:endParaRPr kumimoji="0" lang="zh-CN" altLang="en-US" sz="2400" b="1" i="0" u="none" strike="noStrike" kern="1200" cap="none" spc="100" normalizeH="0" baseline="0" noProof="0" dirty="0">
              <a:ln>
                <a:noFill/>
              </a:ln>
              <a:solidFill>
                <a:prstClr val="black">
                  <a:lumMod val="75000"/>
                  <a:lumOff val="25000"/>
                </a:prstClr>
              </a:solidFill>
              <a:effectLst/>
              <a:uLnTx/>
              <a:uFillTx/>
              <a:latin typeface="Cambria" panose="02040503050406030204" pitchFamily="18" charset="0"/>
              <a:ea typeface="字魂115号-刀刀体" panose="00000500000000000000" pitchFamily="2" charset="-122"/>
              <a:cs typeface="+mn-ea"/>
              <a:sym typeface="+mn-lt"/>
            </a:endParaRPr>
          </a:p>
        </p:txBody>
      </p:sp>
    </p:spTree>
    <p:extLst>
      <p:ext uri="{BB962C8B-B14F-4D97-AF65-F5344CB8AC3E}">
        <p14:creationId xmlns:p14="http://schemas.microsoft.com/office/powerpoint/2010/main" val="2316530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500" fill="hold"/>
                                        <p:tgtEl>
                                          <p:spTgt spid="47"/>
                                        </p:tgtEl>
                                        <p:attrNameLst>
                                          <p:attrName>ppt_x</p:attrName>
                                        </p:attrNameLst>
                                      </p:cBhvr>
                                      <p:tavLst>
                                        <p:tav tm="0">
                                          <p:val>
                                            <p:strVal val="#ppt_x"/>
                                          </p:val>
                                        </p:tav>
                                        <p:tav tm="100000">
                                          <p:val>
                                            <p:strVal val="#ppt_x"/>
                                          </p:val>
                                        </p:tav>
                                      </p:tavLst>
                                    </p:anim>
                                    <p:anim calcmode="lin" valueType="num">
                                      <p:cBhvr additive="base">
                                        <p:cTn id="21" dur="500" fill="hold"/>
                                        <p:tgtEl>
                                          <p:spTgt spid="4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additive="base">
                                        <p:cTn id="33" dur="500" fill="hold"/>
                                        <p:tgtEl>
                                          <p:spTgt spid="50"/>
                                        </p:tgtEl>
                                        <p:attrNameLst>
                                          <p:attrName>ppt_x</p:attrName>
                                        </p:attrNameLst>
                                      </p:cBhvr>
                                      <p:tavLst>
                                        <p:tav tm="0">
                                          <p:val>
                                            <p:strVal val="#ppt_x"/>
                                          </p:val>
                                        </p:tav>
                                        <p:tav tm="100000">
                                          <p:val>
                                            <p:strVal val="#ppt_x"/>
                                          </p:val>
                                        </p:tav>
                                      </p:tavLst>
                                    </p:anim>
                                    <p:anim calcmode="lin" valueType="num">
                                      <p:cBhvr additive="base">
                                        <p:cTn id="34"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t="29722" b="33056"/>
          <a:stretch/>
        </p:blipFill>
        <p:spPr>
          <a:xfrm>
            <a:off x="2360081" y="1657350"/>
            <a:ext cx="7420970" cy="2762250"/>
          </a:xfrm>
          <a:prstGeom prst="rect">
            <a:avLst/>
          </a:prstGeom>
        </p:spPr>
      </p:pic>
    </p:spTree>
    <p:extLst>
      <p:ext uri="{BB962C8B-B14F-4D97-AF65-F5344CB8AC3E}">
        <p14:creationId xmlns:p14="http://schemas.microsoft.com/office/powerpoint/2010/main" val="123624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5"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9"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937" y="1649924"/>
            <a:ext cx="5208075" cy="5208075"/>
          </a:xfrm>
          <a:prstGeom prst="rect">
            <a:avLst/>
          </a:prstGeom>
        </p:spPr>
      </p:pic>
      <p:pic>
        <p:nvPicPr>
          <p:cNvPr id="17" name="Picture 16"/>
          <p:cNvPicPr>
            <a:picLocks noChangeAspect="1"/>
          </p:cNvPicPr>
          <p:nvPr/>
        </p:nvPicPr>
        <p:blipFill>
          <a:blip r:embed="rId6"/>
          <a:stretch>
            <a:fillRect/>
          </a:stretch>
        </p:blipFill>
        <p:spPr>
          <a:xfrm>
            <a:off x="1411390" y="1040272"/>
            <a:ext cx="7742591" cy="1487553"/>
          </a:xfrm>
          <a:prstGeom prst="rect">
            <a:avLst/>
          </a:prstGeom>
        </p:spPr>
      </p:pic>
      <p:pic>
        <p:nvPicPr>
          <p:cNvPr id="19" name="Picture 18"/>
          <p:cNvPicPr>
            <a:picLocks noChangeAspect="1"/>
          </p:cNvPicPr>
          <p:nvPr/>
        </p:nvPicPr>
        <p:blipFill>
          <a:blip r:embed="rId7"/>
          <a:stretch>
            <a:fillRect/>
          </a:stretch>
        </p:blipFill>
        <p:spPr>
          <a:xfrm>
            <a:off x="7824198" y="2751988"/>
            <a:ext cx="4096867" cy="2737341"/>
          </a:xfrm>
          <a:prstGeom prst="rect">
            <a:avLst/>
          </a:prstGeom>
        </p:spPr>
      </p:pic>
      <p:pic>
        <p:nvPicPr>
          <p:cNvPr id="20" name="Picture 19"/>
          <p:cNvPicPr>
            <a:picLocks noChangeAspect="1"/>
          </p:cNvPicPr>
          <p:nvPr/>
        </p:nvPicPr>
        <p:blipFill>
          <a:blip r:embed="rId8"/>
          <a:stretch>
            <a:fillRect/>
          </a:stretch>
        </p:blipFill>
        <p:spPr>
          <a:xfrm>
            <a:off x="3342520" y="2114075"/>
            <a:ext cx="6822015" cy="2908044"/>
          </a:xfrm>
          <a:prstGeom prst="rect">
            <a:avLst/>
          </a:prstGeom>
        </p:spPr>
      </p:pic>
    </p:spTree>
    <p:extLst>
      <p:ext uri="{BB962C8B-B14F-4D97-AF65-F5344CB8AC3E}">
        <p14:creationId xmlns:p14="http://schemas.microsoft.com/office/powerpoint/2010/main" val="2442707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Effect transition="in" filter="fade">
                                      <p:cBhvr>
                                        <p:cTn id="20" dur="1000"/>
                                        <p:tgtEl>
                                          <p:spTgt spid="17"/>
                                        </p:tgtEl>
                                      </p:cBhvr>
                                    </p:animEffect>
                                  </p:childTnLst>
                                </p:cTn>
                              </p:par>
                            </p:childTnLst>
                          </p:cTn>
                        </p:par>
                        <p:par>
                          <p:cTn id="21" fill="hold">
                            <p:stCondLst>
                              <p:cond delay="2000"/>
                            </p:stCondLst>
                            <p:childTnLst>
                              <p:par>
                                <p:cTn id="22" presetID="31" presetClass="entr" presetSubtype="0" fill="hold"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ppt_w</p:attrName>
                                        </p:attrNameLst>
                                      </p:cBhvr>
                                      <p:tavLst>
                                        <p:tav tm="0">
                                          <p:val>
                                            <p:fltVal val="0"/>
                                          </p:val>
                                        </p:tav>
                                        <p:tav tm="100000">
                                          <p:val>
                                            <p:strVal val="#ppt_w"/>
                                          </p:val>
                                        </p:tav>
                                      </p:tavLst>
                                    </p:anim>
                                    <p:anim calcmode="lin" valueType="num">
                                      <p:cBhvr>
                                        <p:cTn id="25" dur="1000" fill="hold"/>
                                        <p:tgtEl>
                                          <p:spTgt spid="20"/>
                                        </p:tgtEl>
                                        <p:attrNameLst>
                                          <p:attrName>ppt_h</p:attrName>
                                        </p:attrNameLst>
                                      </p:cBhvr>
                                      <p:tavLst>
                                        <p:tav tm="0">
                                          <p:val>
                                            <p:fltVal val="0"/>
                                          </p:val>
                                        </p:tav>
                                        <p:tav tm="100000">
                                          <p:val>
                                            <p:strVal val="#ppt_h"/>
                                          </p:val>
                                        </p:tav>
                                      </p:tavLst>
                                    </p:anim>
                                    <p:anim calcmode="lin" valueType="num">
                                      <p:cBhvr>
                                        <p:cTn id="26" dur="1000" fill="hold"/>
                                        <p:tgtEl>
                                          <p:spTgt spid="20"/>
                                        </p:tgtEl>
                                        <p:attrNameLst>
                                          <p:attrName>style.rotation</p:attrName>
                                        </p:attrNameLst>
                                      </p:cBhvr>
                                      <p:tavLst>
                                        <p:tav tm="0">
                                          <p:val>
                                            <p:fltVal val="90"/>
                                          </p:val>
                                        </p:tav>
                                        <p:tav tm="100000">
                                          <p:val>
                                            <p:fltVal val="0"/>
                                          </p:val>
                                        </p:tav>
                                      </p:tavLst>
                                    </p:anim>
                                    <p:animEffect transition="in" filter="fade">
                                      <p:cBhvr>
                                        <p:cTn id="27" dur="1000"/>
                                        <p:tgtEl>
                                          <p:spTgt spid="20"/>
                                        </p:tgtEl>
                                      </p:cBhvr>
                                    </p:animEffect>
                                  </p:childTnLst>
                                </p:cTn>
                              </p:par>
                            </p:childTnLst>
                          </p:cTn>
                        </p:par>
                        <p:par>
                          <p:cTn id="28" fill="hold">
                            <p:stCondLst>
                              <p:cond delay="3000"/>
                            </p:stCondLst>
                            <p:childTnLst>
                              <p:par>
                                <p:cTn id="29" presetID="53" presetClass="entr" presetSubtype="16"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ppt_w</p:attrName>
                                        </p:attrNameLst>
                                      </p:cBhvr>
                                      <p:tavLst>
                                        <p:tav tm="0">
                                          <p:val>
                                            <p:fltVal val="0"/>
                                          </p:val>
                                        </p:tav>
                                        <p:tav tm="100000">
                                          <p:val>
                                            <p:strVal val="#ppt_w"/>
                                          </p:val>
                                        </p:tav>
                                      </p:tavLst>
                                    </p:anim>
                                    <p:anim calcmode="lin" valueType="num">
                                      <p:cBhvr>
                                        <p:cTn id="32" dur="1000" fill="hold"/>
                                        <p:tgtEl>
                                          <p:spTgt spid="19"/>
                                        </p:tgtEl>
                                        <p:attrNameLst>
                                          <p:attrName>ppt_h</p:attrName>
                                        </p:attrNameLst>
                                      </p:cBhvr>
                                      <p:tavLst>
                                        <p:tav tm="0">
                                          <p:val>
                                            <p:fltVal val="0"/>
                                          </p:val>
                                        </p:tav>
                                        <p:tav tm="100000">
                                          <p:val>
                                            <p:strVal val="#ppt_h"/>
                                          </p:val>
                                        </p:tav>
                                      </p:tavLst>
                                    </p:anim>
                                    <p:animEffect transition="in" filter="fade">
                                      <p:cBhvr>
                                        <p:cTn id="3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2" name="Picture 1"/>
          <p:cNvPicPr>
            <a:picLocks noChangeAspect="1"/>
          </p:cNvPicPr>
          <p:nvPr/>
        </p:nvPicPr>
        <p:blipFill>
          <a:blip r:embed="rId5"/>
          <a:stretch>
            <a:fillRect/>
          </a:stretch>
        </p:blipFill>
        <p:spPr>
          <a:xfrm>
            <a:off x="1851979" y="1038840"/>
            <a:ext cx="9089924" cy="3151905"/>
          </a:xfrm>
          <a:prstGeom prst="rect">
            <a:avLst/>
          </a:prstGeom>
        </p:spPr>
      </p:pic>
    </p:spTree>
    <p:extLst>
      <p:ext uri="{BB962C8B-B14F-4D97-AF65-F5344CB8AC3E}">
        <p14:creationId xmlns:p14="http://schemas.microsoft.com/office/powerpoint/2010/main" val="9382891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3">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27" name="Group 26"/>
          <p:cNvGrpSpPr/>
          <p:nvPr/>
        </p:nvGrpSpPr>
        <p:grpSpPr>
          <a:xfrm>
            <a:off x="-589281" y="-198438"/>
            <a:ext cx="3497595" cy="1684514"/>
            <a:chOff x="-751825" y="-69197"/>
            <a:chExt cx="4381500" cy="1684514"/>
          </a:xfrm>
        </p:grpSpPr>
        <p:grpSp>
          <p:nvGrpSpPr>
            <p:cNvPr id="31" name="组合 3"/>
            <p:cNvGrpSpPr/>
            <p:nvPr/>
          </p:nvGrpSpPr>
          <p:grpSpPr>
            <a:xfrm>
              <a:off x="123193" y="-69197"/>
              <a:ext cx="3278869" cy="1684514"/>
              <a:chOff x="-1019101" y="-248410"/>
              <a:chExt cx="4847434" cy="2490364"/>
            </a:xfrm>
          </p:grpSpPr>
          <p:pic>
            <p:nvPicPr>
              <p:cNvPr id="33"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3067"/>
              <a:stretch/>
            </p:blipFill>
            <p:spPr>
              <a:xfrm>
                <a:off x="494583" y="-248410"/>
                <a:ext cx="3333750" cy="2490364"/>
              </a:xfrm>
              <a:prstGeom prst="rect">
                <a:avLst/>
              </a:prstGeom>
            </p:spPr>
          </p:pic>
          <p:pic>
            <p:nvPicPr>
              <p:cNvPr id="36"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33067" r="33849"/>
              <a:stretch/>
            </p:blipFill>
            <p:spPr>
              <a:xfrm>
                <a:off x="-1019101" y="-248410"/>
                <a:ext cx="1647825" cy="2490364"/>
              </a:xfrm>
              <a:prstGeom prst="rect">
                <a:avLst/>
              </a:prstGeom>
            </p:spPr>
          </p:pic>
        </p:grpSp>
        <p:sp>
          <p:nvSpPr>
            <p:cNvPr id="30" name="文本框 16">
              <a:extLst>
                <a:ext uri="{FF2B5EF4-FFF2-40B4-BE49-F238E27FC236}">
                  <a16:creationId xmlns:a16="http://schemas.microsoft.com/office/drawing/2014/main" id="{ED8BEF24-97BD-40CA-A7B2-9B690AA709F4}"/>
                </a:ext>
              </a:extLst>
            </p:cNvPr>
            <p:cNvSpPr txBox="1"/>
            <p:nvPr/>
          </p:nvSpPr>
          <p:spPr>
            <a:xfrm>
              <a:off x="-751825" y="134174"/>
              <a:ext cx="4381500" cy="523220"/>
            </a:xfrm>
            <a:prstGeom prst="rect">
              <a:avLst/>
            </a:prstGeom>
            <a:noFill/>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LUYỆN</a:t>
              </a:r>
              <a:r>
                <a:rPr kumimoji="0" lang="en-US" altLang="zh-CN" sz="2800" b="1" i="0" u="none" strike="noStrike" kern="1200" cap="none" spc="0" normalizeH="0" noProof="0" dirty="0" smtClean="0">
                  <a:ln>
                    <a:noFill/>
                  </a:ln>
                  <a:solidFill>
                    <a:srgbClr val="E95722"/>
                  </a:solidFill>
                  <a:effectLst/>
                  <a:uLnTx/>
                  <a:uFillTx/>
                  <a:latin typeface="Cambria" panose="02040503050406030204" pitchFamily="18" charset="0"/>
                  <a:ea typeface="Cambria" panose="02040503050406030204" pitchFamily="18" charset="0"/>
                  <a:cs typeface="字魂105号-简雅黑" panose="00000500000000000000" pitchFamily="2" charset="-122"/>
                </a:rPr>
                <a:t> ĐỌC</a:t>
              </a:r>
              <a:endParaRPr kumimoji="0" lang="zh-CN" altLang="en-US" sz="2800" b="1" i="0" u="none" strike="noStrike" kern="1200" cap="none" spc="0" normalizeH="0" baseline="0" noProof="0" dirty="0">
                <a:ln>
                  <a:noFill/>
                </a:ln>
                <a:solidFill>
                  <a:srgbClr val="E95722"/>
                </a:solidFill>
                <a:effectLst/>
                <a:uLnTx/>
                <a:uFillTx/>
                <a:latin typeface="Cambria" panose="02040503050406030204" pitchFamily="18" charset="0"/>
                <a:ea typeface="字魂115号-刀刀体" panose="00000500000000000000" pitchFamily="2" charset="-122"/>
                <a:cs typeface="字魂105号-简雅黑" panose="00000500000000000000" pitchFamily="2" charset="-122"/>
              </a:endParaRPr>
            </a:p>
          </p:txBody>
        </p:sp>
      </p:grpSp>
      <p:sp>
        <p:nvSpPr>
          <p:cNvPr id="2" name="Rectangle 1"/>
          <p:cNvSpPr/>
          <p:nvPr/>
        </p:nvSpPr>
        <p:spPr>
          <a:xfrm>
            <a:off x="109214" y="562353"/>
            <a:ext cx="11981185" cy="6494085"/>
          </a:xfrm>
          <a:prstGeom prst="rect">
            <a:avLst/>
          </a:prstGeom>
          <a:solidFill>
            <a:srgbClr val="FFA1AD">
              <a:alpha val="68000"/>
            </a:srgbClr>
          </a:solidFill>
        </p:spPr>
        <p:txBody>
          <a:bodyPr wrap="square">
            <a:spAutoFit/>
          </a:bodyPr>
          <a:lstStyle/>
          <a:p>
            <a:pPr algn="just"/>
            <a:r>
              <a:rPr lang="en-US" sz="2600" b="0" i="0" dirty="0" smtClean="0">
                <a:solidFill>
                  <a:srgbClr val="222222"/>
                </a:solidFill>
                <a:effectLst/>
                <a:latin typeface="Cambria" panose="02040503050406030204" pitchFamily="18" charset="0"/>
                <a:ea typeface="Cambria" panose="02040503050406030204" pitchFamily="18" charset="0"/>
              </a:rPr>
              <a:t>       </a:t>
            </a:r>
            <a:r>
              <a:rPr lang="vi-VN" sz="2600" b="0" i="0" dirty="0" smtClean="0">
                <a:solidFill>
                  <a:srgbClr val="002060"/>
                </a:solidFill>
                <a:effectLst/>
                <a:latin typeface="Cambria" panose="02040503050406030204" pitchFamily="18" charset="0"/>
                <a:ea typeface="Cambria" panose="02040503050406030204" pitchFamily="18" charset="0"/>
              </a:rPr>
              <a:t>Thời gian vui nhất trong buổi tối của Thư và Hân là trước khi đi ngủ. Đã thành thói qu</a:t>
            </a:r>
            <a:r>
              <a:rPr lang="en-US" sz="2600" b="0" i="0" dirty="0" smtClean="0">
                <a:solidFill>
                  <a:srgbClr val="002060"/>
                </a:solidFill>
                <a:effectLst/>
                <a:latin typeface="Cambria" panose="02040503050406030204" pitchFamily="18" charset="0"/>
                <a:ea typeface="Cambria" panose="02040503050406030204" pitchFamily="18" charset="0"/>
              </a:rPr>
              <a:t>e</a:t>
            </a:r>
            <a:r>
              <a:rPr lang="vi-VN" sz="2600" b="0" i="0" dirty="0" smtClean="0">
                <a:solidFill>
                  <a:srgbClr val="002060"/>
                </a:solidFill>
                <a:effectLst/>
                <a:latin typeface="Cambria" panose="02040503050406030204" pitchFamily="18" charset="0"/>
                <a:ea typeface="Cambria" panose="02040503050406030204" pitchFamily="18" charset="0"/>
              </a:rPr>
              <a:t>n, ba mẹ con sẽ đọc sách, rồi thủ thỉ chuyện trò. Những câu chuyện của ba mẹ con thường nối vào nhau không dứt. Vì thế, sắp đến giờ ngủ, mẹ phải nói ràn</a:t>
            </a:r>
            <a:r>
              <a:rPr lang="en-US" sz="2600" b="0" i="0" dirty="0" smtClean="0">
                <a:solidFill>
                  <a:srgbClr val="002060"/>
                </a:solidFill>
                <a:effectLst/>
                <a:latin typeface="Cambria" panose="02040503050406030204" pitchFamily="18" charset="0"/>
                <a:ea typeface="Cambria" panose="02040503050406030204" pitchFamily="18" charset="0"/>
              </a:rPr>
              <a:t>h</a:t>
            </a:r>
            <a:r>
              <a:rPr lang="vi-VN" sz="2600" b="0" i="0" dirty="0" smtClean="0">
                <a:solidFill>
                  <a:srgbClr val="002060"/>
                </a:solidFill>
                <a:effectLst/>
                <a:latin typeface="Cambria" panose="02040503050406030204" pitchFamily="18" charset="0"/>
                <a:ea typeface="Cambria" panose="02040503050406030204" pitchFamily="18" charset="0"/>
              </a:rPr>
              <a:t> rọt từng chữ: Năm phút nữa thôi nhé. Nhưng đôi khi chính mẹ nấn ná nghe chuyện của con, làm năm phút cứ được cộng thêm mãi.</a:t>
            </a:r>
          </a:p>
          <a:p>
            <a:pPr algn="just"/>
            <a:r>
              <a:rPr lang="en-US" sz="2600" b="0" i="0" dirty="0" smtClean="0">
                <a:solidFill>
                  <a:srgbClr val="002060"/>
                </a:solidFill>
                <a:effectLst/>
                <a:latin typeface="Cambria" panose="02040503050406030204" pitchFamily="18" charset="0"/>
                <a:ea typeface="Cambria" panose="02040503050406030204" pitchFamily="18" charset="0"/>
              </a:rPr>
              <a:t>       </a:t>
            </a:r>
            <a:r>
              <a:rPr lang="vi-VN" sz="2600" b="0" i="0" dirty="0" smtClean="0">
                <a:solidFill>
                  <a:srgbClr val="002060"/>
                </a:solidFill>
                <a:effectLst/>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a:p>
            <a:pPr algn="just"/>
            <a:r>
              <a:rPr lang="en-US" sz="2600" b="0" i="0" dirty="0" smtClean="0">
                <a:solidFill>
                  <a:srgbClr val="002060"/>
                </a:solidFill>
                <a:effectLst/>
                <a:latin typeface="Cambria" panose="02040503050406030204" pitchFamily="18" charset="0"/>
                <a:ea typeface="Cambria" panose="02040503050406030204" pitchFamily="18" charset="0"/>
              </a:rPr>
              <a:t>       </a:t>
            </a:r>
            <a:r>
              <a:rPr lang="vi-VN" sz="2600" b="0" i="0" dirty="0" smtClean="0">
                <a:solidFill>
                  <a:srgbClr val="002060"/>
                </a:solidFill>
                <a:effectLst/>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a:t>
            </a:r>
            <a:r>
              <a:rPr lang="en-US" sz="2600" b="0" i="0" dirty="0" err="1" smtClean="0">
                <a:solidFill>
                  <a:srgbClr val="002060"/>
                </a:solidFill>
                <a:effectLst/>
                <a:latin typeface="Cambria" panose="02040503050406030204" pitchFamily="18" charset="0"/>
                <a:ea typeface="Cambria" panose="02040503050406030204" pitchFamily="18" charset="0"/>
              </a:rPr>
              <a:t>i</a:t>
            </a:r>
            <a:r>
              <a:rPr lang="vi-VN" sz="2600" b="0" i="0" dirty="0" smtClean="0">
                <a:solidFill>
                  <a:srgbClr val="002060"/>
                </a:solidFill>
                <a:effectLst/>
                <a:latin typeface="Cambria" panose="02040503050406030204" pitchFamily="18" charset="0"/>
                <a:ea typeface="Cambria" panose="02040503050406030204" pitchFamily="18" charset="0"/>
              </a:rPr>
              <a:t>nh các bạn thường đố nhau trong giờ ra chơi…</a:t>
            </a:r>
          </a:p>
          <a:p>
            <a:pPr algn="just"/>
            <a:r>
              <a:rPr lang="en-US" sz="2600" b="0" i="0" dirty="0" smtClean="0">
                <a:solidFill>
                  <a:srgbClr val="002060"/>
                </a:solidFill>
                <a:effectLst/>
                <a:latin typeface="Cambria" panose="02040503050406030204" pitchFamily="18" charset="0"/>
                <a:ea typeface="Cambria" panose="02040503050406030204" pitchFamily="18" charset="0"/>
              </a:rPr>
              <a:t>       </a:t>
            </a:r>
            <a:r>
              <a:rPr lang="vi-VN" sz="2600" b="0" i="0" dirty="0" smtClean="0">
                <a:solidFill>
                  <a:srgbClr val="002060"/>
                </a:solidFill>
                <a:effectLst/>
                <a:latin typeface="Cambria" panose="02040503050406030204" pitchFamily="18" charset="0"/>
                <a:ea typeface="Cambria" panose="02040503050406030204" pitchFamily="18" charset="0"/>
              </a:rPr>
              <a:t>Ba mẹ con rúc rích mãi không chán. Chỉ là đến giờ ngủ thì phải ngủ thôi.</a:t>
            </a:r>
          </a:p>
          <a:p>
            <a:pPr algn="r"/>
            <a:r>
              <a:rPr lang="vi-VN" sz="2000" b="1" i="0" dirty="0" smtClean="0">
                <a:solidFill>
                  <a:srgbClr val="222222"/>
                </a:solidFill>
                <a:effectLst/>
                <a:latin typeface="Cambria" panose="02040503050406030204" pitchFamily="18" charset="0"/>
                <a:ea typeface="Cambria" panose="02040503050406030204" pitchFamily="18" charset="0"/>
              </a:rPr>
              <a:t>(Diệu Thúy)</a:t>
            </a:r>
            <a:endParaRPr lang="vi-VN" sz="2000" b="1" i="0" dirty="0">
              <a:solidFill>
                <a:srgbClr val="222222"/>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24195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7">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8">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grpSp>
        <p:nvGrpSpPr>
          <p:cNvPr id="373" name="Group 372"/>
          <p:cNvGrpSpPr/>
          <p:nvPr/>
        </p:nvGrpSpPr>
        <p:grpSpPr>
          <a:xfrm>
            <a:off x="9147965" y="2997490"/>
            <a:ext cx="2389201" cy="1679540"/>
            <a:chOff x="8566025" y="3179463"/>
            <a:chExt cx="2389201" cy="1679540"/>
          </a:xfrm>
        </p:grpSpPr>
        <p:sp>
          <p:nvSpPr>
            <p:cNvPr id="374" name="TextBox 373"/>
            <p:cNvSpPr txBox="1"/>
            <p:nvPr/>
          </p:nvSpPr>
          <p:spPr>
            <a:xfrm>
              <a:off x="8803093" y="3636833"/>
              <a:ext cx="2130804"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a:solidFill>
                    <a:srgbClr val="0070C0"/>
                  </a:solidFill>
                  <a:latin typeface="Cambria" panose="02040503050406030204" pitchFamily="18" charset="0"/>
                  <a:ea typeface="Cambria" panose="02040503050406030204" pitchFamily="18" charset="0"/>
                  <a:cs typeface="Calibri" panose="020F0502020204030204" pitchFamily="34" charset="0"/>
                </a:rPr>
                <a:t>r</a:t>
              </a:r>
              <a:r>
                <a:rPr kumimoji="0" lang="en-US" sz="3600" b="1" i="0" u="none" strike="noStrike" kern="0" cap="none" spc="0" normalizeH="0" baseline="0" noProof="0" dirty="0" err="1" smtClean="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úc</a:t>
              </a:r>
              <a:r>
                <a:rPr kumimoji="0" lang="en-US" sz="3600" b="1" i="0" u="none" strike="noStrike" kern="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rích</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75" name="PA_chenying0907 6"/>
            <p:cNvGrpSpPr/>
            <p:nvPr>
              <p:custDataLst>
                <p:tags r:id="rId4"/>
              </p:custDataLst>
            </p:nvPr>
          </p:nvGrpSpPr>
          <p:grpSpPr>
            <a:xfrm rot="626096" flipH="1">
              <a:off x="8566025" y="3179463"/>
              <a:ext cx="2389201" cy="1679540"/>
              <a:chOff x="3246438" y="1068388"/>
              <a:chExt cx="5711825" cy="4678363"/>
            </a:xfrm>
            <a:solidFill>
              <a:sysClr val="windowText" lastClr="000000"/>
            </a:solidFill>
          </p:grpSpPr>
          <p:sp>
            <p:nvSpPr>
              <p:cNvPr id="376"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7"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8"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79"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0"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1"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2"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383" name="chenying0907 61"/>
              <p:cNvGrpSpPr/>
              <p:nvPr/>
            </p:nvGrpSpPr>
            <p:grpSpPr>
              <a:xfrm>
                <a:off x="3517901" y="1225551"/>
                <a:ext cx="5260975" cy="4090987"/>
                <a:chOff x="3517901" y="1225551"/>
                <a:chExt cx="5260975" cy="4090987"/>
              </a:xfrm>
              <a:grpFill/>
            </p:grpSpPr>
            <p:sp>
              <p:nvSpPr>
                <p:cNvPr id="384"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5"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6"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7"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8"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89"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0"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1"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2"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3"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4"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5"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6"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7"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8"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399"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0"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1"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2"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3"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4"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5"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6"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7"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8"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09"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0"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1"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2"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3"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4"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5"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6"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7"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8"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19"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0"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1"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2"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3"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4"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5"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6"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7"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8"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29"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0"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1"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2"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3"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4"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5"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6"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7"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8"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39"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0"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1"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2"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3"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4"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5"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6"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7"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8"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49"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0"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1"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2"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3"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4"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5"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6"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7"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8"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59"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0"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1"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2"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3"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4"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465" name="Group 464"/>
          <p:cNvGrpSpPr/>
          <p:nvPr/>
        </p:nvGrpSpPr>
        <p:grpSpPr>
          <a:xfrm>
            <a:off x="470390" y="2866231"/>
            <a:ext cx="2600983" cy="1615603"/>
            <a:chOff x="1019151" y="3129359"/>
            <a:chExt cx="2600983" cy="1615603"/>
          </a:xfrm>
        </p:grpSpPr>
        <p:sp>
          <p:nvSpPr>
            <p:cNvPr id="466" name="TextBox 465"/>
            <p:cNvSpPr txBox="1"/>
            <p:nvPr/>
          </p:nvSpPr>
          <p:spPr>
            <a:xfrm>
              <a:off x="1191544" y="3525659"/>
              <a:ext cx="2149486"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dirty="0" err="1">
                  <a:solidFill>
                    <a:srgbClr val="0070C0"/>
                  </a:solidFill>
                  <a:latin typeface="Cambria" panose="02040503050406030204" pitchFamily="18" charset="0"/>
                  <a:ea typeface="Cambria" panose="02040503050406030204" pitchFamily="18" charset="0"/>
                  <a:cs typeface="Calibri" panose="020F0502020204030204" pitchFamily="34" charset="0"/>
                </a:rPr>
                <a:t>r</a:t>
              </a:r>
              <a:r>
                <a:rPr kumimoji="0" lang="en-US" sz="3600" b="1" i="0" u="none" strike="noStrike" kern="0" cap="none" spc="0" normalizeH="0" baseline="0" noProof="0" dirty="0" err="1" smtClean="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ành</a:t>
              </a:r>
              <a:r>
                <a:rPr kumimoji="0" lang="en-US" sz="3600" b="1" i="0" u="none" strike="noStrike" kern="0" cap="none" spc="0" normalizeH="0" noProof="0" dirty="0" smtClean="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noProof="0" dirty="0" err="1" smtClean="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rọt</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67" name="PA_chenying0907 3"/>
            <p:cNvGrpSpPr/>
            <p:nvPr>
              <p:custDataLst>
                <p:tags r:id="rId3"/>
              </p:custDataLst>
            </p:nvPr>
          </p:nvGrpSpPr>
          <p:grpSpPr>
            <a:xfrm rot="20908391">
              <a:off x="1019151" y="3129359"/>
              <a:ext cx="2600983" cy="1615603"/>
              <a:chOff x="3246438" y="1068388"/>
              <a:chExt cx="5711825" cy="4678363"/>
            </a:xfrm>
            <a:solidFill>
              <a:sysClr val="windowText" lastClr="000000"/>
            </a:solidFill>
          </p:grpSpPr>
          <p:sp>
            <p:nvSpPr>
              <p:cNvPr id="468"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69"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0"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1"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2"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3"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4"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475" name="chenying0907 328"/>
              <p:cNvGrpSpPr/>
              <p:nvPr/>
            </p:nvGrpSpPr>
            <p:grpSpPr>
              <a:xfrm>
                <a:off x="3517901" y="1225551"/>
                <a:ext cx="5260975" cy="4090987"/>
                <a:chOff x="3517901" y="1225551"/>
                <a:chExt cx="5260975" cy="4090987"/>
              </a:xfrm>
              <a:grpFill/>
            </p:grpSpPr>
            <p:sp>
              <p:nvSpPr>
                <p:cNvPr id="476"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7"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8"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79"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0"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1"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2"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3"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4"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5"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6"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7"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8"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89"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0"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1"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2"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3"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4"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5"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6"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7"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8"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499"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0"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1"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2"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3"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4"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5"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6"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7"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8"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09"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0"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1"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2"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3"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4"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5"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6"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7"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8"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19"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0"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1"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2"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3"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4"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5"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6"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7"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8"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29"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0"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1"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2"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3"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4"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5"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6"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7"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8"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39"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0"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1"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2"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3"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4"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5"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6"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7"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8"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49"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0"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1"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2"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3"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4"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5"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56"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557" name="Group 556"/>
          <p:cNvGrpSpPr/>
          <p:nvPr/>
        </p:nvGrpSpPr>
        <p:grpSpPr>
          <a:xfrm>
            <a:off x="7769037" y="855125"/>
            <a:ext cx="2571999" cy="1887400"/>
            <a:chOff x="7495339" y="1230971"/>
            <a:chExt cx="2571999" cy="1887400"/>
          </a:xfrm>
        </p:grpSpPr>
        <p:sp>
          <p:nvSpPr>
            <p:cNvPr id="558" name="TextBox 557"/>
            <p:cNvSpPr txBox="1"/>
            <p:nvPr/>
          </p:nvSpPr>
          <p:spPr>
            <a:xfrm>
              <a:off x="7686286" y="1787632"/>
              <a:ext cx="2338398"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noProof="0"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nắc</a:t>
              </a:r>
              <a:r>
                <a:rPr lang="en-US" sz="3600" b="1" kern="0" noProof="0" dirty="0" smtClean="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kern="0" noProof="0" dirty="0" err="1" smtClean="0">
                  <a:solidFill>
                    <a:srgbClr val="0070C0"/>
                  </a:solidFill>
                  <a:latin typeface="Cambria" panose="02040503050406030204" pitchFamily="18" charset="0"/>
                  <a:ea typeface="Cambria" panose="02040503050406030204" pitchFamily="18" charset="0"/>
                  <a:cs typeface="Calibri" panose="020F0502020204030204" pitchFamily="34" charset="0"/>
                </a:rPr>
                <a:t>nẻ</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559" name="PA_chenying0907 5"/>
            <p:cNvGrpSpPr/>
            <p:nvPr>
              <p:custDataLst>
                <p:tags r:id="rId2"/>
              </p:custDataLst>
            </p:nvPr>
          </p:nvGrpSpPr>
          <p:grpSpPr>
            <a:xfrm flipH="1">
              <a:off x="7495339" y="1230971"/>
              <a:ext cx="2571999" cy="1887400"/>
              <a:chOff x="3246438" y="1068388"/>
              <a:chExt cx="5711825" cy="4678363"/>
            </a:xfrm>
            <a:solidFill>
              <a:sysClr val="windowText" lastClr="000000"/>
            </a:solidFill>
          </p:grpSpPr>
          <p:sp>
            <p:nvSpPr>
              <p:cNvPr id="560"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1"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2"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3"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4"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5"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6"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567" name="chenying0907 150"/>
              <p:cNvGrpSpPr/>
              <p:nvPr/>
            </p:nvGrpSpPr>
            <p:grpSpPr>
              <a:xfrm>
                <a:off x="3517901" y="1225551"/>
                <a:ext cx="5260975" cy="4090987"/>
                <a:chOff x="3517901" y="1225551"/>
                <a:chExt cx="5260975" cy="4090987"/>
              </a:xfrm>
              <a:grpFill/>
            </p:grpSpPr>
            <p:sp>
              <p:nvSpPr>
                <p:cNvPr id="568"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69"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0"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1"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2"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3"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4"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5"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6"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7"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8"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79"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0"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1"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2"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3"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4"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5"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6"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7"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8"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89"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0"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1"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2"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3"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4"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5"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6"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7"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8"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599"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0"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1"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2"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3"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4"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5"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6"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7"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8"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09"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0"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1"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2"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3"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4"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5"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6"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7"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8"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19"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0"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1"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2"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3"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4"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5"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6"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7"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8"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29"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0"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1"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2"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3"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4"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5"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6"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7"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8"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39"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0"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1"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2"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3"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4"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5"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6"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7"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48"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grpSp>
        <p:nvGrpSpPr>
          <p:cNvPr id="649" name="Group 648"/>
          <p:cNvGrpSpPr/>
          <p:nvPr/>
        </p:nvGrpSpPr>
        <p:grpSpPr>
          <a:xfrm>
            <a:off x="1773260" y="882258"/>
            <a:ext cx="3116772" cy="1636889"/>
            <a:chOff x="2105933" y="1237831"/>
            <a:chExt cx="4271798" cy="1846944"/>
          </a:xfrm>
        </p:grpSpPr>
        <p:sp>
          <p:nvSpPr>
            <p:cNvPr id="650" name="TextBox 649"/>
            <p:cNvSpPr txBox="1"/>
            <p:nvPr/>
          </p:nvSpPr>
          <p:spPr>
            <a:xfrm>
              <a:off x="2105933" y="1801081"/>
              <a:ext cx="4271798" cy="7292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smtClean="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nấn</a:t>
              </a:r>
              <a:r>
                <a:rPr kumimoji="0" lang="en-US" sz="3600" b="1" i="0" u="none" strike="noStrike" kern="0" cap="none" spc="0" normalizeH="0" baseline="0" noProof="0" dirty="0" smtClean="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3600" b="1" i="0" u="none" strike="noStrike" kern="0" cap="none" spc="0" normalizeH="0" baseline="0" noProof="0" dirty="0" err="1" smtClean="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ná</a:t>
              </a:r>
              <a:endParaRPr kumimoji="0" lang="en-US" sz="36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651" name="PA_chenying0907 4"/>
            <p:cNvGrpSpPr/>
            <p:nvPr>
              <p:custDataLst>
                <p:tags r:id="rId1"/>
              </p:custDataLst>
            </p:nvPr>
          </p:nvGrpSpPr>
          <p:grpSpPr>
            <a:xfrm>
              <a:off x="2209703" y="1237831"/>
              <a:ext cx="4000368" cy="1846944"/>
              <a:chOff x="3246438" y="1068388"/>
              <a:chExt cx="5711825" cy="4678363"/>
            </a:xfrm>
            <a:solidFill>
              <a:sysClr val="windowText" lastClr="000000"/>
            </a:solidFill>
          </p:grpSpPr>
          <p:sp>
            <p:nvSpPr>
              <p:cNvPr id="652" name="chenying0907 5"/>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3" name="chenying0907 6"/>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4" name="chenying0907 7"/>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5" name="chenying0907 8"/>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6" name="chenying0907 9"/>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7" name="chenying0907 10"/>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58" name="chenying0907 11"/>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nvGrpSpPr>
              <p:cNvPr id="659" name="chenying0907 239"/>
              <p:cNvGrpSpPr/>
              <p:nvPr/>
            </p:nvGrpSpPr>
            <p:grpSpPr>
              <a:xfrm>
                <a:off x="3517901" y="1225551"/>
                <a:ext cx="5260975" cy="4090987"/>
                <a:chOff x="3517901" y="1225551"/>
                <a:chExt cx="5260975" cy="4090987"/>
              </a:xfrm>
              <a:grpFill/>
            </p:grpSpPr>
            <p:sp>
              <p:nvSpPr>
                <p:cNvPr id="660" name="chenying0907 12"/>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1" name="chenying0907 13"/>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2" name="chenying0907 14"/>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3" name="chenying0907 15"/>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4" name="chenying0907 16"/>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5" name="chenying0907 17"/>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6" name="chenying0907 18"/>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7" name="chenying0907 19"/>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8" name="chenying0907 20"/>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69" name="chenying0907 21"/>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0" name="chenying0907 22"/>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1" name="chenying0907 23"/>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2" name="chenying0907 24"/>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3" name="chenying0907 25"/>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4" name="chenying0907 26"/>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5" name="chenying0907 27"/>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6" name="chenying0907 28"/>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7" name="chenying0907 29"/>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8" name="chenying0907 30"/>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79" name="chenying0907 31"/>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0" name="chenying0907 32"/>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1" name="chenying0907 33"/>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2" name="chenying0907 34"/>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3" name="chenying0907 35"/>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4" name="chenying0907 36"/>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5" name="chenying0907 37"/>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6" name="chenying0907 38"/>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7" name="chenying0907 39"/>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8" name="chenying0907 40"/>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89" name="chenying0907 41"/>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0" name="chenying0907 42"/>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1" name="chenying0907 43"/>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2" name="chenying0907 44"/>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3" name="chenying0907 45"/>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4" name="chenying0907 46"/>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5" name="chenying0907 47"/>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6" name="chenying0907 48"/>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7" name="chenying0907 49"/>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8" name="chenying0907 50"/>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699" name="chenying0907 51"/>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0" name="chenying0907 52"/>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1" name="chenying0907 53"/>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2" name="chenying0907 54"/>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3" name="chenying0907 55"/>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4" name="chenying0907 56"/>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5" name="chenying0907 57"/>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6" name="chenying0907 58"/>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7" name="chenying0907 59"/>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8" name="chenying0907 60"/>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09" name="chenying0907 61"/>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0" name="chenying0907 62"/>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1" name="chenying0907 63"/>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2" name="chenying0907 64"/>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3" name="chenying0907 65"/>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4" name="chenying0907 66"/>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5" name="chenying0907 67"/>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6" name="chenying0907 68"/>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7" name="chenying0907 69"/>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8" name="chenying0907 70"/>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19" name="chenying0907 71"/>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0" name="chenying0907 72"/>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1" name="chenying0907 73"/>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2" name="chenying0907 74"/>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3" name="chenying0907 75"/>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4" name="chenying0907 76"/>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5" name="chenying0907 77"/>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6" name="chenying0907 78"/>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7" name="chenying0907 79"/>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8" name="chenying0907 80"/>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29" name="chenying0907 81"/>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0" name="chenying0907 82"/>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1" name="chenying0907 83"/>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2" name="chenying0907 84"/>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3" name="chenying0907 85"/>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4" name="chenying0907 86"/>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5" name="chenying0907 87"/>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6" name="chenying0907 88"/>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7" name="chenying0907 89"/>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8" name="chenying0907 90"/>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39" name="chenying0907 91"/>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sp>
              <p:nvSpPr>
                <p:cNvPr id="740" name="chenying0907 92"/>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Cambria" panose="02040503050406030204" pitchFamily="18" charset="0"/>
                    <a:ea typeface="字魂59号-创粗黑" panose="00000500000000000000" pitchFamily="2" charset="-122"/>
                    <a:cs typeface="+mn-ea"/>
                    <a:sym typeface="字魂59号-创粗黑" panose="00000500000000000000" pitchFamily="2" charset="-122"/>
                  </a:endParaRPr>
                </a:p>
              </p:txBody>
            </p:sp>
          </p:grpSp>
        </p:grpSp>
      </p:grpSp>
      <p:pic>
        <p:nvPicPr>
          <p:cNvPr id="2" name="Picture 1"/>
          <p:cNvPicPr>
            <a:picLocks noChangeAspect="1"/>
          </p:cNvPicPr>
          <p:nvPr/>
        </p:nvPicPr>
        <p:blipFill>
          <a:blip r:embed="rId9"/>
          <a:stretch>
            <a:fillRect/>
          </a:stretch>
        </p:blipFill>
        <p:spPr>
          <a:xfrm>
            <a:off x="1802885" y="3837312"/>
            <a:ext cx="8586230" cy="2853946"/>
          </a:xfrm>
          <a:prstGeom prst="rect">
            <a:avLst/>
          </a:prstGeom>
        </p:spPr>
      </p:pic>
      <p:pic>
        <p:nvPicPr>
          <p:cNvPr id="744"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8516" y="1154320"/>
            <a:ext cx="3247226" cy="3247226"/>
          </a:xfrm>
          <a:prstGeom prst="rect">
            <a:avLst/>
          </a:prstGeom>
        </p:spPr>
      </p:pic>
    </p:spTree>
    <p:extLst>
      <p:ext uri="{BB962C8B-B14F-4D97-AF65-F5344CB8AC3E}">
        <p14:creationId xmlns:p14="http://schemas.microsoft.com/office/powerpoint/2010/main" val="770060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44"/>
                                        </p:tgtEl>
                                        <p:attrNameLst>
                                          <p:attrName>style.visibility</p:attrName>
                                        </p:attrNameLst>
                                      </p:cBhvr>
                                      <p:to>
                                        <p:strVal val="visible"/>
                                      </p:to>
                                    </p:set>
                                    <p:animEffect transition="in" filter="wipe(down)">
                                      <p:cBhvr>
                                        <p:cTn id="7" dur="500"/>
                                        <p:tgtEl>
                                          <p:spTgt spid="744"/>
                                        </p:tgtEl>
                                      </p:cBhvr>
                                    </p:animEffect>
                                  </p:childTnLst>
                                </p:cTn>
                              </p:par>
                              <p:par>
                                <p:cTn id="8" presetID="3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900" decel="100000" fill="hold"/>
                                        <p:tgtEl>
                                          <p:spTgt spid="2"/>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465"/>
                                        </p:tgtEl>
                                        <p:attrNameLst>
                                          <p:attrName>style.visibility</p:attrName>
                                        </p:attrNameLst>
                                      </p:cBhvr>
                                      <p:to>
                                        <p:strVal val="visible"/>
                                      </p:to>
                                    </p:set>
                                    <p:animEffect transition="in" filter="wipe(right)">
                                      <p:cBhvr>
                                        <p:cTn id="18" dur="500"/>
                                        <p:tgtEl>
                                          <p:spTgt spid="465"/>
                                        </p:tgtEl>
                                      </p:cBhvr>
                                    </p:animEffect>
                                  </p:childTnLst>
                                  <p:subTnLst>
                                    <p:audio>
                                      <p:cMediaNode>
                                        <p:cTn display="0" masterRel="sameClick">
                                          <p:stCondLst>
                                            <p:cond evt="begin" delay="0">
                                              <p:tn val="16"/>
                                            </p:cond>
                                          </p:stCondLst>
                                          <p:endCondLst>
                                            <p:cond evt="onStopAudio" delay="0">
                                              <p:tgtEl>
                                                <p:sldTgt/>
                                              </p:tgtEl>
                                            </p:cond>
                                          </p:endCondLst>
                                        </p:cTn>
                                        <p:tgtEl>
                                          <p:sndTgt r:embed="rId6" name="camera.wav"/>
                                        </p:tgtEl>
                                      </p:cMediaNode>
                                    </p:audio>
                                  </p:sub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49"/>
                                        </p:tgtEl>
                                        <p:attrNameLst>
                                          <p:attrName>style.visibility</p:attrName>
                                        </p:attrNameLst>
                                      </p:cBhvr>
                                      <p:to>
                                        <p:strVal val="visible"/>
                                      </p:to>
                                    </p:set>
                                    <p:animEffect transition="in" filter="wipe(down)">
                                      <p:cBhvr>
                                        <p:cTn id="23" dur="500"/>
                                        <p:tgtEl>
                                          <p:spTgt spid="649"/>
                                        </p:tgtEl>
                                      </p:cBhvr>
                                    </p:animEffect>
                                  </p:childTnLst>
                                  <p:subTnLst>
                                    <p:audio>
                                      <p:cMediaNode>
                                        <p:cTn display="0" masterRel="sameClick">
                                          <p:stCondLst>
                                            <p:cond evt="begin" delay="0">
                                              <p:tn val="21"/>
                                            </p:cond>
                                          </p:stCondLst>
                                          <p:endCondLst>
                                            <p:cond evt="onStopAudio" delay="0">
                                              <p:tgtEl>
                                                <p:sldTgt/>
                                              </p:tgtEl>
                                            </p:cond>
                                          </p:endCondLst>
                                        </p:cTn>
                                        <p:tgtEl>
                                          <p:sndTgt r:embed="rId6" name="camera.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557"/>
                                        </p:tgtEl>
                                        <p:attrNameLst>
                                          <p:attrName>style.visibility</p:attrName>
                                        </p:attrNameLst>
                                      </p:cBhvr>
                                      <p:to>
                                        <p:strVal val="visible"/>
                                      </p:to>
                                    </p:set>
                                    <p:animEffect transition="in" filter="wipe(left)">
                                      <p:cBhvr>
                                        <p:cTn id="28" dur="500"/>
                                        <p:tgtEl>
                                          <p:spTgt spid="557"/>
                                        </p:tgtEl>
                                      </p:cBhvr>
                                    </p:animEffect>
                                  </p:childTnLst>
                                  <p:subTnLst>
                                    <p:audio>
                                      <p:cMediaNode>
                                        <p:cTn display="0" masterRel="sameClick">
                                          <p:stCondLst>
                                            <p:cond evt="begin" delay="0">
                                              <p:tn val="26"/>
                                            </p:cond>
                                          </p:stCondLst>
                                          <p:endCondLst>
                                            <p:cond evt="onStopAudio" delay="0">
                                              <p:tgtEl>
                                                <p:sldTgt/>
                                              </p:tgtEl>
                                            </p:cond>
                                          </p:endCondLst>
                                        </p:cTn>
                                        <p:tgtEl>
                                          <p:sndTgt r:embed="rId6" name="camera.wav"/>
                                        </p:tgtEl>
                                      </p:cMediaNode>
                                    </p:audio>
                                  </p:sub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73"/>
                                        </p:tgtEl>
                                        <p:attrNameLst>
                                          <p:attrName>style.visibility</p:attrName>
                                        </p:attrNameLst>
                                      </p:cBhvr>
                                      <p:to>
                                        <p:strVal val="visible"/>
                                      </p:to>
                                    </p:set>
                                    <p:animEffect transition="in" filter="wipe(left)">
                                      <p:cBhvr>
                                        <p:cTn id="33" dur="500"/>
                                        <p:tgtEl>
                                          <p:spTgt spid="373"/>
                                        </p:tgtEl>
                                      </p:cBhvr>
                                    </p:animEffect>
                                  </p:childTnLst>
                                  <p:subTnLst>
                                    <p:audio>
                                      <p:cMediaNode>
                                        <p:cTn display="0" masterRel="sameClick">
                                          <p:stCondLst>
                                            <p:cond evt="begin" delay="0">
                                              <p:tn val="31"/>
                                            </p:cond>
                                          </p:stCondLst>
                                          <p:endCondLst>
                                            <p:cond evt="onStopAudio" delay="0">
                                              <p:tgtEl>
                                                <p:sldTgt/>
                                              </p:tgtEl>
                                            </p:cond>
                                          </p:endCondLst>
                                        </p:cTn>
                                        <p:tgtEl>
                                          <p:sndTgt r:embed="rId6"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
        <p:nvSpPr>
          <p:cNvPr id="4" name="Rectangle 3"/>
          <p:cNvSpPr/>
          <p:nvPr/>
        </p:nvSpPr>
        <p:spPr>
          <a:xfrm>
            <a:off x="105407" y="562353"/>
            <a:ext cx="11981185" cy="6494085"/>
          </a:xfrm>
          <a:prstGeom prst="rect">
            <a:avLst/>
          </a:prstGeom>
          <a:solidFill>
            <a:srgbClr val="FFA1AD">
              <a:alpha val="68000"/>
            </a:srgbClr>
          </a:solidFill>
        </p:spPr>
        <p:txBody>
          <a:bodyPr wrap="square">
            <a:spAutoFit/>
          </a:bodyPr>
          <a:lstStyle/>
          <a:p>
            <a:pPr algn="just"/>
            <a:r>
              <a:rPr lang="en-US" sz="2600" b="0" i="0" dirty="0" smtClean="0">
                <a:solidFill>
                  <a:srgbClr val="222222"/>
                </a:solidFill>
                <a:effectLst/>
                <a:latin typeface="Cambria" panose="02040503050406030204" pitchFamily="18" charset="0"/>
                <a:ea typeface="Cambria" panose="02040503050406030204" pitchFamily="18" charset="0"/>
              </a:rPr>
              <a:t>       </a:t>
            </a:r>
            <a:r>
              <a:rPr lang="vi-VN" sz="2600" b="0" i="0" dirty="0" smtClean="0">
                <a:solidFill>
                  <a:srgbClr val="002060"/>
                </a:solidFill>
                <a:effectLst/>
                <a:latin typeface="Cambria" panose="02040503050406030204" pitchFamily="18" charset="0"/>
                <a:ea typeface="Cambria" panose="02040503050406030204" pitchFamily="18" charset="0"/>
              </a:rPr>
              <a:t>Thời gian vui nhất trong buổi tối của Thư và Hân là trước khi đi ngủ. Đã thành thói qu</a:t>
            </a:r>
            <a:r>
              <a:rPr lang="en-US" sz="2600" b="0" i="0" dirty="0" smtClean="0">
                <a:solidFill>
                  <a:srgbClr val="002060"/>
                </a:solidFill>
                <a:effectLst/>
                <a:latin typeface="Cambria" panose="02040503050406030204" pitchFamily="18" charset="0"/>
                <a:ea typeface="Cambria" panose="02040503050406030204" pitchFamily="18" charset="0"/>
              </a:rPr>
              <a:t>e</a:t>
            </a:r>
            <a:r>
              <a:rPr lang="vi-VN" sz="2600" b="0" i="0" dirty="0" smtClean="0">
                <a:solidFill>
                  <a:srgbClr val="002060"/>
                </a:solidFill>
                <a:effectLst/>
                <a:latin typeface="Cambria" panose="02040503050406030204" pitchFamily="18" charset="0"/>
                <a:ea typeface="Cambria" panose="02040503050406030204" pitchFamily="18" charset="0"/>
              </a:rPr>
              <a:t>n, ba mẹ con sẽ đọc sách, rồi thủ thỉ chuyện trò. Những câu chuyện của ba mẹ con thường nối vào nhau không dứt. Vì thế, sắp đến giờ ngủ, mẹ phải nói ràn</a:t>
            </a:r>
            <a:r>
              <a:rPr lang="en-US" sz="2600" b="0" i="0" dirty="0" smtClean="0">
                <a:solidFill>
                  <a:srgbClr val="002060"/>
                </a:solidFill>
                <a:effectLst/>
                <a:latin typeface="Cambria" panose="02040503050406030204" pitchFamily="18" charset="0"/>
                <a:ea typeface="Cambria" panose="02040503050406030204" pitchFamily="18" charset="0"/>
              </a:rPr>
              <a:t>h</a:t>
            </a:r>
            <a:r>
              <a:rPr lang="vi-VN" sz="2600" b="0" i="0" dirty="0" smtClean="0">
                <a:solidFill>
                  <a:srgbClr val="002060"/>
                </a:solidFill>
                <a:effectLst/>
                <a:latin typeface="Cambria" panose="02040503050406030204" pitchFamily="18" charset="0"/>
                <a:ea typeface="Cambria" panose="02040503050406030204" pitchFamily="18" charset="0"/>
              </a:rPr>
              <a:t> rọt từng chữ: Năm phút nữa thôi nhé. Nhưng đôi khi chính mẹ nấn ná nghe chuyện của con, làm năm phút cứ được cộng thêm mãi.</a:t>
            </a:r>
          </a:p>
          <a:p>
            <a:pPr algn="just"/>
            <a:r>
              <a:rPr lang="en-US" sz="2600" b="0" i="0" dirty="0" smtClean="0">
                <a:solidFill>
                  <a:srgbClr val="002060"/>
                </a:solidFill>
                <a:effectLst/>
                <a:latin typeface="Cambria" panose="02040503050406030204" pitchFamily="18" charset="0"/>
                <a:ea typeface="Cambria" panose="02040503050406030204" pitchFamily="18" charset="0"/>
              </a:rPr>
              <a:t>       </a:t>
            </a:r>
            <a:r>
              <a:rPr lang="vi-VN" sz="2600" b="0" i="0" dirty="0" smtClean="0">
                <a:solidFill>
                  <a:srgbClr val="002060"/>
                </a:solidFill>
                <a:effectLst/>
                <a:latin typeface="Cambria" panose="02040503050406030204" pitchFamily="18" charset="0"/>
                <a:ea typeface="Cambria" panose="02040503050406030204" pitchFamily="18" charset="0"/>
              </a:rPr>
              <a:t>Ba mẹ con có nhiều điều để nói với nhau lắm. Hôm thì ba mẹ con bàn luận về các nhân vật trong quyển sách vừa đọc. Hôm thì mẹ kể cho hai chị em về công việc của mẹ. Có hôm, mẹ lại kể về ngày mẹ còn bé. Thỉnh thoảng, mẹ pha trò khiến hai chị em cười như nắc nẻ.</a:t>
            </a:r>
          </a:p>
          <a:p>
            <a:pPr algn="just"/>
            <a:r>
              <a:rPr lang="en-US" sz="2600" b="0" i="0" dirty="0" smtClean="0">
                <a:solidFill>
                  <a:srgbClr val="002060"/>
                </a:solidFill>
                <a:effectLst/>
                <a:latin typeface="Cambria" panose="02040503050406030204" pitchFamily="18" charset="0"/>
                <a:ea typeface="Cambria" panose="02040503050406030204" pitchFamily="18" charset="0"/>
              </a:rPr>
              <a:t>       </a:t>
            </a:r>
            <a:r>
              <a:rPr lang="vi-VN" sz="2600" b="0" i="0" dirty="0" smtClean="0">
                <a:solidFill>
                  <a:srgbClr val="002060"/>
                </a:solidFill>
                <a:effectLst/>
                <a:latin typeface="Cambria" panose="02040503050406030204" pitchFamily="18" charset="0"/>
                <a:ea typeface="Cambria" panose="02040503050406030204" pitchFamily="18" charset="0"/>
              </a:rPr>
              <a:t>Hai chị em cũng líu lo kể chuyện cho mẹ nghe. Em Hân bao giờ cũng tranh kể trước. Em hay kể về các bạn ở lớp mẫu giáo, về những trò chơi em được cô dạy, hay những món quà chiều mà em ăn rồi lại muốn ăn thêm nữa. Thư thì kể cho mẹ nghe chuyện được cô giáo mời đọc bài văn trước cả lớp, về những bài toán thử trí thông m</a:t>
            </a:r>
            <a:r>
              <a:rPr lang="en-US" sz="2600" b="0" i="0" dirty="0" err="1" smtClean="0">
                <a:solidFill>
                  <a:srgbClr val="002060"/>
                </a:solidFill>
                <a:effectLst/>
                <a:latin typeface="Cambria" panose="02040503050406030204" pitchFamily="18" charset="0"/>
                <a:ea typeface="Cambria" panose="02040503050406030204" pitchFamily="18" charset="0"/>
              </a:rPr>
              <a:t>i</a:t>
            </a:r>
            <a:r>
              <a:rPr lang="vi-VN" sz="2600" b="0" i="0" dirty="0" smtClean="0">
                <a:solidFill>
                  <a:srgbClr val="002060"/>
                </a:solidFill>
                <a:effectLst/>
                <a:latin typeface="Cambria" panose="02040503050406030204" pitchFamily="18" charset="0"/>
                <a:ea typeface="Cambria" panose="02040503050406030204" pitchFamily="18" charset="0"/>
              </a:rPr>
              <a:t>nh các bạn thường đố nhau trong giờ ra chơi…</a:t>
            </a:r>
          </a:p>
          <a:p>
            <a:pPr algn="just"/>
            <a:r>
              <a:rPr lang="en-US" sz="2600" b="0" i="0" dirty="0" smtClean="0">
                <a:solidFill>
                  <a:srgbClr val="002060"/>
                </a:solidFill>
                <a:effectLst/>
                <a:latin typeface="Cambria" panose="02040503050406030204" pitchFamily="18" charset="0"/>
                <a:ea typeface="Cambria" panose="02040503050406030204" pitchFamily="18" charset="0"/>
              </a:rPr>
              <a:t>       </a:t>
            </a:r>
            <a:r>
              <a:rPr lang="vi-VN" sz="2600" b="0" i="0" dirty="0" smtClean="0">
                <a:solidFill>
                  <a:srgbClr val="002060"/>
                </a:solidFill>
                <a:effectLst/>
                <a:latin typeface="Cambria" panose="02040503050406030204" pitchFamily="18" charset="0"/>
                <a:ea typeface="Cambria" panose="02040503050406030204" pitchFamily="18" charset="0"/>
              </a:rPr>
              <a:t>Ba mẹ con rúc rích mãi không chán. Chỉ là đến giờ ngủ thì phải ngủ thôi.</a:t>
            </a:r>
          </a:p>
          <a:p>
            <a:pPr algn="r"/>
            <a:r>
              <a:rPr lang="vi-VN" sz="2000" b="1" i="0" dirty="0" smtClean="0">
                <a:solidFill>
                  <a:srgbClr val="222222"/>
                </a:solidFill>
                <a:effectLst/>
                <a:latin typeface="Cambria" panose="02040503050406030204" pitchFamily="18" charset="0"/>
                <a:ea typeface="Cambria" panose="02040503050406030204" pitchFamily="18" charset="0"/>
              </a:rPr>
              <a:t>(Diệu Thúy)</a:t>
            </a:r>
            <a:endParaRPr lang="vi-VN" sz="2000" b="1" i="0" dirty="0">
              <a:solidFill>
                <a:srgbClr val="222222"/>
              </a:solidFill>
              <a:effectLst/>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5"/>
          <a:stretch>
            <a:fillRect/>
          </a:stretch>
        </p:blipFill>
        <p:spPr>
          <a:xfrm>
            <a:off x="-1" y="-19211"/>
            <a:ext cx="3718560" cy="1206991"/>
          </a:xfrm>
          <a:prstGeom prst="rect">
            <a:avLst/>
          </a:prstGeom>
        </p:spPr>
      </p:pic>
      <p:sp>
        <p:nvSpPr>
          <p:cNvPr id="2" name="Rounded Rectangle 1"/>
          <p:cNvSpPr/>
          <p:nvPr/>
        </p:nvSpPr>
        <p:spPr>
          <a:xfrm>
            <a:off x="105407" y="660400"/>
            <a:ext cx="11981185" cy="197104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05406" y="2631440"/>
            <a:ext cx="11981185" cy="1595120"/>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05405" y="4226560"/>
            <a:ext cx="11981185" cy="2367280"/>
          </a:xfrm>
          <a:prstGeom prst="roundRect">
            <a:avLst/>
          </a:prstGeom>
          <a:noFill/>
          <a:ln w="28575">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6707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1000"/>
                                        <p:tgtEl>
                                          <p:spTgt spid="2"/>
                                        </p:tgtEl>
                                      </p:cBhvr>
                                    </p:animEffect>
                                  </p:childTnLst>
                                  <p:subTnLst>
                                    <p:audio>
                                      <p:cMediaNode>
                                        <p:cTn display="0" masterRel="sameClick">
                                          <p:stCondLst>
                                            <p:cond evt="begin" delay="0">
                                              <p:tn val="12"/>
                                            </p:cond>
                                          </p:stCondLst>
                                          <p:endCondLst>
                                            <p:cond evt="onStopAudio" delay="0">
                                              <p:tgtEl>
                                                <p:sldTgt/>
                                              </p:tgtEl>
                                            </p:cond>
                                          </p:endCondLst>
                                        </p:cTn>
                                        <p:tgtEl>
                                          <p:sndTgt r:embed="rId2" name="whoosh.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10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10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pic>
        <p:nvPicPr>
          <p:cNvPr id="4" name="Picture 3"/>
          <p:cNvPicPr>
            <a:picLocks noChangeAspect="1"/>
          </p:cNvPicPr>
          <p:nvPr/>
        </p:nvPicPr>
        <p:blipFill>
          <a:blip r:embed="rId5"/>
          <a:stretch>
            <a:fillRect/>
          </a:stretch>
        </p:blipFill>
        <p:spPr>
          <a:xfrm>
            <a:off x="2684857" y="181763"/>
            <a:ext cx="7383703" cy="1731476"/>
          </a:xfrm>
          <a:prstGeom prst="rect">
            <a:avLst/>
          </a:prstGeom>
        </p:spPr>
      </p:pic>
      <p:sp>
        <p:nvSpPr>
          <p:cNvPr id="5" name="Rectangle 4"/>
          <p:cNvSpPr/>
          <p:nvPr/>
        </p:nvSpPr>
        <p:spPr>
          <a:xfrm>
            <a:off x="3577619" y="2664316"/>
            <a:ext cx="5857694" cy="769441"/>
          </a:xfrm>
          <a:prstGeom prst="rect">
            <a:avLst/>
          </a:prstGeom>
        </p:spPr>
        <p:txBody>
          <a:bodyPr wrap="none">
            <a:spAutoFit/>
          </a:bodyPr>
          <a:lstStyle/>
          <a:p>
            <a:r>
              <a:rPr lang="vi-VN" sz="4400" dirty="0">
                <a:solidFill>
                  <a:srgbClr val="002060"/>
                </a:solidFill>
                <a:latin typeface="Cambria" panose="02040503050406030204" pitchFamily="18" charset="0"/>
                <a:ea typeface="Cambria" panose="02040503050406030204" pitchFamily="18" charset="0"/>
              </a:rPr>
              <a:t>Năm phút nữa thôi </a:t>
            </a:r>
            <a:r>
              <a:rPr lang="vi-VN" sz="4400" dirty="0" smtClean="0">
                <a:solidFill>
                  <a:srgbClr val="002060"/>
                </a:solidFill>
                <a:latin typeface="Cambria" panose="02040503050406030204" pitchFamily="18" charset="0"/>
                <a:ea typeface="Cambria" panose="02040503050406030204" pitchFamily="18" charset="0"/>
              </a:rPr>
              <a:t>nhé</a:t>
            </a:r>
            <a:r>
              <a:rPr lang="en-US" sz="4400" dirty="0" smtClean="0">
                <a:solidFill>
                  <a:srgbClr val="002060"/>
                </a:solidFill>
                <a:latin typeface="Cambria" panose="02040503050406030204" pitchFamily="18" charset="0"/>
                <a:ea typeface="Cambria" panose="02040503050406030204" pitchFamily="18" charset="0"/>
              </a:rPr>
              <a:t>.</a:t>
            </a:r>
            <a:endParaRPr lang="en-US" sz="4400" dirty="0"/>
          </a:p>
        </p:txBody>
      </p:sp>
      <p:sp>
        <p:nvSpPr>
          <p:cNvPr id="6" name="Rectangle 5"/>
          <p:cNvSpPr/>
          <p:nvPr/>
        </p:nvSpPr>
        <p:spPr>
          <a:xfrm>
            <a:off x="2168579" y="4184834"/>
            <a:ext cx="8675773" cy="769441"/>
          </a:xfrm>
          <a:prstGeom prst="rect">
            <a:avLst/>
          </a:prstGeom>
        </p:spPr>
        <p:txBody>
          <a:bodyPr wrap="none">
            <a:spAutoFit/>
          </a:bodyPr>
          <a:lstStyle/>
          <a:p>
            <a:pPr algn="just"/>
            <a:r>
              <a:rPr lang="vi-VN" sz="4400" dirty="0" smtClean="0">
                <a:solidFill>
                  <a:srgbClr val="002060"/>
                </a:solidFill>
                <a:latin typeface="Cambria" panose="02040503050406030204" pitchFamily="18" charset="0"/>
                <a:ea typeface="Cambria" panose="02040503050406030204" pitchFamily="18" charset="0"/>
              </a:rPr>
              <a:t>Chỉ </a:t>
            </a:r>
            <a:r>
              <a:rPr lang="vi-VN" sz="4400" dirty="0">
                <a:solidFill>
                  <a:srgbClr val="002060"/>
                </a:solidFill>
                <a:latin typeface="Cambria" panose="02040503050406030204" pitchFamily="18" charset="0"/>
                <a:ea typeface="Cambria" panose="02040503050406030204" pitchFamily="18" charset="0"/>
              </a:rPr>
              <a:t>là đến giờ ngủ thì phải ngủ thôi.</a:t>
            </a:r>
          </a:p>
        </p:txBody>
      </p:sp>
    </p:spTree>
    <p:extLst>
      <p:ext uri="{BB962C8B-B14F-4D97-AF65-F5344CB8AC3E}">
        <p14:creationId xmlns:p14="http://schemas.microsoft.com/office/powerpoint/2010/main" val="1824407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27" name="图片 26"/>
          <p:cNvPicPr>
            <a:picLocks noChangeAspect="1"/>
          </p:cNvPicPr>
          <p:nvPr/>
        </p:nvPicPr>
        <p:blipFill rotWithShape="1">
          <a:blip r:embed="rId3">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70951"/>
            <a:ext cx="12192000" cy="5309722"/>
          </a:xfrm>
          <a:prstGeom prst="rect">
            <a:avLst/>
          </a:prstGeom>
        </p:spPr>
      </p:pic>
      <p:pic>
        <p:nvPicPr>
          <p:cNvPr id="4" name="Picture 3"/>
          <p:cNvPicPr>
            <a:picLocks noChangeAspect="1"/>
          </p:cNvPicPr>
          <p:nvPr/>
        </p:nvPicPr>
        <p:blipFill>
          <a:blip r:embed="rId5"/>
          <a:stretch>
            <a:fillRect/>
          </a:stretch>
        </p:blipFill>
        <p:spPr>
          <a:xfrm>
            <a:off x="1779484" y="507336"/>
            <a:ext cx="9096020" cy="3158002"/>
          </a:xfrm>
          <a:prstGeom prst="rect">
            <a:avLst/>
          </a:prstGeom>
        </p:spPr>
      </p:pic>
    </p:spTree>
    <p:extLst>
      <p:ext uri="{BB962C8B-B14F-4D97-AF65-F5344CB8AC3E}">
        <p14:creationId xmlns:p14="http://schemas.microsoft.com/office/powerpoint/2010/main" val="810273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par>
                                <p:cTn id="10" presetID="5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Scale>
                                      <p:cBhvr>
                                        <p:cTn id="12"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gtEl>
                                        <p:attrNameLst>
                                          <p:attrName>ppt_x</p:attrName>
                                          <p:attrName>ppt_y</p:attrName>
                                        </p:attrNameLst>
                                      </p:cBhvr>
                                    </p:animMotion>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339138503"/>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AAAAAAAAAAAAAAAAAAAAAAAAAAA">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1306</Words>
  <Application>Microsoft Office PowerPoint</Application>
  <PresentationFormat>Widescreen</PresentationFormat>
  <Paragraphs>73</Paragraphs>
  <Slides>24</Slides>
  <Notes>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24</vt:i4>
      </vt:variant>
    </vt:vector>
  </HeadingPairs>
  <TitlesOfParts>
    <vt:vector size="39" baseType="lpstr">
      <vt:lpstr>#9Slide05 Bodega Script</vt:lpstr>
      <vt:lpstr>Arial</vt:lpstr>
      <vt:lpstr>Cambria</vt:lpstr>
      <vt:lpstr>Times New Roman</vt:lpstr>
      <vt:lpstr>UTM Loko</vt:lpstr>
      <vt:lpstr>UTM Avo</vt:lpstr>
      <vt:lpstr>SimSun</vt:lpstr>
      <vt:lpstr>UTM Aquarelle</vt:lpstr>
      <vt:lpstr>字魂59号-创粗黑</vt:lpstr>
      <vt:lpstr>#9Slide07 HoneyCream</vt:lpstr>
      <vt:lpstr>字魂115号-刀刀体</vt:lpstr>
      <vt:lpstr>SVN-Newton</vt:lpstr>
      <vt:lpstr>Calibri</vt:lpstr>
      <vt:lpstr>字魂105号-简雅黑</vt:lpstr>
      <vt:lpstr>1_AAAAAAAAAAAAAAAAAAAAAAAAAAA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 T&amp;T</dc:creator>
  <cp:lastModifiedBy>Admin</cp:lastModifiedBy>
  <cp:revision>50</cp:revision>
  <dcterms:created xsi:type="dcterms:W3CDTF">2022-10-23T08:28:06Z</dcterms:created>
  <dcterms:modified xsi:type="dcterms:W3CDTF">2025-04-11T14:06:09Z</dcterms:modified>
</cp:coreProperties>
</file>