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65" r:id="rId3"/>
    <p:sldId id="266" r:id="rId4"/>
    <p:sldId id="264" r:id="rId5"/>
    <p:sldId id="268" r:id="rId6"/>
    <p:sldId id="271" r:id="rId7"/>
    <p:sldId id="280" r:id="rId8"/>
    <p:sldId id="281" r:id="rId9"/>
    <p:sldId id="279" r:id="rId10"/>
    <p:sldId id="282" r:id="rId11"/>
    <p:sldId id="284" r:id="rId12"/>
    <p:sldId id="267" r:id="rId13"/>
    <p:sldId id="269" r:id="rId14"/>
    <p:sldId id="273" r:id="rId15"/>
    <p:sldId id="285" r:id="rId16"/>
    <p:sldId id="286" r:id="rId17"/>
    <p:sldId id="287" r:id="rId18"/>
    <p:sldId id="288" r:id="rId19"/>
    <p:sldId id="289" r:id="rId20"/>
    <p:sldId id="290" r:id="rId21"/>
    <p:sldId id="291" r:id="rId22"/>
    <p:sldId id="270" r:id="rId23"/>
    <p:sldId id="292" r:id="rId24"/>
    <p:sldId id="277" r:id="rId25"/>
    <p:sldId id="293" r:id="rId26"/>
    <p:sldId id="274" r:id="rId27"/>
    <p:sldId id="294" r:id="rId28"/>
    <p:sldId id="295" r:id="rId29"/>
    <p:sldId id="296" r:id="rId30"/>
    <p:sldId id="297" r:id="rId31"/>
    <p:sldId id="276" r:id="rId32"/>
    <p:sldId id="275" r:id="rId33"/>
  </p:sldIdLst>
  <p:sldSz cx="12192000" cy="6858000"/>
  <p:notesSz cx="6858000" cy="9144000"/>
  <p:embeddedFontLst>
    <p:embeddedFont>
      <p:font typeface="等线" panose="020B0604020202020204" charset="-122"/>
      <p:regular r:id="rId35"/>
      <p:bold r:id="rId36"/>
    </p:embeddedFont>
    <p:embeddedFont>
      <p:font typeface="Cambria" panose="02040503050406030204" pitchFamily="18" charset="0"/>
      <p:regular r:id="rId37"/>
      <p:bold r:id="rId38"/>
      <p:italic r:id="rId39"/>
      <p:boldItalic r:id="rId40"/>
    </p:embeddedFont>
    <p:embeddedFont>
      <p:font typeface="Tahoma" panose="020B0604030504040204" pitchFamily="34" charset="0"/>
      <p:regular r:id="rId41"/>
      <p:bold r:id="rId42"/>
    </p:embeddedFont>
    <p:embeddedFont>
      <p:font typeface="等线 Light" panose="020B0604020202020204" charset="-122"/>
      <p:regular r:id="rId43"/>
    </p:embeddedFont>
    <p:embeddedFont>
      <p:font typeface="Fredoka One" panose="020B0604020202020204" charset="0"/>
      <p:regular r:id="rId44"/>
    </p:embeddedFon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2E45"/>
    <a:srgbClr val="D6F0F6"/>
    <a:srgbClr val="4CBFDA"/>
    <a:srgbClr val="FED539"/>
    <a:srgbClr val="EB5785"/>
    <a:srgbClr val="E41C5A"/>
    <a:srgbClr val="EE6E96"/>
    <a:srgbClr val="F291B0"/>
    <a:srgbClr val="C97DA4"/>
    <a:srgbClr val="6B4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3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D256A-44A9-4113-889F-9FC4B4BC0C23}"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B3C2C-16BC-499B-9D02-1C6CEBC23215}" type="slidenum">
              <a:rPr lang="en-US" smtClean="0"/>
              <a:t>‹#›</a:t>
            </a:fld>
            <a:endParaRPr lang="en-US"/>
          </a:p>
        </p:txBody>
      </p:sp>
    </p:spTree>
    <p:extLst>
      <p:ext uri="{BB962C8B-B14F-4D97-AF65-F5344CB8AC3E}">
        <p14:creationId xmlns:p14="http://schemas.microsoft.com/office/powerpoint/2010/main" val="40131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B3C2C-16BC-499B-9D02-1C6CEBC23215}" type="slidenum">
              <a:rPr lang="en-US" smtClean="0"/>
              <a:t>1</a:t>
            </a:fld>
            <a:endParaRPr lang="en-US"/>
          </a:p>
        </p:txBody>
      </p:sp>
    </p:spTree>
    <p:extLst>
      <p:ext uri="{BB962C8B-B14F-4D97-AF65-F5344CB8AC3E}">
        <p14:creationId xmlns:p14="http://schemas.microsoft.com/office/powerpoint/2010/main" val="265509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6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83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9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B3C2C-16BC-499B-9D02-1C6CEBC23215}" type="slidenum">
              <a:rPr lang="en-US" smtClean="0"/>
              <a:t>22</a:t>
            </a:fld>
            <a:endParaRPr lang="en-US"/>
          </a:p>
        </p:txBody>
      </p:sp>
    </p:spTree>
    <p:extLst>
      <p:ext uri="{BB962C8B-B14F-4D97-AF65-F5344CB8AC3E}">
        <p14:creationId xmlns:p14="http://schemas.microsoft.com/office/powerpoint/2010/main" val="253896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784C-FB2E-EDDB-46E9-B1E9EC0A6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BEE749-7637-F9FF-1F80-0682FB335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DBB9F-49EF-8705-91D9-61045A20B073}"/>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5" name="Footer Placeholder 4">
            <a:extLst>
              <a:ext uri="{FF2B5EF4-FFF2-40B4-BE49-F238E27FC236}">
                <a16:creationId xmlns:a16="http://schemas.microsoft.com/office/drawing/2014/main" id="{6F85A639-5B7A-5EE5-4C1D-4C1A7E60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97436-CD44-8ED3-FAEE-E36F60284B8B}"/>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60582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44DB-43D3-01E0-3E5F-36C2673F82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E85BE-4F62-7A28-7C1C-79B7E2807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03086-370B-F186-191C-77335AAAA8C8}"/>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5" name="Footer Placeholder 4">
            <a:extLst>
              <a:ext uri="{FF2B5EF4-FFF2-40B4-BE49-F238E27FC236}">
                <a16:creationId xmlns:a16="http://schemas.microsoft.com/office/drawing/2014/main" id="{932D327D-DA65-126B-B4E3-B9B2FEF7C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543D2-0B0E-581C-5A53-BE53552359A3}"/>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1097300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75DEE1-685F-E0FA-025F-711A10CAD4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F2E743-A62F-C082-0A8C-1582C19C67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B217B-9A89-3963-2E4C-027108694500}"/>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5" name="Footer Placeholder 4">
            <a:extLst>
              <a:ext uri="{FF2B5EF4-FFF2-40B4-BE49-F238E27FC236}">
                <a16:creationId xmlns:a16="http://schemas.microsoft.com/office/drawing/2014/main" id="{24E12BE6-5CCC-7419-B27B-1A795B4D2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856A-0D4C-62BB-95A7-0E72B8CA4E55}"/>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398155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517821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523393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669801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4968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5110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7690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2569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82954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2DF3-F5A7-0A41-5C73-052B5AC09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D60CBA-47E6-8A70-9D76-CF9D89535A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09BA4-FC0B-F120-6730-4A4F2376AF77}"/>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5" name="Footer Placeholder 4">
            <a:extLst>
              <a:ext uri="{FF2B5EF4-FFF2-40B4-BE49-F238E27FC236}">
                <a16:creationId xmlns:a16="http://schemas.microsoft.com/office/drawing/2014/main" id="{D2567AF8-6051-267A-9F6B-6C861F7AB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8C5DE-842D-7EF2-010C-23C6718575A0}"/>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1774182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66761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1969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41196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8327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7158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6453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9014524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496142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5959546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9740538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AC81-4AF3-FC15-0C1E-D7FD82B74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555B7A-CC3C-213B-A021-CD604344F4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9526E-9531-D634-8EF6-7DB57B0D92E2}"/>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5" name="Footer Placeholder 4">
            <a:extLst>
              <a:ext uri="{FF2B5EF4-FFF2-40B4-BE49-F238E27FC236}">
                <a16:creationId xmlns:a16="http://schemas.microsoft.com/office/drawing/2014/main" id="{CA41B650-B585-3D70-5CFB-5EC11F302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3A973-E4EC-6178-D4D1-A63F202A5DDE}"/>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942765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3206536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013605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656608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518195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3087117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2055529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2009868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13757776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03882122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9090775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C5D-2216-D4AE-51A2-76ACA2540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483CA-52A8-5D9D-EA81-6D692D5346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8BC33-3077-D63F-8BE9-F7FC0A4CA2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73A88-708A-DE7C-1324-6E06B75337E5}"/>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6" name="Footer Placeholder 5">
            <a:extLst>
              <a:ext uri="{FF2B5EF4-FFF2-40B4-BE49-F238E27FC236}">
                <a16:creationId xmlns:a16="http://schemas.microsoft.com/office/drawing/2014/main" id="{1962B5B3-FCE9-0361-4CC8-025A2E5A3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569B6-5FED-FF26-1D8B-2EA7B6D44E10}"/>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2011869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1937539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9212957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84059966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5746468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8966553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1955034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4891857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2257589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3788510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646600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953C2-5440-3ED7-2CD2-5898A3F36D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BC2DA8-7AFC-B856-B661-22F4B96400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8D5AB-E2A4-6CEF-53FC-5AF8D696CF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AD73A9-86D3-1C60-2D22-D338F0187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8EC03-488C-15FA-075F-0354D4C694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238895-A914-AC00-29B6-1D5163932994}"/>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8" name="Footer Placeholder 7">
            <a:extLst>
              <a:ext uri="{FF2B5EF4-FFF2-40B4-BE49-F238E27FC236}">
                <a16:creationId xmlns:a16="http://schemas.microsoft.com/office/drawing/2014/main" id="{1497A06A-FD04-CCC9-F3F4-60F4EF396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A5A701-69E1-D7BB-151D-475BED2421C9}"/>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591178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1079169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72168611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18564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064875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744960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99894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C1D6-6B71-DD8C-E043-564B54DA5A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560414-AD39-FC3E-DC30-850CE1519040}"/>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4" name="Footer Placeholder 3">
            <a:extLst>
              <a:ext uri="{FF2B5EF4-FFF2-40B4-BE49-F238E27FC236}">
                <a16:creationId xmlns:a16="http://schemas.microsoft.com/office/drawing/2014/main" id="{95BC4CB6-FD92-7955-61E5-98F1FDFD16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6F9C4-CF48-CD65-C66E-A4452CF11281}"/>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213121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E8A9A7-992D-521C-12F1-2D256F0DEE1A}"/>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3" name="Footer Placeholder 2">
            <a:extLst>
              <a:ext uri="{FF2B5EF4-FFF2-40B4-BE49-F238E27FC236}">
                <a16:creationId xmlns:a16="http://schemas.microsoft.com/office/drawing/2014/main" id="{B6F0B6A7-15F1-8AF2-A96B-DF6F6BEB4C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BE04F-E133-59BB-3E8B-074F876A76AC}"/>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310480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F937-5FFD-C1CD-8E2C-FE042C17AA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B3954B-0DF4-F21F-18BD-4475E9FB59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80D303-D560-EC46-A54D-B43A8D7C5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F52821-025C-D2E3-92EE-BE87C5E7A07A}"/>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6" name="Footer Placeholder 5">
            <a:extLst>
              <a:ext uri="{FF2B5EF4-FFF2-40B4-BE49-F238E27FC236}">
                <a16:creationId xmlns:a16="http://schemas.microsoft.com/office/drawing/2014/main" id="{1BCBBAA2-9487-8E79-4DD1-E05985B3B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5B72B-8BF4-BCC9-C648-C8C5120D2B48}"/>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1359326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8D39F-E061-C6ED-95F2-2963E00161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C41F47-0209-4529-D412-60F5C8DD43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D6CE1-24EA-1D5B-D19E-477354888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FD622C-F7CB-2395-B0CB-E02D53F3AF1A}"/>
              </a:ext>
            </a:extLst>
          </p:cNvPr>
          <p:cNvSpPr>
            <a:spLocks noGrp="1"/>
          </p:cNvSpPr>
          <p:nvPr>
            <p:ph type="dt" sz="half" idx="10"/>
          </p:nvPr>
        </p:nvSpPr>
        <p:spPr/>
        <p:txBody>
          <a:bodyPr/>
          <a:lstStyle/>
          <a:p>
            <a:fld id="{B61F7677-E17A-467E-A2FD-27F6D6E824B8}" type="datetimeFigureOut">
              <a:rPr lang="en-US" smtClean="0"/>
              <a:t>11/4/2025</a:t>
            </a:fld>
            <a:endParaRPr lang="en-US"/>
          </a:p>
        </p:txBody>
      </p:sp>
      <p:sp>
        <p:nvSpPr>
          <p:cNvPr id="6" name="Footer Placeholder 5">
            <a:extLst>
              <a:ext uri="{FF2B5EF4-FFF2-40B4-BE49-F238E27FC236}">
                <a16:creationId xmlns:a16="http://schemas.microsoft.com/office/drawing/2014/main" id="{ACEC60AE-86D4-28A1-A20A-9982AA5BB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CA945-2B45-55B3-B2F7-1D2E06CF8B7F}"/>
              </a:ext>
            </a:extLst>
          </p:cNvPr>
          <p:cNvSpPr>
            <a:spLocks noGrp="1"/>
          </p:cNvSpPr>
          <p:nvPr>
            <p:ph type="sldNum" sz="quarter" idx="12"/>
          </p:nvPr>
        </p:nvSpPr>
        <p:spPr/>
        <p:txBody>
          <a:bodyPr/>
          <a:lstStyle/>
          <a:p>
            <a:fld id="{F59B6FDD-A8A3-4DD9-B739-BC12CFDF5E24}" type="slidenum">
              <a:rPr lang="en-US" smtClean="0"/>
              <a:t>‹#›</a:t>
            </a:fld>
            <a:endParaRPr lang="en-US"/>
          </a:p>
        </p:txBody>
      </p:sp>
    </p:spTree>
    <p:extLst>
      <p:ext uri="{BB962C8B-B14F-4D97-AF65-F5344CB8AC3E}">
        <p14:creationId xmlns:p14="http://schemas.microsoft.com/office/powerpoint/2010/main" val="1630880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E1E197-B662-1518-AA21-19E8174688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0F6C7F-90DB-40F8-9A00-95A137483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16732-39D5-36EE-5A19-B5F904596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F7677-E17A-467E-A2FD-27F6D6E824B8}" type="datetimeFigureOut">
              <a:rPr lang="en-US" smtClean="0"/>
              <a:t>11/4/2025</a:t>
            </a:fld>
            <a:endParaRPr lang="en-US"/>
          </a:p>
        </p:txBody>
      </p:sp>
      <p:sp>
        <p:nvSpPr>
          <p:cNvPr id="5" name="Footer Placeholder 4">
            <a:extLst>
              <a:ext uri="{FF2B5EF4-FFF2-40B4-BE49-F238E27FC236}">
                <a16:creationId xmlns:a16="http://schemas.microsoft.com/office/drawing/2014/main" id="{CFF5833F-F303-3EA0-C36E-95D57DDAE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D06DF7-197D-2D9C-1D1D-A147628841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B6FDD-A8A3-4DD9-B739-BC12CFDF5E24}" type="slidenum">
              <a:rPr lang="en-US" smtClean="0"/>
              <a:t>‹#›</a:t>
            </a:fld>
            <a:endParaRPr lang="en-US"/>
          </a:p>
        </p:txBody>
      </p:sp>
      <p:sp>
        <p:nvSpPr>
          <p:cNvPr id="7" name="TextBox 3">
            <a:extLst>
              <a:ext uri="{FF2B5EF4-FFF2-40B4-BE49-F238E27FC236}">
                <a16:creationId xmlns:a16="http://schemas.microsoft.com/office/drawing/2014/main" id="{E17FBFC9-F01F-8376-06C4-743C954F334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87AD4B4-AF8A-C2D2-4F61-8DD135BF4F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D2F176E1-FB92-8CDD-81B2-FBFE7FC5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C13A65DF-84BE-71B1-99BB-1D7DDA5538C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74A43B01-737D-28BF-0EB7-3FE1FFBC225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C1E3CB4A-84CC-E4D3-25BB-D8EC51E108E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361E453A-9BD4-E5F3-5063-414E08D54973}"/>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7D97FF34-91BE-9285-A087-580A854348E5}"/>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D89110FF-5E39-5486-47A1-910B34C9EEEF}"/>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1FA715AE-0A89-7F30-5E2D-E91C74F52A12}"/>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183781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815860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07" r:id="rId7"/>
    <p:sldLayoutId id="2147483700" r:id="rId8"/>
    <p:sldLayoutId id="2147483699" r:id="rId9"/>
    <p:sldLayoutId id="2147483697" r:id="rId10"/>
    <p:sldLayoutId id="2147483696" r:id="rId11"/>
    <p:sldLayoutId id="2147483688" r:id="rId12"/>
    <p:sldLayoutId id="2147483680" r:id="rId13"/>
    <p:sldLayoutId id="2147483675" r:id="rId14"/>
    <p:sldLayoutId id="2147483667" r:id="rId15"/>
    <p:sldLayoutId id="2147483706" r:id="rId16"/>
    <p:sldLayoutId id="2147483705" r:id="rId17"/>
    <p:sldLayoutId id="2147483704" r:id="rId18"/>
    <p:sldLayoutId id="2147483703" r:id="rId19"/>
    <p:sldLayoutId id="2147483702" r:id="rId20"/>
    <p:sldLayoutId id="2147483701" r:id="rId21"/>
    <p:sldLayoutId id="2147483698" r:id="rId22"/>
    <p:sldLayoutId id="2147483695" r:id="rId23"/>
    <p:sldLayoutId id="2147483694" r:id="rId24"/>
    <p:sldLayoutId id="2147483693" r:id="rId25"/>
    <p:sldLayoutId id="2147483692" r:id="rId26"/>
    <p:sldLayoutId id="2147483691" r:id="rId27"/>
    <p:sldLayoutId id="2147483690" r:id="rId28"/>
    <p:sldLayoutId id="2147483689" r:id="rId29"/>
    <p:sldLayoutId id="2147483687" r:id="rId30"/>
    <p:sldLayoutId id="2147483686" r:id="rId31"/>
    <p:sldLayoutId id="2147483685" r:id="rId32"/>
    <p:sldLayoutId id="2147483684" r:id="rId33"/>
    <p:sldLayoutId id="2147483683" r:id="rId34"/>
    <p:sldLayoutId id="2147483682" r:id="rId35"/>
    <p:sldLayoutId id="2147483681" r:id="rId36"/>
    <p:sldLayoutId id="2147483679" r:id="rId37"/>
    <p:sldLayoutId id="2147483678" r:id="rId38"/>
    <p:sldLayoutId id="2147483677" r:id="rId39"/>
    <p:sldLayoutId id="2147483676" r:id="rId40"/>
    <p:sldLayoutId id="2147483668" r:id="rId41"/>
    <p:sldLayoutId id="2147483669" r:id="rId42"/>
    <p:sldLayoutId id="2147483670" r:id="rId43"/>
    <p:sldLayoutId id="2147483671"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8" name="Picture 7">
            <a:extLst>
              <a:ext uri="{FF2B5EF4-FFF2-40B4-BE49-F238E27FC236}">
                <a16:creationId xmlns:a16="http://schemas.microsoft.com/office/drawing/2014/main" id="{10DA0D9D-BB4A-BDF8-A03F-AD9733FA9224}"/>
              </a:ext>
            </a:extLst>
          </p:cNvPr>
          <p:cNvPicPr>
            <a:picLocks noChangeAspect="1"/>
          </p:cNvPicPr>
          <p:nvPr/>
        </p:nvPicPr>
        <p:blipFill>
          <a:blip r:embed="rId7"/>
          <a:stretch>
            <a:fillRect/>
          </a:stretch>
        </p:blipFill>
        <p:spPr>
          <a:xfrm>
            <a:off x="4260500" y="-161059"/>
            <a:ext cx="3838573" cy="1283343"/>
          </a:xfrm>
          <a:prstGeom prst="rect">
            <a:avLst/>
          </a:prstGeom>
        </p:spPr>
      </p:pic>
      <p:pic>
        <p:nvPicPr>
          <p:cNvPr id="9" name="Picture 8">
            <a:extLst>
              <a:ext uri="{FF2B5EF4-FFF2-40B4-BE49-F238E27FC236}">
                <a16:creationId xmlns:a16="http://schemas.microsoft.com/office/drawing/2014/main" id="{DA204627-8AE5-9332-D323-07B14875DD3B}"/>
              </a:ext>
            </a:extLst>
          </p:cNvPr>
          <p:cNvPicPr>
            <a:picLocks noChangeAspect="1"/>
          </p:cNvPicPr>
          <p:nvPr/>
        </p:nvPicPr>
        <p:blipFill rotWithShape="1">
          <a:blip r:embed="rId8"/>
          <a:srcRect l="4534" t="8861" r="5229" b="30736"/>
          <a:stretch/>
        </p:blipFill>
        <p:spPr>
          <a:xfrm>
            <a:off x="2883877" y="728818"/>
            <a:ext cx="6662057" cy="1528226"/>
          </a:xfrm>
          <a:prstGeom prst="rect">
            <a:avLst/>
          </a:prstGeom>
        </p:spPr>
      </p:pic>
      <p:pic>
        <p:nvPicPr>
          <p:cNvPr id="10" name="Picture 9">
            <a:extLst>
              <a:ext uri="{FF2B5EF4-FFF2-40B4-BE49-F238E27FC236}">
                <a16:creationId xmlns:a16="http://schemas.microsoft.com/office/drawing/2014/main" id="{7D2FC8AF-FC43-FE06-EE4F-A671C4291EC6}"/>
              </a:ext>
            </a:extLst>
          </p:cNvPr>
          <p:cNvPicPr>
            <a:picLocks noChangeAspect="1"/>
          </p:cNvPicPr>
          <p:nvPr/>
        </p:nvPicPr>
        <p:blipFill rotWithShape="1">
          <a:blip r:embed="rId9"/>
          <a:srcRect l="12034" t="14554" r="8983" b="28734"/>
          <a:stretch/>
        </p:blipFill>
        <p:spPr>
          <a:xfrm>
            <a:off x="4285407" y="2257044"/>
            <a:ext cx="3813666" cy="1528226"/>
          </a:xfrm>
          <a:prstGeom prst="rect">
            <a:avLst/>
          </a:prstGeom>
        </p:spPr>
      </p:pic>
      <p:pic>
        <p:nvPicPr>
          <p:cNvPr id="13" name="Picture 12">
            <a:extLst>
              <a:ext uri="{FF2B5EF4-FFF2-40B4-BE49-F238E27FC236}">
                <a16:creationId xmlns:a16="http://schemas.microsoft.com/office/drawing/2014/main" id="{306DD439-D3FF-7354-6EB7-F30ED111ED13}"/>
              </a:ext>
            </a:extLst>
          </p:cNvPr>
          <p:cNvPicPr>
            <a:picLocks noChangeAspect="1"/>
          </p:cNvPicPr>
          <p:nvPr/>
        </p:nvPicPr>
        <p:blipFill>
          <a:blip r:embed="rId10"/>
          <a:stretch>
            <a:fillRect/>
          </a:stretch>
        </p:blipFill>
        <p:spPr>
          <a:xfrm>
            <a:off x="7943481" y="2209541"/>
            <a:ext cx="1402202" cy="1609483"/>
          </a:xfrm>
          <a:prstGeom prst="rect">
            <a:avLst/>
          </a:prstGeom>
        </p:spPr>
      </p:pic>
    </p:spTree>
    <p:extLst>
      <p:ext uri="{BB962C8B-B14F-4D97-AF65-F5344CB8AC3E}">
        <p14:creationId xmlns:p14="http://schemas.microsoft.com/office/powerpoint/2010/main" val="22560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lắm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Dáng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Chăm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quét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nghiêm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như</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bây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giờ</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mặt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uống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trà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buổi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bố</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ô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tô</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say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mê</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sửa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hay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xem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mẹ</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mải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ngồi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cắm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hoa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ra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gần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Tối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khuya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cuốn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con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đọc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chữa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ngày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con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đùa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pic>
        <p:nvPicPr>
          <p:cNvPr id="18" name="Picture 17">
            <a:extLst>
              <a:ext uri="{FF2B5EF4-FFF2-40B4-BE49-F238E27FC236}">
                <a16:creationId xmlns:a16="http://schemas.microsoft.com/office/drawing/2014/main" id="{FADF31B9-5B48-99BF-DED3-CA52A9394E5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104472" y="4091500"/>
            <a:ext cx="7634544" cy="2887080"/>
          </a:xfrm>
          <a:prstGeom prst="rect">
            <a:avLst/>
          </a:prstGeom>
        </p:spPr>
      </p:pic>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Huỳnh</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Mai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Liên</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62E243D1-E9E9-B887-88C7-F858D98B76E3}"/>
              </a:ext>
            </a:extLst>
          </p:cNvPr>
          <p:cNvPicPr>
            <a:picLocks noChangeAspect="1"/>
          </p:cNvPicPr>
          <p:nvPr/>
        </p:nvPicPr>
        <p:blipFill>
          <a:blip r:embed="rId3"/>
          <a:stretch>
            <a:fillRect/>
          </a:stretch>
        </p:blipFill>
        <p:spPr>
          <a:xfrm>
            <a:off x="359216" y="786353"/>
            <a:ext cx="2341067" cy="3798137"/>
          </a:xfrm>
          <a:prstGeom prst="rect">
            <a:avLst/>
          </a:prstGeom>
        </p:spPr>
      </p:pic>
    </p:spTree>
    <p:extLst>
      <p:ext uri="{BB962C8B-B14F-4D97-AF65-F5344CB8AC3E}">
        <p14:creationId xmlns:p14="http://schemas.microsoft.com/office/powerpoint/2010/main" val="35768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2456" y="1440352"/>
            <a:ext cx="7580497" cy="5312714"/>
          </a:xfrm>
          <a:prstGeom prst="rect">
            <a:avLst/>
          </a:prstGeom>
        </p:spPr>
      </p:pic>
      <p:pic>
        <p:nvPicPr>
          <p:cNvPr id="12" name="Picture 11">
            <a:extLst>
              <a:ext uri="{FF2B5EF4-FFF2-40B4-BE49-F238E27FC236}">
                <a16:creationId xmlns:a16="http://schemas.microsoft.com/office/drawing/2014/main" id="{729B7340-1BAF-09FD-D7E5-CB8143CFD771}"/>
              </a:ext>
            </a:extLst>
          </p:cNvPr>
          <p:cNvPicPr>
            <a:picLocks noChangeAspect="1"/>
          </p:cNvPicPr>
          <p:nvPr/>
        </p:nvPicPr>
        <p:blipFill>
          <a:blip r:embed="rId13"/>
          <a:stretch>
            <a:fillRect/>
          </a:stretch>
        </p:blipFill>
        <p:spPr>
          <a:xfrm>
            <a:off x="4959799" y="423547"/>
            <a:ext cx="8254699" cy="4529721"/>
          </a:xfrm>
          <a:prstGeom prst="rect">
            <a:avLst/>
          </a:prstGeom>
        </p:spPr>
      </p:pic>
    </p:spTree>
    <p:extLst>
      <p:ext uri="{BB962C8B-B14F-4D97-AF65-F5344CB8AC3E}">
        <p14:creationId xmlns:p14="http://schemas.microsoft.com/office/powerpoint/2010/main" val="773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8878" y="2923679"/>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7" name="Picture 6">
            <a:extLst>
              <a:ext uri="{FF2B5EF4-FFF2-40B4-BE49-F238E27FC236}">
                <a16:creationId xmlns:a16="http://schemas.microsoft.com/office/drawing/2014/main" id="{2DF29684-5C8E-8DE3-148D-8F83CA6314E3}"/>
              </a:ext>
            </a:extLst>
          </p:cNvPr>
          <p:cNvPicPr>
            <a:picLocks noChangeAspect="1"/>
          </p:cNvPicPr>
          <p:nvPr/>
        </p:nvPicPr>
        <p:blipFill>
          <a:blip r:embed="rId7"/>
          <a:stretch>
            <a:fillRect/>
          </a:stretch>
        </p:blipFill>
        <p:spPr>
          <a:xfrm>
            <a:off x="501431" y="242533"/>
            <a:ext cx="11400508" cy="3627434"/>
          </a:xfrm>
          <a:prstGeom prst="rect">
            <a:avLst/>
          </a:prstGeom>
        </p:spPr>
      </p:pic>
    </p:spTree>
    <p:extLst>
      <p:ext uri="{BB962C8B-B14F-4D97-AF65-F5344CB8AC3E}">
        <p14:creationId xmlns:p14="http://schemas.microsoft.com/office/powerpoint/2010/main" val="30683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36DD5-F451-579A-C147-2B3A5ADFCD13}"/>
              </a:ext>
            </a:extLst>
          </p:cNvPr>
          <p:cNvGrpSpPr/>
          <p:nvPr/>
        </p:nvGrpSpPr>
        <p:grpSpPr>
          <a:xfrm>
            <a:off x="951951" y="784135"/>
            <a:ext cx="10592056" cy="1088910"/>
            <a:chOff x="1379654" y="857877"/>
            <a:chExt cx="10592056" cy="1088910"/>
          </a:xfrm>
        </p:grpSpPr>
        <p:sp>
          <p:nvSpPr>
            <p:cNvPr id="2" name="Google Shape;275;p7">
              <a:extLst>
                <a:ext uri="{FF2B5EF4-FFF2-40B4-BE49-F238E27FC236}">
                  <a16:creationId xmlns:a16="http://schemas.microsoft.com/office/drawing/2014/main" id="{900274E7-9683-C74D-21F4-0A7DB7A8533C}"/>
                </a:ext>
              </a:extLst>
            </p:cNvPr>
            <p:cNvSpPr/>
            <p:nvPr/>
          </p:nvSpPr>
          <p:spPr>
            <a:xfrm>
              <a:off x="1379654" y="857877"/>
              <a:ext cx="10592056" cy="10889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D441D83A-C3F9-3882-3054-A2D53C8CB76E}"/>
                </a:ext>
              </a:extLst>
            </p:cNvPr>
            <p:cNvSpPr txBox="1"/>
            <p:nvPr/>
          </p:nvSpPr>
          <p:spPr>
            <a:xfrm>
              <a:off x="1379654" y="946365"/>
              <a:ext cx="10592056" cy="923330"/>
            </a:xfrm>
            <a:prstGeom prst="rect">
              <a:avLst/>
            </a:prstGeom>
            <a:noFill/>
          </p:spPr>
          <p:txBody>
            <a:bodyPr wrap="square">
              <a:spAutoFit/>
            </a:bodyPr>
            <a:lstStyle/>
            <a:p>
              <a:pPr algn="ctr">
                <a:buClr>
                  <a:srgbClr val="000000"/>
                </a:buClr>
                <a:buFont typeface="Arial"/>
                <a:buNone/>
              </a:pPr>
              <a:r>
                <a:rPr lang="en-US" sz="54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5400" b="1" u="sng" kern="0" dirty="0">
                  <a:solidFill>
                    <a:srgbClr val="892E45"/>
                  </a:solidFill>
                  <a:latin typeface="Cambria" panose="02040503050406030204" pitchFamily="18" charset="0"/>
                  <a:ea typeface="Times New Roman" panose="02020603050405020304" pitchFamily="18" charset="0"/>
                  <a:cs typeface="Arial"/>
                  <a:sym typeface="Arial"/>
                </a:rPr>
                <a:t> 1</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đã</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hỏi</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về</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những</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ai?</a:t>
              </a:r>
              <a:endParaRPr lang="en-US" sz="5400" kern="0" dirty="0">
                <a:solidFill>
                  <a:srgbClr val="892E45"/>
                </a:solidFill>
                <a:latin typeface="Cambria" panose="02040503050406030204" pitchFamily="18" charset="0"/>
                <a:cs typeface="Arial"/>
                <a:sym typeface="Arial"/>
              </a:endParaRPr>
            </a:p>
          </p:txBody>
        </p:sp>
      </p:grpSp>
      <p:sp>
        <p:nvSpPr>
          <p:cNvPr id="5" name="Speech Bubble: Rectangle with Corners Rounded 4">
            <a:extLst>
              <a:ext uri="{FF2B5EF4-FFF2-40B4-BE49-F238E27FC236}">
                <a16:creationId xmlns:a16="http://schemas.microsoft.com/office/drawing/2014/main" id="{937DC262-6EE0-BC20-8BFC-395117763251}"/>
              </a:ext>
            </a:extLst>
          </p:cNvPr>
          <p:cNvSpPr/>
          <p:nvPr/>
        </p:nvSpPr>
        <p:spPr>
          <a:xfrm>
            <a:off x="450506" y="2497539"/>
            <a:ext cx="4972687" cy="2128391"/>
          </a:xfrm>
          <a:prstGeom prst="wedgeRoundRectCallout">
            <a:avLst>
              <a:gd name="adj1" fmla="val 72147"/>
              <a:gd name="adj2" fmla="val -15022"/>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4800" b="1" i="0" u="none" strike="noStrike" kern="0" cap="none" spc="0" normalizeH="0" baseline="0" noProof="0" dirty="0">
                <a:ln>
                  <a:noFill/>
                </a:ln>
                <a:solidFill>
                  <a:srgbClr val="EB5785"/>
                </a:solidFill>
                <a:effectLst/>
                <a:uLnTx/>
                <a:uFillTx/>
                <a:latin typeface="Cambria" panose="02040503050406030204" pitchFamily="18" charset="0"/>
                <a:sym typeface="Arial"/>
              </a:rPr>
              <a:t>Bạn nhỏ hỏi về bà, ông, bố, mẹ.</a:t>
            </a:r>
            <a:endParaRPr kumimoji="0" lang="en-US" sz="7200" b="1" i="0" u="none" strike="noStrike" kern="0" cap="none" spc="0" normalizeH="0" baseline="0" noProof="0" dirty="0">
              <a:ln>
                <a:noFill/>
              </a:ln>
              <a:solidFill>
                <a:srgbClr val="EB5785"/>
              </a:solidFill>
              <a:effectLst/>
              <a:uLnTx/>
              <a:uFillTx/>
              <a:latin typeface="Cambria" panose="02040503050406030204" pitchFamily="18" charset="0"/>
              <a:sym typeface="Arial"/>
            </a:endParaRPr>
          </a:p>
        </p:txBody>
      </p:sp>
      <p:pic>
        <p:nvPicPr>
          <p:cNvPr id="6" name="Picture 5">
            <a:extLst>
              <a:ext uri="{FF2B5EF4-FFF2-40B4-BE49-F238E27FC236}">
                <a16:creationId xmlns:a16="http://schemas.microsoft.com/office/drawing/2014/main" id="{224DF087-4167-6D73-C049-EEF78B4C4B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63667" y="2497539"/>
            <a:ext cx="6221765" cy="4360461"/>
          </a:xfrm>
          <a:prstGeom prst="rect">
            <a:avLst/>
          </a:prstGeom>
        </p:spPr>
      </p:pic>
    </p:spTree>
    <p:extLst>
      <p:ext uri="{BB962C8B-B14F-4D97-AF65-F5344CB8AC3E}">
        <p14:creationId xmlns:p14="http://schemas.microsoft.com/office/powerpoint/2010/main" val="134335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CD0E9AA-1D81-D1AA-21DC-F98F9D956B31}"/>
              </a:ext>
            </a:extLst>
          </p:cNvPr>
          <p:cNvGrpSpPr/>
          <p:nvPr/>
        </p:nvGrpSpPr>
        <p:grpSpPr>
          <a:xfrm>
            <a:off x="1553497" y="313332"/>
            <a:ext cx="9085005" cy="1692449"/>
            <a:chOff x="1572056" y="240158"/>
            <a:chExt cx="9222754" cy="1295430"/>
          </a:xfrm>
        </p:grpSpPr>
        <p:sp>
          <p:nvSpPr>
            <p:cNvPr id="17" name="Google Shape;276;p7">
              <a:extLst>
                <a:ext uri="{FF2B5EF4-FFF2-40B4-BE49-F238E27FC236}">
                  <a16:creationId xmlns:a16="http://schemas.microsoft.com/office/drawing/2014/main" id="{BCE13C16-5059-0DF4-5FBC-DE0ED2593AC5}"/>
                </a:ext>
              </a:extLst>
            </p:cNvPr>
            <p:cNvSpPr/>
            <p:nvPr/>
          </p:nvSpPr>
          <p:spPr>
            <a:xfrm>
              <a:off x="1572056" y="243300"/>
              <a:ext cx="9222754" cy="1292288"/>
            </a:xfrm>
            <a:prstGeom prst="roundRect">
              <a:avLst>
                <a:gd name="adj" fmla="val 31317"/>
              </a:avLst>
            </a:prstGeom>
            <a:solidFill>
              <a:schemeClr val="bg1"/>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cs typeface="Arial"/>
                <a:sym typeface="Arial"/>
              </a:endParaRPr>
            </a:p>
          </p:txBody>
        </p:sp>
        <p:sp>
          <p:nvSpPr>
            <p:cNvPr id="18" name="Google Shape;1483;p40">
              <a:extLst>
                <a:ext uri="{FF2B5EF4-FFF2-40B4-BE49-F238E27FC236}">
                  <a16:creationId xmlns:a16="http://schemas.microsoft.com/office/drawing/2014/main" id="{F9BF0B07-4756-5B6D-A168-2385D663CC08}"/>
                </a:ext>
              </a:extLst>
            </p:cNvPr>
            <p:cNvSpPr txBox="1">
              <a:spLocks/>
            </p:cNvSpPr>
            <p:nvPr/>
          </p:nvSpPr>
          <p:spPr>
            <a:xfrm>
              <a:off x="1862455" y="240158"/>
              <a:ext cx="8571875" cy="64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algn="ctr"/>
              <a:r>
                <a:rPr lang="en-US" sz="5400" u="sng" kern="0" dirty="0" err="1">
                  <a:solidFill>
                    <a:srgbClr val="892E45"/>
                  </a:solidFill>
                  <a:latin typeface="Cambria" panose="02040503050406030204" pitchFamily="18" charset="0"/>
                </a:rPr>
                <a:t>Câu</a:t>
              </a:r>
              <a:r>
                <a:rPr lang="en-US" sz="5400" u="sng" kern="0" dirty="0">
                  <a:solidFill>
                    <a:srgbClr val="892E45"/>
                  </a:solidFill>
                  <a:latin typeface="Cambria" panose="02040503050406030204" pitchFamily="18" charset="0"/>
                </a:rPr>
                <a:t> 2</a:t>
              </a:r>
              <a:r>
                <a:rPr lang="en-US" sz="540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Bạn</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nhỏ</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thắc</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mắc</a:t>
              </a:r>
              <a:endParaRPr lang="en-US" sz="5400" b="0" kern="0" dirty="0">
                <a:solidFill>
                  <a:srgbClr val="892E45"/>
                </a:solidFill>
                <a:latin typeface="Cambria" panose="02040503050406030204" pitchFamily="18" charset="0"/>
              </a:endParaRPr>
            </a:p>
            <a:p>
              <a:pPr algn="ct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về</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điều</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gì</a:t>
              </a:r>
              <a:r>
                <a:rPr lang="en-US" sz="5400" b="0" kern="0" dirty="0">
                  <a:solidFill>
                    <a:srgbClr val="892E45"/>
                  </a:solidFill>
                  <a:latin typeface="Cambria" panose="02040503050406030204" pitchFamily="18" charset="0"/>
                </a:rPr>
                <a:t> ?</a:t>
              </a:r>
            </a:p>
          </p:txBody>
        </p:sp>
      </p:grpSp>
      <p:sp>
        <p:nvSpPr>
          <p:cNvPr id="19" name="Google Shape;276;p7">
            <a:extLst>
              <a:ext uri="{FF2B5EF4-FFF2-40B4-BE49-F238E27FC236}">
                <a16:creationId xmlns:a16="http://schemas.microsoft.com/office/drawing/2014/main" id="{D2465871-A322-3198-697F-41F3BFC6FEC5}"/>
              </a:ext>
            </a:extLst>
          </p:cNvPr>
          <p:cNvSpPr/>
          <p:nvPr/>
        </p:nvSpPr>
        <p:spPr>
          <a:xfrm>
            <a:off x="1740310" y="2292747"/>
            <a:ext cx="8161072" cy="954498"/>
          </a:xfrm>
          <a:prstGeom prst="roundRect">
            <a:avLst>
              <a:gd name="adj" fmla="val 50000"/>
            </a:avLst>
          </a:prstGeom>
          <a:solidFill>
            <a:srgbClr val="FED539"/>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Bạn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ấy</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thế</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nào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p>
        </p:txBody>
      </p:sp>
      <p:sp>
        <p:nvSpPr>
          <p:cNvPr id="20" name="Google Shape;276;p7">
            <a:extLst>
              <a:ext uri="{FF2B5EF4-FFF2-40B4-BE49-F238E27FC236}">
                <a16:creationId xmlns:a16="http://schemas.microsoft.com/office/drawing/2014/main" id="{856734D1-1E58-E319-F68C-2A9726CD8FCF}"/>
              </a:ext>
            </a:extLst>
          </p:cNvPr>
          <p:cNvSpPr/>
          <p:nvPr/>
        </p:nvSpPr>
        <p:spPr>
          <a:xfrm>
            <a:off x="2723535" y="3610757"/>
            <a:ext cx="8912943" cy="882586"/>
          </a:xfrm>
          <a:prstGeom prst="roundRect">
            <a:avLst>
              <a:gd name="adj" fmla="val 50000"/>
            </a:avLst>
          </a:prstGeom>
          <a:solidFill>
            <a:srgbClr val="FED539"/>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Mọi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người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như</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thế</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nào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p>
        </p:txBody>
      </p:sp>
      <p:sp>
        <p:nvSpPr>
          <p:cNvPr id="21" name="Google Shape;276;p7">
            <a:extLst>
              <a:ext uri="{FF2B5EF4-FFF2-40B4-BE49-F238E27FC236}">
                <a16:creationId xmlns:a16="http://schemas.microsoft.com/office/drawing/2014/main" id="{37F2B8DA-7066-521B-7E10-6CCE8CE6C9EC}"/>
              </a:ext>
            </a:extLst>
          </p:cNvPr>
          <p:cNvSpPr/>
          <p:nvPr/>
        </p:nvSpPr>
        <p:spPr>
          <a:xfrm>
            <a:off x="3500284" y="4989404"/>
            <a:ext cx="8239433" cy="1303241"/>
          </a:xfrm>
          <a:prstGeom prst="roundRect">
            <a:avLst>
              <a:gd name="adj" fmla="val 50000"/>
            </a:avLst>
          </a:prstGeom>
          <a:solidFill>
            <a:srgbClr val="FED539"/>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Mọi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người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có</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giống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bạn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ấy</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không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p>
        </p:txBody>
      </p:sp>
      <p:pic>
        <p:nvPicPr>
          <p:cNvPr id="2" name="Picture 1">
            <a:extLst>
              <a:ext uri="{FF2B5EF4-FFF2-40B4-BE49-F238E27FC236}">
                <a16:creationId xmlns:a16="http://schemas.microsoft.com/office/drawing/2014/main" id="{8FF390BF-3605-ED35-2AD5-AE06CB57817C}"/>
              </a:ext>
            </a:extLst>
          </p:cNvPr>
          <p:cNvPicPr>
            <a:picLocks noChangeAspect="1"/>
          </p:cNvPicPr>
          <p:nvPr/>
        </p:nvPicPr>
        <p:blipFill>
          <a:blip r:embed="rId3"/>
          <a:stretch>
            <a:fillRect/>
          </a:stretch>
        </p:blipFill>
        <p:spPr>
          <a:xfrm>
            <a:off x="699510" y="2062251"/>
            <a:ext cx="1475271" cy="1492036"/>
          </a:xfrm>
          <a:prstGeom prst="rect">
            <a:avLst/>
          </a:prstGeom>
        </p:spPr>
      </p:pic>
      <p:pic>
        <p:nvPicPr>
          <p:cNvPr id="3" name="Picture 2">
            <a:extLst>
              <a:ext uri="{FF2B5EF4-FFF2-40B4-BE49-F238E27FC236}">
                <a16:creationId xmlns:a16="http://schemas.microsoft.com/office/drawing/2014/main" id="{1B660703-F04B-B9BD-3491-9E5F1851D717}"/>
              </a:ext>
            </a:extLst>
          </p:cNvPr>
          <p:cNvPicPr>
            <a:picLocks noChangeAspect="1"/>
          </p:cNvPicPr>
          <p:nvPr/>
        </p:nvPicPr>
        <p:blipFill rotWithShape="1">
          <a:blip r:embed="rId4">
            <a:extLst>
              <a:ext uri="{28A0092B-C50C-407E-A947-70E740481C1C}">
                <a14:useLocalDpi xmlns:a14="http://schemas.microsoft.com/office/drawing/2010/main" val="0"/>
              </a:ext>
            </a:extLst>
          </a:blip>
          <a:srcRect l="21716" r="58214" b="79914"/>
          <a:stretch/>
        </p:blipFill>
        <p:spPr>
          <a:xfrm>
            <a:off x="1553497" y="3429000"/>
            <a:ext cx="1385564" cy="1400861"/>
          </a:xfrm>
          <a:prstGeom prst="rect">
            <a:avLst/>
          </a:prstGeom>
        </p:spPr>
      </p:pic>
      <p:pic>
        <p:nvPicPr>
          <p:cNvPr id="4" name="Picture 3">
            <a:extLst>
              <a:ext uri="{FF2B5EF4-FFF2-40B4-BE49-F238E27FC236}">
                <a16:creationId xmlns:a16="http://schemas.microsoft.com/office/drawing/2014/main" id="{0FA54E87-2D59-444A-F2A4-330687A0A730}"/>
              </a:ext>
            </a:extLst>
          </p:cNvPr>
          <p:cNvPicPr>
            <a:picLocks noChangeAspect="1"/>
          </p:cNvPicPr>
          <p:nvPr/>
        </p:nvPicPr>
        <p:blipFill rotWithShape="1">
          <a:blip r:embed="rId5"/>
          <a:srcRect r="50703"/>
          <a:stretch/>
        </p:blipFill>
        <p:spPr>
          <a:xfrm>
            <a:off x="2246279" y="5011616"/>
            <a:ext cx="1487889" cy="1570786"/>
          </a:xfrm>
          <a:prstGeom prst="rect">
            <a:avLst/>
          </a:prstGeom>
        </p:spPr>
      </p:pic>
    </p:spTree>
    <p:extLst>
      <p:ext uri="{BB962C8B-B14F-4D97-AF65-F5344CB8AC3E}">
        <p14:creationId xmlns:p14="http://schemas.microsoft.com/office/powerpoint/2010/main" val="416601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32" presetClass="emph" presetSubtype="0" fill="hold" nodeType="withEffect">
                                  <p:stCondLst>
                                    <p:cond delay="0"/>
                                  </p:stCondLst>
                                  <p:childTnLst>
                                    <p:animRot by="120000">
                                      <p:cBhvr>
                                        <p:cTn id="41" dur="100" fill="hold">
                                          <p:stCondLst>
                                            <p:cond delay="0"/>
                                          </p:stCondLst>
                                        </p:cTn>
                                        <p:tgtEl>
                                          <p:spTgt spid="3"/>
                                        </p:tgtEl>
                                        <p:attrNameLst>
                                          <p:attrName>r</p:attrName>
                                        </p:attrNameLst>
                                      </p:cBhvr>
                                    </p:animRot>
                                    <p:animRot by="-240000">
                                      <p:cBhvr>
                                        <p:cTn id="42" dur="200" fill="hold">
                                          <p:stCondLst>
                                            <p:cond delay="200"/>
                                          </p:stCondLst>
                                        </p:cTn>
                                        <p:tgtEl>
                                          <p:spTgt spid="3"/>
                                        </p:tgtEl>
                                        <p:attrNameLst>
                                          <p:attrName>r</p:attrName>
                                        </p:attrNameLst>
                                      </p:cBhvr>
                                    </p:animRot>
                                    <p:animRot by="240000">
                                      <p:cBhvr>
                                        <p:cTn id="43" dur="200" fill="hold">
                                          <p:stCondLst>
                                            <p:cond delay="400"/>
                                          </p:stCondLst>
                                        </p:cTn>
                                        <p:tgtEl>
                                          <p:spTgt spid="3"/>
                                        </p:tgtEl>
                                        <p:attrNameLst>
                                          <p:attrName>r</p:attrName>
                                        </p:attrNameLst>
                                      </p:cBhvr>
                                    </p:animRot>
                                    <p:animRot by="-240000">
                                      <p:cBhvr>
                                        <p:cTn id="44" dur="200" fill="hold">
                                          <p:stCondLst>
                                            <p:cond delay="600"/>
                                          </p:stCondLst>
                                        </p:cTn>
                                        <p:tgtEl>
                                          <p:spTgt spid="3"/>
                                        </p:tgtEl>
                                        <p:attrNameLst>
                                          <p:attrName>r</p:attrName>
                                        </p:attrNameLst>
                                      </p:cBhvr>
                                    </p:animRot>
                                    <p:animRot by="120000">
                                      <p:cBhvr>
                                        <p:cTn id="45" dur="200" fill="hold">
                                          <p:stCondLst>
                                            <p:cond delay="800"/>
                                          </p:stCondLst>
                                        </p:cTn>
                                        <p:tgtEl>
                                          <p:spTgt spid="3"/>
                                        </p:tgtEl>
                                        <p:attrNameLst>
                                          <p:attrName>r</p:attrName>
                                        </p:attrNameLst>
                                      </p:cBhvr>
                                    </p:animRot>
                                  </p:childTnLst>
                                </p:cTn>
                              </p:par>
                              <p:par>
                                <p:cTn id="46" presetID="32" presetClass="emph" presetSubtype="0" fill="hold" grpId="1" nodeType="withEffect">
                                  <p:stCondLst>
                                    <p:cond delay="0"/>
                                  </p:stCondLst>
                                  <p:childTnLst>
                                    <p:animRot by="120000">
                                      <p:cBhvr>
                                        <p:cTn id="47" dur="100" fill="hold">
                                          <p:stCondLst>
                                            <p:cond delay="0"/>
                                          </p:stCondLst>
                                        </p:cTn>
                                        <p:tgtEl>
                                          <p:spTgt spid="20"/>
                                        </p:tgtEl>
                                        <p:attrNameLst>
                                          <p:attrName>r</p:attrName>
                                        </p:attrNameLst>
                                      </p:cBhvr>
                                    </p:animRot>
                                    <p:animRot by="-240000">
                                      <p:cBhvr>
                                        <p:cTn id="48" dur="200" fill="hold">
                                          <p:stCondLst>
                                            <p:cond delay="200"/>
                                          </p:stCondLst>
                                        </p:cTn>
                                        <p:tgtEl>
                                          <p:spTgt spid="20"/>
                                        </p:tgtEl>
                                        <p:attrNameLst>
                                          <p:attrName>r</p:attrName>
                                        </p:attrNameLst>
                                      </p:cBhvr>
                                    </p:animRot>
                                    <p:animRot by="240000">
                                      <p:cBhvr>
                                        <p:cTn id="49" dur="200" fill="hold">
                                          <p:stCondLst>
                                            <p:cond delay="400"/>
                                          </p:stCondLst>
                                        </p:cTn>
                                        <p:tgtEl>
                                          <p:spTgt spid="20"/>
                                        </p:tgtEl>
                                        <p:attrNameLst>
                                          <p:attrName>r</p:attrName>
                                        </p:attrNameLst>
                                      </p:cBhvr>
                                    </p:animRot>
                                    <p:animRot by="-240000">
                                      <p:cBhvr>
                                        <p:cTn id="50" dur="200" fill="hold">
                                          <p:stCondLst>
                                            <p:cond delay="600"/>
                                          </p:stCondLst>
                                        </p:cTn>
                                        <p:tgtEl>
                                          <p:spTgt spid="20"/>
                                        </p:tgtEl>
                                        <p:attrNameLst>
                                          <p:attrName>r</p:attrName>
                                        </p:attrNameLst>
                                      </p:cBhvr>
                                    </p:animRot>
                                    <p:animRot by="120000">
                                      <p:cBhvr>
                                        <p:cTn id="51" dur="200" fill="hold">
                                          <p:stCondLst>
                                            <p:cond delay="800"/>
                                          </p:stCondLst>
                                        </p:cTn>
                                        <p:tgtEl>
                                          <p:spTgt spid="2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C0364E-82E5-5370-CEBB-5087E06C47C8}"/>
              </a:ext>
            </a:extLst>
          </p:cNvPr>
          <p:cNvGrpSpPr/>
          <p:nvPr/>
        </p:nvGrpSpPr>
        <p:grpSpPr>
          <a:xfrm>
            <a:off x="884903" y="275302"/>
            <a:ext cx="10422194" cy="1474841"/>
            <a:chOff x="884903" y="275302"/>
            <a:chExt cx="10422194" cy="1474841"/>
          </a:xfrm>
        </p:grpSpPr>
        <p:sp>
          <p:nvSpPr>
            <p:cNvPr id="8" name="Google Shape;275;p7">
              <a:extLst>
                <a:ext uri="{FF2B5EF4-FFF2-40B4-BE49-F238E27FC236}">
                  <a16:creationId xmlns:a16="http://schemas.microsoft.com/office/drawing/2014/main" id="{9466FEDD-AE04-622D-B9E4-A9A6DD4445D0}"/>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DDFE33EC-CEA3-CE6F-E9CC-CE069A534124}"/>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4" name="Picture 3">
            <a:extLst>
              <a:ext uri="{FF2B5EF4-FFF2-40B4-BE49-F238E27FC236}">
                <a16:creationId xmlns:a16="http://schemas.microsoft.com/office/drawing/2014/main" id="{5D6601DD-3F93-E3E9-82AD-86D44CA090E5}"/>
              </a:ext>
            </a:extLst>
          </p:cNvPr>
          <p:cNvPicPr>
            <a:picLocks noChangeAspect="1"/>
          </p:cNvPicPr>
          <p:nvPr/>
        </p:nvPicPr>
        <p:blipFill rotWithShape="1">
          <a:blip r:embed="rId2">
            <a:extLst>
              <a:ext uri="{28A0092B-C50C-407E-A947-70E740481C1C}">
                <a14:useLocalDpi xmlns:a14="http://schemas.microsoft.com/office/drawing/2010/main" val="0"/>
              </a:ext>
            </a:extLst>
          </a:blip>
          <a:srcRect l="54194" t="1918" r="26935"/>
          <a:stretch/>
        </p:blipFill>
        <p:spPr>
          <a:xfrm>
            <a:off x="0" y="948642"/>
            <a:ext cx="2654710" cy="6011245"/>
          </a:xfrm>
          <a:prstGeom prst="rect">
            <a:avLst/>
          </a:prstGeom>
        </p:spPr>
      </p:pic>
      <p:sp>
        <p:nvSpPr>
          <p:cNvPr id="7" name="Speech Bubble: Rectangle with Corners Rounded 6">
            <a:extLst>
              <a:ext uri="{FF2B5EF4-FFF2-40B4-BE49-F238E27FC236}">
                <a16:creationId xmlns:a16="http://schemas.microsoft.com/office/drawing/2014/main" id="{AD215411-8320-F28E-6C87-8CF7B06E3E2E}"/>
              </a:ext>
            </a:extLst>
          </p:cNvPr>
          <p:cNvSpPr/>
          <p:nvPr/>
        </p:nvSpPr>
        <p:spPr>
          <a:xfrm>
            <a:off x="2246670" y="2148971"/>
            <a:ext cx="9060426" cy="2800571"/>
          </a:xfrm>
          <a:prstGeom prst="wedgeRoundRectCallout">
            <a:avLst>
              <a:gd name="adj1" fmla="val -50207"/>
              <a:gd name="adj2" fmla="val 23307"/>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nl-NL" sz="3600" b="0" i="0" u="none" strike="noStrike" kern="0" cap="none" spc="0" normalizeH="0" baseline="0" noProof="0" dirty="0">
                <a:ln>
                  <a:noFill/>
                </a:ln>
                <a:effectLst/>
                <a:uLnTx/>
                <a:uFillTx/>
                <a:latin typeface="Cambria" panose="02040503050406030204" pitchFamily="18" charset="0"/>
                <a:sym typeface="Arial"/>
              </a:rPr>
              <a:t>   Từ dáng hơi còng và việc chăm quét dọn nhà của bà hiện tại, trong suy nghĩ bạn nhỏ không biết ngày xưa bà có nghịch không, dáng có còng, có quét nhà dọn dẹp không?</a:t>
            </a:r>
            <a:endParaRPr kumimoji="0" lang="en-US" sz="3600" b="0" i="0" u="none" strike="noStrike" kern="0" cap="none" spc="0" normalizeH="0" baseline="0" noProof="0" dirty="0">
              <a:ln>
                <a:noFill/>
              </a:ln>
              <a:effectLst/>
              <a:uLnTx/>
              <a:uFillTx/>
              <a:latin typeface="Cambria" panose="02040503050406030204" pitchFamily="18" charset="0"/>
              <a:sym typeface="Arial"/>
            </a:endParaRPr>
          </a:p>
        </p:txBody>
      </p:sp>
    </p:spTree>
    <p:extLst>
      <p:ext uri="{BB962C8B-B14F-4D97-AF65-F5344CB8AC3E}">
        <p14:creationId xmlns:p14="http://schemas.microsoft.com/office/powerpoint/2010/main" val="34933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564433-E18C-323E-05E3-53F6EB7B0395}"/>
              </a:ext>
            </a:extLst>
          </p:cNvPr>
          <p:cNvGrpSpPr/>
          <p:nvPr/>
        </p:nvGrpSpPr>
        <p:grpSpPr>
          <a:xfrm>
            <a:off x="884903" y="275302"/>
            <a:ext cx="10422194" cy="1474841"/>
            <a:chOff x="884903" y="275302"/>
            <a:chExt cx="10422194" cy="1474841"/>
          </a:xfrm>
        </p:grpSpPr>
        <p:sp>
          <p:nvSpPr>
            <p:cNvPr id="4" name="Google Shape;275;p7">
              <a:extLst>
                <a:ext uri="{FF2B5EF4-FFF2-40B4-BE49-F238E27FC236}">
                  <a16:creationId xmlns:a16="http://schemas.microsoft.com/office/drawing/2014/main" id="{541CB97C-2CBA-109C-8A48-E31A6214B3E4}"/>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D034AC2B-2641-527E-94CE-64030B62EF9C}"/>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24F87337-2833-B241-07CF-E0CE0DF930CC}"/>
              </a:ext>
            </a:extLst>
          </p:cNvPr>
          <p:cNvPicPr>
            <a:picLocks noChangeAspect="1"/>
          </p:cNvPicPr>
          <p:nvPr/>
        </p:nvPicPr>
        <p:blipFill rotWithShape="1">
          <a:blip r:embed="rId2">
            <a:extLst>
              <a:ext uri="{28A0092B-C50C-407E-A947-70E740481C1C}">
                <a14:useLocalDpi xmlns:a14="http://schemas.microsoft.com/office/drawing/2010/main" val="0"/>
              </a:ext>
            </a:extLst>
          </a:blip>
          <a:srcRect l="79871" t="15241" r="-1328" b="-1550"/>
          <a:stretch/>
        </p:blipFill>
        <p:spPr>
          <a:xfrm>
            <a:off x="9104670" y="1278195"/>
            <a:ext cx="3184018" cy="5579806"/>
          </a:xfrm>
          <a:prstGeom prst="rect">
            <a:avLst/>
          </a:prstGeom>
        </p:spPr>
      </p:pic>
      <p:sp>
        <p:nvSpPr>
          <p:cNvPr id="5" name="Speech Bubble: Rectangle with Corners Rounded 4">
            <a:extLst>
              <a:ext uri="{FF2B5EF4-FFF2-40B4-BE49-F238E27FC236}">
                <a16:creationId xmlns:a16="http://schemas.microsoft.com/office/drawing/2014/main" id="{6939C9C6-B5EB-4247-527C-C722A7648274}"/>
              </a:ext>
            </a:extLst>
          </p:cNvPr>
          <p:cNvSpPr/>
          <p:nvPr/>
        </p:nvSpPr>
        <p:spPr>
          <a:xfrm>
            <a:off x="432620" y="2170471"/>
            <a:ext cx="8839199" cy="2792361"/>
          </a:xfrm>
          <a:prstGeom prst="wedgeRoundRectCallout">
            <a:avLst>
              <a:gd name="adj1" fmla="val -50238"/>
              <a:gd name="adj2" fmla="val 22183"/>
              <a:gd name="adj3" fmla="val 16667"/>
            </a:avLst>
          </a:prstGeom>
          <a:solidFill>
            <a:schemeClr val="bg1"/>
          </a:solidFill>
          <a:ln w="25400" cap="flat" cmpd="sng" algn="ctr">
            <a:solidFill>
              <a:srgbClr val="F7A9BD">
                <a:lumMod val="1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4000" b="0" i="0" u="none" strike="noStrike" kern="0" cap="none" spc="0" normalizeH="0" baseline="0" noProof="0" dirty="0">
                <a:ln>
                  <a:noFill/>
                </a:ln>
                <a:effectLst/>
                <a:uLnTx/>
                <a:uFillTx/>
                <a:latin typeface="Cambria" panose="02040503050406030204" pitchFamily="18" charset="0"/>
                <a:sym typeface="Arial"/>
              </a:rPr>
              <a:t>Từ dáng vẻ nghiêm nghị, chau mặt chơi cờ, uống trà buổi sáng của ông hiện tại, bạn nhỏ suy nghĩ và thắc mắc, khi còn bé tí ông có như vậy không?</a:t>
            </a:r>
            <a:endParaRPr kumimoji="0" lang="en-US" sz="6000" b="0" i="0" u="none" strike="noStrike" kern="0" cap="none" spc="0" normalizeH="0" baseline="0" noProof="0" dirty="0">
              <a:ln>
                <a:noFill/>
              </a:ln>
              <a:effectLst/>
              <a:uLnTx/>
              <a:uFillTx/>
              <a:latin typeface="Cambria" panose="02040503050406030204" pitchFamily="18" charset="0"/>
              <a:sym typeface="Arial"/>
            </a:endParaRPr>
          </a:p>
        </p:txBody>
      </p:sp>
    </p:spTree>
    <p:extLst>
      <p:ext uri="{BB962C8B-B14F-4D97-AF65-F5344CB8AC3E}">
        <p14:creationId xmlns:p14="http://schemas.microsoft.com/office/powerpoint/2010/main" val="2893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10AFE6F-7A2B-B82A-1340-A33DDD5F14B3}"/>
              </a:ext>
            </a:extLst>
          </p:cNvPr>
          <p:cNvSpPr/>
          <p:nvPr/>
        </p:nvSpPr>
        <p:spPr>
          <a:xfrm>
            <a:off x="2290916" y="2177847"/>
            <a:ext cx="9016180" cy="3205314"/>
          </a:xfrm>
          <a:prstGeom prst="wedgeRoundRectCallout">
            <a:avLst>
              <a:gd name="adj1" fmla="val -53383"/>
              <a:gd name="adj2" fmla="val -11918"/>
              <a:gd name="adj3" fmla="val 16667"/>
            </a:avLst>
          </a:prstGeom>
          <a:solidFill>
            <a:schemeClr val="bg1"/>
          </a:solidFill>
          <a:ln w="25400" cap="flat" cmpd="sng" algn="ctr">
            <a:solidFill>
              <a:srgbClr val="F7A9BD">
                <a:lumMod val="1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4000" b="0" i="0" u="none" strike="noStrike" kern="0" cap="none" spc="0" normalizeH="0" baseline="0" noProof="0" dirty="0">
                <a:ln>
                  <a:noFill/>
                </a:ln>
                <a:effectLst/>
                <a:uLnTx/>
                <a:uFillTx/>
                <a:latin typeface="Cambria" panose="02040503050406030204" pitchFamily="18" charset="0"/>
                <a:sym typeface="Arial"/>
              </a:rPr>
              <a:t>Từ những sở thích của bố bây giờ, như lái ô tô, sửa đồ, xem bóng đá, bạn nhỏ liên tưởng và thắc mắc, không biết khi còn bé tí bố có thích làm những việc như vậy không?</a:t>
            </a:r>
            <a:endParaRPr kumimoji="0" lang="en-US" sz="4000" b="0" i="0" u="none" strike="noStrike" kern="0" cap="none" spc="0" normalizeH="0" baseline="0" noProof="0" dirty="0">
              <a:ln>
                <a:noFill/>
              </a:ln>
              <a:effectLst/>
              <a:uLnTx/>
              <a:uFillTx/>
              <a:latin typeface="Cambria" panose="02040503050406030204" pitchFamily="18" charset="0"/>
              <a:sym typeface="Arial"/>
            </a:endParaRPr>
          </a:p>
        </p:txBody>
      </p:sp>
      <p:grpSp>
        <p:nvGrpSpPr>
          <p:cNvPr id="5" name="Group 4">
            <a:extLst>
              <a:ext uri="{FF2B5EF4-FFF2-40B4-BE49-F238E27FC236}">
                <a16:creationId xmlns:a16="http://schemas.microsoft.com/office/drawing/2014/main" id="{759231B6-7A8B-08EE-F746-A416563DE46C}"/>
              </a:ext>
            </a:extLst>
          </p:cNvPr>
          <p:cNvGrpSpPr/>
          <p:nvPr/>
        </p:nvGrpSpPr>
        <p:grpSpPr>
          <a:xfrm>
            <a:off x="884903" y="275302"/>
            <a:ext cx="10422194" cy="1474841"/>
            <a:chOff x="884903" y="275302"/>
            <a:chExt cx="10422194" cy="1474841"/>
          </a:xfrm>
        </p:grpSpPr>
        <p:sp>
          <p:nvSpPr>
            <p:cNvPr id="6" name="Google Shape;275;p7">
              <a:extLst>
                <a:ext uri="{FF2B5EF4-FFF2-40B4-BE49-F238E27FC236}">
                  <a16:creationId xmlns:a16="http://schemas.microsoft.com/office/drawing/2014/main" id="{89FE463C-7DF2-1B7F-5850-A352C827864D}"/>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964015A9-8101-4B7C-608E-595544C73B97}"/>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09AFD7C0-21BB-C10D-F938-4B491545206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1452" t="-2895" r="48064" b="1"/>
          <a:stretch/>
        </p:blipFill>
        <p:spPr>
          <a:xfrm>
            <a:off x="29497" y="1945951"/>
            <a:ext cx="2261419" cy="4948969"/>
          </a:xfrm>
          <a:prstGeom prst="rect">
            <a:avLst/>
          </a:prstGeom>
        </p:spPr>
      </p:pic>
    </p:spTree>
    <p:extLst>
      <p:ext uri="{BB962C8B-B14F-4D97-AF65-F5344CB8AC3E}">
        <p14:creationId xmlns:p14="http://schemas.microsoft.com/office/powerpoint/2010/main" val="19316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D22104E-DB06-97A6-53FB-5BFBB6536EE5}"/>
              </a:ext>
            </a:extLst>
          </p:cNvPr>
          <p:cNvSpPr/>
          <p:nvPr/>
        </p:nvSpPr>
        <p:spPr>
          <a:xfrm>
            <a:off x="2844748" y="2290916"/>
            <a:ext cx="8462348" cy="3117084"/>
          </a:xfrm>
          <a:prstGeom prst="wedgeRoundRectCallout">
            <a:avLst>
              <a:gd name="adj1" fmla="val -57318"/>
              <a:gd name="adj2" fmla="val 31001"/>
              <a:gd name="adj3" fmla="val 16667"/>
            </a:avLst>
          </a:prstGeom>
          <a:solidFill>
            <a:schemeClr val="bg1"/>
          </a:solidFill>
          <a:ln w="25400" cap="flat" cmpd="sng" algn="ctr">
            <a:solidFill>
              <a:srgbClr val="F7A9BD">
                <a:lumMod val="1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3600" b="0" i="0" u="none" strike="noStrike" kern="0" cap="none" spc="0" normalizeH="0" baseline="0" noProof="0" dirty="0">
                <a:ln>
                  <a:noFill/>
                </a:ln>
                <a:effectLst/>
                <a:uLnTx/>
                <a:uFillTx/>
                <a:latin typeface="Cambria" panose="02040503050406030204" pitchFamily="18" charset="0"/>
                <a:sym typeface="Arial"/>
              </a:rPr>
              <a:t>Cũng  từ những việc làm yêu thích của mẹ hiện nay (cắm hoa, đi chợ, đọc sách), trong suy nghĩ của mình, bạn nhỏ  thắc mắc không biết khi  còn bé, mẹ có thích làm những việc như vậy không?</a:t>
            </a:r>
            <a:endParaRPr kumimoji="0" lang="en-US" sz="3600" b="0" i="0" u="none" strike="noStrike" kern="0" cap="none" spc="0" normalizeH="0" baseline="0" noProof="0" dirty="0">
              <a:ln>
                <a:noFill/>
              </a:ln>
              <a:effectLst/>
              <a:uLnTx/>
              <a:uFillTx/>
              <a:latin typeface="Cambria" panose="02040503050406030204" pitchFamily="18" charset="0"/>
              <a:sym typeface="Arial"/>
            </a:endParaRPr>
          </a:p>
        </p:txBody>
      </p:sp>
      <p:grpSp>
        <p:nvGrpSpPr>
          <p:cNvPr id="5" name="Group 4">
            <a:extLst>
              <a:ext uri="{FF2B5EF4-FFF2-40B4-BE49-F238E27FC236}">
                <a16:creationId xmlns:a16="http://schemas.microsoft.com/office/drawing/2014/main" id="{D18D476E-F88F-8126-98A7-011016D024F0}"/>
              </a:ext>
            </a:extLst>
          </p:cNvPr>
          <p:cNvGrpSpPr/>
          <p:nvPr/>
        </p:nvGrpSpPr>
        <p:grpSpPr>
          <a:xfrm>
            <a:off x="884903" y="275302"/>
            <a:ext cx="10422194" cy="1474841"/>
            <a:chOff x="884903" y="275302"/>
            <a:chExt cx="10422194" cy="1474841"/>
          </a:xfrm>
        </p:grpSpPr>
        <p:sp>
          <p:nvSpPr>
            <p:cNvPr id="6" name="Google Shape;275;p7">
              <a:extLst>
                <a:ext uri="{FF2B5EF4-FFF2-40B4-BE49-F238E27FC236}">
                  <a16:creationId xmlns:a16="http://schemas.microsoft.com/office/drawing/2014/main" id="{25D2C8EE-355E-B0B6-08D6-C5F5F88EAC45}"/>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9E8474DA-703F-6654-8235-155133A12F2C}"/>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11" name="Picture 10">
            <a:extLst>
              <a:ext uri="{FF2B5EF4-FFF2-40B4-BE49-F238E27FC236}">
                <a16:creationId xmlns:a16="http://schemas.microsoft.com/office/drawing/2014/main" id="{A4DAD68E-0069-CD22-73DD-FDD5C825802D}"/>
              </a:ext>
            </a:extLst>
          </p:cNvPr>
          <p:cNvPicPr>
            <a:picLocks noChangeAspect="1"/>
          </p:cNvPicPr>
          <p:nvPr/>
        </p:nvPicPr>
        <p:blipFill rotWithShape="1">
          <a:blip r:embed="rId2">
            <a:extLst>
              <a:ext uri="{28A0092B-C50C-407E-A947-70E740481C1C}">
                <a14:useLocalDpi xmlns:a14="http://schemas.microsoft.com/office/drawing/2010/main" val="0"/>
              </a:ext>
            </a:extLst>
          </a:blip>
          <a:srcRect t="3584" r="85323"/>
          <a:stretch/>
        </p:blipFill>
        <p:spPr>
          <a:xfrm>
            <a:off x="412956" y="1073947"/>
            <a:ext cx="2045110" cy="5852863"/>
          </a:xfrm>
          <a:prstGeom prst="rect">
            <a:avLst/>
          </a:prstGeom>
        </p:spPr>
      </p:pic>
    </p:spTree>
    <p:extLst>
      <p:ext uri="{BB962C8B-B14F-4D97-AF65-F5344CB8AC3E}">
        <p14:creationId xmlns:p14="http://schemas.microsoft.com/office/powerpoint/2010/main" val="63647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D4F5E-0FDB-9A62-E99C-0401E583547B}"/>
              </a:ext>
            </a:extLst>
          </p:cNvPr>
          <p:cNvGrpSpPr/>
          <p:nvPr/>
        </p:nvGrpSpPr>
        <p:grpSpPr>
          <a:xfrm>
            <a:off x="1995948" y="599767"/>
            <a:ext cx="8495072" cy="825911"/>
            <a:chOff x="884903" y="275302"/>
            <a:chExt cx="10422194" cy="1474841"/>
          </a:xfrm>
        </p:grpSpPr>
        <p:sp>
          <p:nvSpPr>
            <p:cNvPr id="3" name="Google Shape;275;p7">
              <a:extLst>
                <a:ext uri="{FF2B5EF4-FFF2-40B4-BE49-F238E27FC236}">
                  <a16:creationId xmlns:a16="http://schemas.microsoft.com/office/drawing/2014/main" id="{EACB41A3-FC70-E5B9-E9FD-A4BB85917679}"/>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7860EA87-D124-830C-13FA-059AD54CF69C}"/>
                </a:ext>
              </a:extLst>
            </p:cNvPr>
            <p:cNvSpPr txBox="1"/>
            <p:nvPr/>
          </p:nvSpPr>
          <p:spPr>
            <a:xfrm>
              <a:off x="884903" y="414575"/>
              <a:ext cx="10422194" cy="646331"/>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4</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thích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ai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nhất</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8" name="Picture 7">
            <a:extLst>
              <a:ext uri="{FF2B5EF4-FFF2-40B4-BE49-F238E27FC236}">
                <a16:creationId xmlns:a16="http://schemas.microsoft.com/office/drawing/2014/main" id="{3A81132F-2F9F-791C-4295-56A35B2C5F4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51354" y="1855252"/>
            <a:ext cx="7138220" cy="5002748"/>
          </a:xfrm>
          <a:prstGeom prst="rect">
            <a:avLst/>
          </a:prstGeom>
        </p:spPr>
      </p:pic>
    </p:spTree>
    <p:extLst>
      <p:ext uri="{BB962C8B-B14F-4D97-AF65-F5344CB8AC3E}">
        <p14:creationId xmlns:p14="http://schemas.microsoft.com/office/powerpoint/2010/main" val="19953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2456" y="1440352"/>
            <a:ext cx="7580497" cy="5312714"/>
          </a:xfrm>
          <a:prstGeom prst="rect">
            <a:avLst/>
          </a:prstGeom>
        </p:spPr>
      </p:pic>
      <p:pic>
        <p:nvPicPr>
          <p:cNvPr id="12" name="Picture 11">
            <a:extLst>
              <a:ext uri="{FF2B5EF4-FFF2-40B4-BE49-F238E27FC236}">
                <a16:creationId xmlns:a16="http://schemas.microsoft.com/office/drawing/2014/main" id="{D2A6C035-145A-1F3A-BB54-A74DF307F3BF}"/>
              </a:ext>
            </a:extLst>
          </p:cNvPr>
          <p:cNvPicPr>
            <a:picLocks noChangeAspect="1"/>
          </p:cNvPicPr>
          <p:nvPr/>
        </p:nvPicPr>
        <p:blipFill>
          <a:blip r:embed="rId13"/>
          <a:stretch>
            <a:fillRect/>
          </a:stretch>
        </p:blipFill>
        <p:spPr>
          <a:xfrm>
            <a:off x="4775793" y="522551"/>
            <a:ext cx="7803556" cy="4426080"/>
          </a:xfrm>
          <a:prstGeom prst="rect">
            <a:avLst/>
          </a:prstGeom>
        </p:spPr>
      </p:pic>
    </p:spTree>
    <p:extLst>
      <p:ext uri="{BB962C8B-B14F-4D97-AF65-F5344CB8AC3E}">
        <p14:creationId xmlns:p14="http://schemas.microsoft.com/office/powerpoint/2010/main" val="12957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243DC1-EE37-B86E-A233-79C6B6486682}"/>
              </a:ext>
            </a:extLst>
          </p:cNvPr>
          <p:cNvGrpSpPr/>
          <p:nvPr/>
        </p:nvGrpSpPr>
        <p:grpSpPr>
          <a:xfrm>
            <a:off x="860601" y="2335938"/>
            <a:ext cx="10470797" cy="4035365"/>
            <a:chOff x="952107" y="1571920"/>
            <a:chExt cx="4421171" cy="1857080"/>
          </a:xfrm>
          <a:solidFill>
            <a:srgbClr val="FFFFFF"/>
          </a:solidFill>
        </p:grpSpPr>
        <p:sp>
          <p:nvSpPr>
            <p:cNvPr id="3" name="Rectangle: Rounded Corners 3">
              <a:extLst>
                <a:ext uri="{FF2B5EF4-FFF2-40B4-BE49-F238E27FC236}">
                  <a16:creationId xmlns:a16="http://schemas.microsoft.com/office/drawing/2014/main" id="{DEB0C792-57B6-DBB1-70C3-02324F7D24B0}"/>
                </a:ext>
              </a:extLst>
            </p:cNvPr>
            <p:cNvSpPr/>
            <p:nvPr/>
          </p:nvSpPr>
          <p:spPr>
            <a:xfrm>
              <a:off x="952107" y="1571920"/>
              <a:ext cx="4421171" cy="1857080"/>
            </a:xfrm>
            <a:prstGeom prst="roundRect">
              <a:avLst/>
            </a:prstGeom>
            <a:grpFill/>
            <a:ln w="28575" cap="flat" cmpd="sng" algn="ctr">
              <a:solidFill>
                <a:srgbClr val="892E45"/>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95C7">
                    <a:lumMod val="75000"/>
                  </a:srgbClr>
                </a:solidFill>
                <a:effectLst/>
                <a:uLnTx/>
                <a:uFillTx/>
                <a:latin typeface="Arial"/>
                <a:ea typeface="+mn-ea"/>
                <a:cs typeface="+mn-cs"/>
                <a:sym typeface="Arial"/>
              </a:endParaRPr>
            </a:p>
          </p:txBody>
        </p:sp>
        <p:sp>
          <p:nvSpPr>
            <p:cNvPr id="4" name="Rectangle: Rounded Corners 7">
              <a:extLst>
                <a:ext uri="{FF2B5EF4-FFF2-40B4-BE49-F238E27FC236}">
                  <a16:creationId xmlns:a16="http://schemas.microsoft.com/office/drawing/2014/main" id="{1ECB3FA6-6B37-B24D-D571-1BB0E2AEC869}"/>
                </a:ext>
              </a:extLst>
            </p:cNvPr>
            <p:cNvSpPr/>
            <p:nvPr/>
          </p:nvSpPr>
          <p:spPr>
            <a:xfrm>
              <a:off x="1043324" y="1677896"/>
              <a:ext cx="4247041" cy="1622148"/>
            </a:xfrm>
            <a:prstGeom prst="roundRect">
              <a:avLst/>
            </a:prstGeom>
            <a:grpFill/>
            <a:ln w="38100" cap="flat" cmpd="sng" algn="ctr">
              <a:solidFill>
                <a:srgbClr val="892E45"/>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95C7">
                    <a:lumMod val="75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5" name="TextBox 4">
            <a:extLst>
              <a:ext uri="{FF2B5EF4-FFF2-40B4-BE49-F238E27FC236}">
                <a16:creationId xmlns:a16="http://schemas.microsoft.com/office/drawing/2014/main" id="{0BA02EC5-7A40-7791-B799-E705218BEAFA}"/>
              </a:ext>
            </a:extLst>
          </p:cNvPr>
          <p:cNvSpPr txBox="1"/>
          <p:nvPr/>
        </p:nvSpPr>
        <p:spPr>
          <a:xfrm>
            <a:off x="1391265" y="2768570"/>
            <a:ext cx="9429134" cy="3170099"/>
          </a:xfrm>
          <a:prstGeom prst="rect">
            <a:avLst/>
          </a:prstGeom>
          <a:noFill/>
        </p:spPr>
        <p:txBody>
          <a:bodyPr wrap="square">
            <a:spAutoFit/>
          </a:bodyPr>
          <a:lstStyle/>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Bài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thơ</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cho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biết</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được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tình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cảm</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với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thân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thông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qua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từ</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ngữ</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miêu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tả</a:t>
            </a:r>
            <a:endParaRPr lang="en-US" sz="4000" b="1" kern="0" dirty="0">
              <a:solidFill>
                <a:srgbClr val="892E45"/>
              </a:solidFill>
              <a:latin typeface="Cambria" panose="02040503050406030204" pitchFamily="18" charset="0"/>
              <a:ea typeface="Times New Roman" panose="02020603050405020304" pitchFamily="18" charset="0"/>
              <a:cs typeface="Arial"/>
              <a:sym typeface="Arial"/>
            </a:endParaRPr>
          </a:p>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cử</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chỉ</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hành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động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lời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nói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nghĩ</a:t>
            </a:r>
            <a:endParaRPr lang="en-US" sz="4000" b="1" kern="0" dirty="0">
              <a:solidFill>
                <a:srgbClr val="892E45"/>
              </a:solidFill>
              <a:latin typeface="Cambria" panose="02040503050406030204" pitchFamily="18" charset="0"/>
              <a:ea typeface="Times New Roman" panose="02020603050405020304" pitchFamily="18" charset="0"/>
              <a:cs typeface="Arial"/>
              <a:sym typeface="Arial"/>
            </a:endParaRPr>
          </a:p>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nhân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vật</a:t>
            </a:r>
            <a:endParaRPr lang="en-US" sz="4000" b="1" kern="0" dirty="0">
              <a:solidFill>
                <a:srgbClr val="892E45"/>
              </a:solidFill>
              <a:latin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A4FB9D19-F4C4-A3A8-E97A-7A7F773E75A5}"/>
              </a:ext>
            </a:extLst>
          </p:cNvPr>
          <p:cNvPicPr>
            <a:picLocks noChangeAspect="1"/>
          </p:cNvPicPr>
          <p:nvPr/>
        </p:nvPicPr>
        <p:blipFill>
          <a:blip r:embed="rId2"/>
          <a:stretch>
            <a:fillRect/>
          </a:stretch>
        </p:blipFill>
        <p:spPr>
          <a:xfrm>
            <a:off x="3004047" y="486697"/>
            <a:ext cx="6364776" cy="1609483"/>
          </a:xfrm>
          <a:prstGeom prst="rect">
            <a:avLst/>
          </a:prstGeom>
        </p:spPr>
      </p:pic>
    </p:spTree>
    <p:extLst>
      <p:ext uri="{BB962C8B-B14F-4D97-AF65-F5344CB8AC3E}">
        <p14:creationId xmlns:p14="http://schemas.microsoft.com/office/powerpoint/2010/main" val="67791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0672" y="3085139"/>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7" name="Picture 6">
            <a:extLst>
              <a:ext uri="{FF2B5EF4-FFF2-40B4-BE49-F238E27FC236}">
                <a16:creationId xmlns:a16="http://schemas.microsoft.com/office/drawing/2014/main" id="{5A49DAD3-881F-6482-FF17-E1712807CD39}"/>
              </a:ext>
            </a:extLst>
          </p:cNvPr>
          <p:cNvPicPr>
            <a:picLocks noChangeAspect="1"/>
          </p:cNvPicPr>
          <p:nvPr/>
        </p:nvPicPr>
        <p:blipFill>
          <a:blip r:embed="rId7"/>
          <a:stretch>
            <a:fillRect/>
          </a:stretch>
        </p:blipFill>
        <p:spPr>
          <a:xfrm>
            <a:off x="371993" y="658936"/>
            <a:ext cx="11443184" cy="3017782"/>
          </a:xfrm>
          <a:prstGeom prst="rect">
            <a:avLst/>
          </a:prstGeom>
        </p:spPr>
      </p:pic>
    </p:spTree>
    <p:extLst>
      <p:ext uri="{BB962C8B-B14F-4D97-AF65-F5344CB8AC3E}">
        <p14:creationId xmlns:p14="http://schemas.microsoft.com/office/powerpoint/2010/main" val="20495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lắm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Dáng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Chăm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quét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nghiêm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như</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bây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giờ</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mặt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uống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trà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buổi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bố</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ô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tô</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say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mê</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sửa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hay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xem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mẹ</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mải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ngồi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cắm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hoa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ra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gần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Tối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khuya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cuốn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con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đọc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chữa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ngày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con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đùa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Huỳnh</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Mai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Liên</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 name="Speech Bubble: Rectangle with Corners Rounded 1">
            <a:extLst>
              <a:ext uri="{FF2B5EF4-FFF2-40B4-BE49-F238E27FC236}">
                <a16:creationId xmlns:a16="http://schemas.microsoft.com/office/drawing/2014/main" id="{AAD8494A-D52D-3701-1A1C-A8C5F59FD7C9}"/>
              </a:ext>
            </a:extLst>
          </p:cNvPr>
          <p:cNvSpPr/>
          <p:nvPr/>
        </p:nvSpPr>
        <p:spPr>
          <a:xfrm>
            <a:off x="425068" y="4465510"/>
            <a:ext cx="6588259" cy="704418"/>
          </a:xfrm>
          <a:prstGeom prst="wedgeRoundRectCallout">
            <a:avLst>
              <a:gd name="adj1" fmla="val -49941"/>
              <a:gd name="adj2" fmla="val 390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noProof="0" dirty="0" err="1">
                <a:solidFill>
                  <a:srgbClr val="F7A9BD">
                    <a:lumMod val="10000"/>
                  </a:srgbClr>
                </a:solidFill>
                <a:latin typeface="Cambria" panose="02040503050406030204" pitchFamily="18" charset="0"/>
                <a:sym typeface="Arial"/>
              </a:rPr>
              <a:t>Đọc</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thuộc</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lòng</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khổ</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thơ</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em</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thích</a:t>
            </a:r>
            <a:endPar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18" name="Picture 17">
            <a:extLst>
              <a:ext uri="{FF2B5EF4-FFF2-40B4-BE49-F238E27FC236}">
                <a16:creationId xmlns:a16="http://schemas.microsoft.com/office/drawing/2014/main" id="{FADF31B9-5B48-99BF-DED3-CA52A9394E5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4547"/>
          <a:stretch/>
        </p:blipFill>
        <p:spPr>
          <a:xfrm>
            <a:off x="-161717" y="4142783"/>
            <a:ext cx="7634544" cy="2887080"/>
          </a:xfrm>
          <a:prstGeom prst="rect">
            <a:avLst/>
          </a:prstGeom>
        </p:spPr>
      </p:pic>
      <p:pic>
        <p:nvPicPr>
          <p:cNvPr id="3" name="Picture 2">
            <a:extLst>
              <a:ext uri="{FF2B5EF4-FFF2-40B4-BE49-F238E27FC236}">
                <a16:creationId xmlns:a16="http://schemas.microsoft.com/office/drawing/2014/main" id="{51B284C6-F902-273E-AABD-EAA47555DBDC}"/>
              </a:ext>
            </a:extLst>
          </p:cNvPr>
          <p:cNvPicPr>
            <a:picLocks noChangeAspect="1"/>
          </p:cNvPicPr>
          <p:nvPr/>
        </p:nvPicPr>
        <p:blipFill>
          <a:blip r:embed="rId4"/>
          <a:stretch>
            <a:fillRect/>
          </a:stretch>
        </p:blipFill>
        <p:spPr>
          <a:xfrm>
            <a:off x="683288" y="702184"/>
            <a:ext cx="2045617" cy="3318800"/>
          </a:xfrm>
          <a:prstGeom prst="rect">
            <a:avLst/>
          </a:prstGeom>
        </p:spPr>
      </p:pic>
    </p:spTree>
    <p:extLst>
      <p:ext uri="{BB962C8B-B14F-4D97-AF65-F5344CB8AC3E}">
        <p14:creationId xmlns:p14="http://schemas.microsoft.com/office/powerpoint/2010/main" val="301223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EDF0C-86F2-9E58-EFD0-F6E4E533EDE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458222"/>
            <a:ext cx="6277866" cy="4399778"/>
          </a:xfrm>
          <a:prstGeom prst="rect">
            <a:avLst/>
          </a:prstGeom>
        </p:spPr>
      </p:pic>
      <p:pic>
        <p:nvPicPr>
          <p:cNvPr id="12" name="Picture 11">
            <a:extLst>
              <a:ext uri="{FF2B5EF4-FFF2-40B4-BE49-F238E27FC236}">
                <a16:creationId xmlns:a16="http://schemas.microsoft.com/office/drawing/2014/main" id="{4C59701D-CC7A-FB54-84AC-CD1AA25E0990}"/>
              </a:ext>
            </a:extLst>
          </p:cNvPr>
          <p:cNvPicPr>
            <a:picLocks noChangeAspect="1"/>
          </p:cNvPicPr>
          <p:nvPr/>
        </p:nvPicPr>
        <p:blipFill>
          <a:blip r:embed="rId3"/>
          <a:stretch>
            <a:fillRect/>
          </a:stretch>
        </p:blipFill>
        <p:spPr>
          <a:xfrm>
            <a:off x="3490445" y="171950"/>
            <a:ext cx="5864860" cy="1542422"/>
          </a:xfrm>
          <a:prstGeom prst="rect">
            <a:avLst/>
          </a:prstGeom>
        </p:spPr>
      </p:pic>
      <p:pic>
        <p:nvPicPr>
          <p:cNvPr id="13" name="Picture 12">
            <a:extLst>
              <a:ext uri="{FF2B5EF4-FFF2-40B4-BE49-F238E27FC236}">
                <a16:creationId xmlns:a16="http://schemas.microsoft.com/office/drawing/2014/main" id="{A488462B-605A-B128-CCCF-39EA07BBD197}"/>
              </a:ext>
            </a:extLst>
          </p:cNvPr>
          <p:cNvPicPr>
            <a:picLocks noChangeAspect="1"/>
          </p:cNvPicPr>
          <p:nvPr/>
        </p:nvPicPr>
        <p:blipFill>
          <a:blip r:embed="rId4"/>
          <a:stretch>
            <a:fillRect/>
          </a:stretch>
        </p:blipFill>
        <p:spPr>
          <a:xfrm>
            <a:off x="2689877" y="1346201"/>
            <a:ext cx="8480271" cy="1774090"/>
          </a:xfrm>
          <a:prstGeom prst="rect">
            <a:avLst/>
          </a:prstGeom>
        </p:spPr>
      </p:pic>
      <p:pic>
        <p:nvPicPr>
          <p:cNvPr id="14" name="Picture 13">
            <a:extLst>
              <a:ext uri="{FF2B5EF4-FFF2-40B4-BE49-F238E27FC236}">
                <a16:creationId xmlns:a16="http://schemas.microsoft.com/office/drawing/2014/main" id="{C6964588-4304-01D2-BAE0-EC990C856652}"/>
              </a:ext>
            </a:extLst>
          </p:cNvPr>
          <p:cNvPicPr>
            <a:picLocks noChangeAspect="1"/>
          </p:cNvPicPr>
          <p:nvPr/>
        </p:nvPicPr>
        <p:blipFill>
          <a:blip r:embed="rId5"/>
          <a:stretch>
            <a:fillRect/>
          </a:stretch>
        </p:blipFill>
        <p:spPr>
          <a:xfrm>
            <a:off x="6096000" y="2706264"/>
            <a:ext cx="6279424" cy="4151736"/>
          </a:xfrm>
          <a:prstGeom prst="rect">
            <a:avLst/>
          </a:prstGeom>
        </p:spPr>
      </p:pic>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28CF170-B63C-E8A5-98FC-52160F1CACFF}"/>
              </a:ext>
            </a:extLst>
          </p:cNvPr>
          <p:cNvSpPr/>
          <p:nvPr/>
        </p:nvSpPr>
        <p:spPr>
          <a:xfrm>
            <a:off x="2074606" y="2258337"/>
            <a:ext cx="8042788" cy="2569301"/>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Các</a:t>
            </a: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em</a:t>
            </a: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hãy</a:t>
            </a: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nl-NL"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đóng vai, hỏi – đáp về công việc yêu thích của những người thân trong gia </a:t>
            </a:r>
            <a:r>
              <a:rPr kumimoji="0" lang="nl-NL" sz="4000" b="0" i="0" u="none" strike="noStrike" kern="0" cap="none" spc="0" normalizeH="0" baseline="0" noProof="0" dirty="0" smtClean="0">
                <a:ln>
                  <a:noFill/>
                </a:ln>
                <a:solidFill>
                  <a:srgbClr val="F7A9BD">
                    <a:lumMod val="10000"/>
                  </a:srgbClr>
                </a:solidFill>
                <a:effectLst/>
                <a:uLnTx/>
                <a:uFillTx/>
                <a:latin typeface="Cambria" panose="02040503050406030204" pitchFamily="18" charset="0"/>
                <a:sym typeface="Arial"/>
              </a:rPr>
              <a:t>đình </a:t>
            </a:r>
            <a:r>
              <a:rPr kumimoji="0" lang="nl-NL"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thông qua các tranh dưới đây. </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3" name="Picture 2">
            <a:extLst>
              <a:ext uri="{FF2B5EF4-FFF2-40B4-BE49-F238E27FC236}">
                <a16:creationId xmlns:a16="http://schemas.microsoft.com/office/drawing/2014/main" id="{8EB56953-AA98-CE08-BBDD-0C56E57D6AF9}"/>
              </a:ext>
            </a:extLst>
          </p:cNvPr>
          <p:cNvPicPr>
            <a:picLocks noChangeAspect="1"/>
          </p:cNvPicPr>
          <p:nvPr/>
        </p:nvPicPr>
        <p:blipFill>
          <a:blip r:embed="rId2"/>
          <a:stretch>
            <a:fillRect/>
          </a:stretch>
        </p:blipFill>
        <p:spPr>
          <a:xfrm>
            <a:off x="3434865" y="484247"/>
            <a:ext cx="5322269" cy="1774090"/>
          </a:xfrm>
          <a:prstGeom prst="rect">
            <a:avLst/>
          </a:prstGeom>
        </p:spPr>
      </p:pic>
    </p:spTree>
    <p:extLst>
      <p:ext uri="{BB962C8B-B14F-4D97-AF65-F5344CB8AC3E}">
        <p14:creationId xmlns:p14="http://schemas.microsoft.com/office/powerpoint/2010/main" val="35758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E047F019-4D6C-6F61-670D-834EAF8B3EC0}"/>
              </a:ext>
            </a:extLst>
          </p:cNvPr>
          <p:cNvSpPr/>
          <p:nvPr/>
        </p:nvSpPr>
        <p:spPr>
          <a:xfrm>
            <a:off x="331596" y="154235"/>
            <a:ext cx="11485266" cy="1162099"/>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Các</a:t>
            </a:r>
            <a:r>
              <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em</a:t>
            </a:r>
            <a:r>
              <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hãy</a:t>
            </a:r>
            <a:r>
              <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nl-NL"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đóng vai, hỏi – đáp về công việc yêu thích của những người thân trong gia  đình thông qua các tranh dưới đây. </a:t>
            </a:r>
            <a:endPar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4" name="Picture 3">
            <a:extLst>
              <a:ext uri="{FF2B5EF4-FFF2-40B4-BE49-F238E27FC236}">
                <a16:creationId xmlns:a16="http://schemas.microsoft.com/office/drawing/2014/main" id="{30EF28B5-CE4A-22AA-F038-138C318A676F}"/>
              </a:ext>
            </a:extLst>
          </p:cNvPr>
          <p:cNvPicPr>
            <a:picLocks noChangeAspect="1"/>
          </p:cNvPicPr>
          <p:nvPr/>
        </p:nvPicPr>
        <p:blipFill rotWithShape="1">
          <a:blip r:embed="rId2"/>
          <a:srcRect l="27419" t="27527" r="40887" b="38351"/>
          <a:stretch/>
        </p:blipFill>
        <p:spPr>
          <a:xfrm>
            <a:off x="3182330" y="1505392"/>
            <a:ext cx="4282809" cy="2593660"/>
          </a:xfrm>
          <a:prstGeom prst="rect">
            <a:avLst/>
          </a:prstGeom>
          <a:ln>
            <a:noFill/>
          </a:ln>
          <a:effectLst>
            <a:softEdge rad="112500"/>
          </a:effectLst>
        </p:spPr>
      </p:pic>
      <p:pic>
        <p:nvPicPr>
          <p:cNvPr id="5" name="Picture 4">
            <a:extLst>
              <a:ext uri="{FF2B5EF4-FFF2-40B4-BE49-F238E27FC236}">
                <a16:creationId xmlns:a16="http://schemas.microsoft.com/office/drawing/2014/main" id="{9EA0D145-1DC9-28FA-56D4-DBC5BCF4287F}"/>
              </a:ext>
            </a:extLst>
          </p:cNvPr>
          <p:cNvPicPr>
            <a:picLocks noChangeAspect="1"/>
          </p:cNvPicPr>
          <p:nvPr/>
        </p:nvPicPr>
        <p:blipFill rotWithShape="1">
          <a:blip r:embed="rId2"/>
          <a:srcRect l="59831" t="26699" r="8475" b="36954"/>
          <a:stretch/>
        </p:blipFill>
        <p:spPr>
          <a:xfrm>
            <a:off x="7660545" y="1417872"/>
            <a:ext cx="4156317" cy="2681180"/>
          </a:xfrm>
          <a:prstGeom prst="rect">
            <a:avLst/>
          </a:prstGeom>
          <a:ln>
            <a:noFill/>
          </a:ln>
          <a:effectLst>
            <a:softEdge rad="112500"/>
          </a:effectLst>
        </p:spPr>
      </p:pic>
      <p:pic>
        <p:nvPicPr>
          <p:cNvPr id="7" name="Picture 6">
            <a:extLst>
              <a:ext uri="{FF2B5EF4-FFF2-40B4-BE49-F238E27FC236}">
                <a16:creationId xmlns:a16="http://schemas.microsoft.com/office/drawing/2014/main" id="{4B37DD91-0D12-0318-F830-A9D8F854B556}"/>
              </a:ext>
            </a:extLst>
          </p:cNvPr>
          <p:cNvPicPr>
            <a:picLocks noChangeAspect="1"/>
          </p:cNvPicPr>
          <p:nvPr/>
        </p:nvPicPr>
        <p:blipFill rotWithShape="1">
          <a:blip r:embed="rId3"/>
          <a:srcRect l="27775" t="29157" r="40741" b="37289"/>
          <a:stretch/>
        </p:blipFill>
        <p:spPr>
          <a:xfrm>
            <a:off x="3182330" y="4099052"/>
            <a:ext cx="4282809" cy="2567444"/>
          </a:xfrm>
          <a:prstGeom prst="rect">
            <a:avLst/>
          </a:prstGeom>
          <a:ln>
            <a:noFill/>
          </a:ln>
          <a:effectLst>
            <a:softEdge rad="112500"/>
          </a:effectLst>
        </p:spPr>
      </p:pic>
      <p:pic>
        <p:nvPicPr>
          <p:cNvPr id="9" name="Picture 8">
            <a:extLst>
              <a:ext uri="{FF2B5EF4-FFF2-40B4-BE49-F238E27FC236}">
                <a16:creationId xmlns:a16="http://schemas.microsoft.com/office/drawing/2014/main" id="{DC221CF5-4DBF-4E94-B36B-2816324CBBB9}"/>
              </a:ext>
            </a:extLst>
          </p:cNvPr>
          <p:cNvPicPr>
            <a:picLocks noChangeAspect="1"/>
          </p:cNvPicPr>
          <p:nvPr/>
        </p:nvPicPr>
        <p:blipFill rotWithShape="1">
          <a:blip r:embed="rId3"/>
          <a:srcRect l="60393" t="27863" r="9093" b="37070"/>
          <a:stretch/>
        </p:blipFill>
        <p:spPr>
          <a:xfrm>
            <a:off x="7660544" y="4016990"/>
            <a:ext cx="4156317" cy="2686775"/>
          </a:xfrm>
          <a:prstGeom prst="rect">
            <a:avLst/>
          </a:prstGeom>
          <a:ln>
            <a:noFill/>
          </a:ln>
          <a:effectLst>
            <a:softEdge rad="112500"/>
          </a:effectLst>
        </p:spPr>
      </p:pic>
      <p:sp>
        <p:nvSpPr>
          <p:cNvPr id="11" name="TextBox 10">
            <a:extLst>
              <a:ext uri="{FF2B5EF4-FFF2-40B4-BE49-F238E27FC236}">
                <a16:creationId xmlns:a16="http://schemas.microsoft.com/office/drawing/2014/main" id="{4056D085-F108-F41E-B77C-A93E33501951}"/>
              </a:ext>
            </a:extLst>
          </p:cNvPr>
          <p:cNvSpPr txBox="1"/>
          <p:nvPr/>
        </p:nvSpPr>
        <p:spPr>
          <a:xfrm>
            <a:off x="331596" y="1836894"/>
            <a:ext cx="2650253" cy="4524315"/>
          </a:xfrm>
          <a:prstGeom prst="rect">
            <a:avLst/>
          </a:prstGeom>
          <a:noFill/>
        </p:spPr>
        <p:txBody>
          <a:bodyPr wrap="square">
            <a:spAutoFit/>
          </a:bodyPr>
          <a:lstStyle/>
          <a:p>
            <a:r>
              <a:rPr kumimoji="0" lang="en-US" sz="3200" b="1"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M: </a:t>
            </a:r>
          </a:p>
          <a:p>
            <a:pPr algn="just"/>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Hằng</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ngày</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bà</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của</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bạn</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thích</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làm</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gì</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a:t>
            </a:r>
          </a:p>
          <a:p>
            <a:pPr algn="just"/>
            <a:r>
              <a:rPr lang="en-US" sz="3200" b="1"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Bà</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rất</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thích</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đọc</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báo</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Bà</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thích</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đọc</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báo</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Sức</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khỏe</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và</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đời</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sống</a:t>
            </a:r>
            <a:r>
              <a:rPr lang="en-US" sz="3200" kern="0" dirty="0">
                <a:solidFill>
                  <a:srgbClr val="892E45"/>
                </a:solidFill>
                <a:latin typeface="Cambria" panose="02040503050406030204" pitchFamily="18" charset="0"/>
                <a:sym typeface="Arial"/>
              </a:rPr>
              <a:t>.</a:t>
            </a:r>
            <a:endParaRPr lang="en-US" dirty="0">
              <a:solidFill>
                <a:srgbClr val="892E45"/>
              </a:solidFill>
            </a:endParaRPr>
          </a:p>
        </p:txBody>
      </p:sp>
    </p:spTree>
    <p:extLst>
      <p:ext uri="{BB962C8B-B14F-4D97-AF65-F5344CB8AC3E}">
        <p14:creationId xmlns:p14="http://schemas.microsoft.com/office/powerpoint/2010/main" val="876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A526AC-357A-537F-D8ED-C9FDD78BB05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27419" t="27527" r="40887" b="38351"/>
          <a:stretch/>
        </p:blipFill>
        <p:spPr>
          <a:xfrm>
            <a:off x="5109452" y="1243778"/>
            <a:ext cx="6979572" cy="4226814"/>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9D31A9C0-BF75-50D6-16FF-B992C0D11854}"/>
              </a:ext>
            </a:extLst>
          </p:cNvPr>
          <p:cNvSpPr/>
          <p:nvPr/>
        </p:nvSpPr>
        <p:spPr>
          <a:xfrm>
            <a:off x="302100" y="1493972"/>
            <a:ext cx="4722185"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bà</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4" name="Speech Bubble: Rectangle with Corners Rounded 3">
            <a:extLst>
              <a:ext uri="{FF2B5EF4-FFF2-40B4-BE49-F238E27FC236}">
                <a16:creationId xmlns:a16="http://schemas.microsoft.com/office/drawing/2014/main" id="{1B9C9935-0A39-B1A2-E364-BC7CAB6C14BF}"/>
              </a:ext>
            </a:extLst>
          </p:cNvPr>
          <p:cNvSpPr/>
          <p:nvPr/>
        </p:nvSpPr>
        <p:spPr>
          <a:xfrm>
            <a:off x="302099" y="3357185"/>
            <a:ext cx="4722185" cy="1912376"/>
          </a:xfrm>
          <a:prstGeom prst="wedgeRoundRectCallout">
            <a:avLst>
              <a:gd name="adj1" fmla="val -42107"/>
              <a:gd name="adj2" fmla="val 31236"/>
              <a:gd name="adj3" fmla="val 16667"/>
            </a:avLst>
          </a:prstGeom>
          <a:solidFill>
            <a:srgbClr val="D6F0F6"/>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b="1" kern="0" dirty="0" err="1">
                <a:solidFill>
                  <a:srgbClr val="F7A9BD">
                    <a:lumMod val="10000"/>
                  </a:srgbClr>
                </a:solidFill>
                <a:latin typeface="Cambria" panose="02040503050406030204" pitchFamily="18" charset="0"/>
                <a:sym typeface="Arial"/>
              </a:rPr>
              <a:t>Bà</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rất</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thích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đọc</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báo</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Bà</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thích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đọc</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báo</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Sức</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khỏe</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và</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đời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sống</a:t>
            </a:r>
            <a:r>
              <a:rPr lang="en-US" sz="3600" b="1" kern="0" dirty="0">
                <a:solidFill>
                  <a:srgbClr val="F7A9BD">
                    <a:lumMod val="10000"/>
                  </a:srgbClr>
                </a:solidFill>
                <a:latin typeface="Cambria" panose="02040503050406030204" pitchFamily="18" charset="0"/>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7174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0FD1D-2F8D-583A-EB37-2832F3387A8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59831" t="26699" r="8475" b="36954"/>
          <a:stretch/>
        </p:blipFill>
        <p:spPr>
          <a:xfrm>
            <a:off x="5246124" y="1357282"/>
            <a:ext cx="6904530" cy="4454012"/>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5ED76428-6DE5-F07F-F49C-BF56A8EE125B}"/>
              </a:ext>
            </a:extLst>
          </p:cNvPr>
          <p:cNvSpPr/>
          <p:nvPr/>
        </p:nvSpPr>
        <p:spPr>
          <a:xfrm>
            <a:off x="206478" y="1642417"/>
            <a:ext cx="4861854"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ông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29721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70DF9-1631-375D-85F5-F7206B2154E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27775" t="29157" r="40741" b="37289"/>
          <a:stretch/>
        </p:blipFill>
        <p:spPr>
          <a:xfrm>
            <a:off x="4867101" y="1149843"/>
            <a:ext cx="7364228" cy="4414683"/>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9D85C93C-24DF-E5E0-CCAC-F1DB3D6D17A2}"/>
              </a:ext>
            </a:extLst>
          </p:cNvPr>
          <p:cNvSpPr/>
          <p:nvPr/>
        </p:nvSpPr>
        <p:spPr>
          <a:xfrm>
            <a:off x="174413" y="2511745"/>
            <a:ext cx="4692688"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mẹ</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39028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C40344-05E1-D163-43EF-21F6E40EB5D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60393" t="27863" r="9093" b="37070"/>
          <a:stretch/>
        </p:blipFill>
        <p:spPr>
          <a:xfrm>
            <a:off x="5101148" y="1317523"/>
            <a:ext cx="6902526" cy="4462011"/>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F37A9E48-7A5E-24DD-6B12-7583F50BCCB6}"/>
              </a:ext>
            </a:extLst>
          </p:cNvPr>
          <p:cNvSpPr/>
          <p:nvPr/>
        </p:nvSpPr>
        <p:spPr>
          <a:xfrm>
            <a:off x="361093" y="2546024"/>
            <a:ext cx="4565001"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bố</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13003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09461A-2B29-7035-EC19-00437FCC5FE6}"/>
              </a:ext>
            </a:extLst>
          </p:cNvPr>
          <p:cNvGrpSpPr/>
          <p:nvPr/>
        </p:nvGrpSpPr>
        <p:grpSpPr>
          <a:xfrm>
            <a:off x="796412" y="1071715"/>
            <a:ext cx="10422194" cy="1474841"/>
            <a:chOff x="884903" y="275302"/>
            <a:chExt cx="10422194" cy="1474841"/>
          </a:xfrm>
        </p:grpSpPr>
        <p:sp>
          <p:nvSpPr>
            <p:cNvPr id="3" name="Google Shape;275;p7">
              <a:extLst>
                <a:ext uri="{FF2B5EF4-FFF2-40B4-BE49-F238E27FC236}">
                  <a16:creationId xmlns:a16="http://schemas.microsoft.com/office/drawing/2014/main" id="{B7981BC8-0C4B-0639-0AC0-7C34F3FECE36}"/>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99A1DD71-FF3F-C892-4F82-095E440D672F}"/>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kern="0" dirty="0">
                  <a:solidFill>
                    <a:srgbClr val="892E45"/>
                  </a:solidFill>
                  <a:latin typeface="Cambria" panose="02040503050406030204" pitchFamily="18" charset="0"/>
                  <a:cs typeface="Arial"/>
                  <a:sym typeface="Arial"/>
                </a:rPr>
                <a:t>Chia </a:t>
              </a:r>
              <a:r>
                <a:rPr lang="en-US" sz="3600" b="1" kern="0" dirty="0" err="1">
                  <a:solidFill>
                    <a:srgbClr val="892E45"/>
                  </a:solidFill>
                  <a:latin typeface="Cambria" panose="02040503050406030204" pitchFamily="18" charset="0"/>
                  <a:cs typeface="Arial"/>
                  <a:sym typeface="Arial"/>
                </a:rPr>
                <a:t>sẻ</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với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bạn</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một</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câu</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chuyện</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về</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em</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khi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còn</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bé</a:t>
              </a:r>
              <a:r>
                <a:rPr lang="en-US" sz="3600" b="1" kern="0" dirty="0">
                  <a:solidFill>
                    <a:srgbClr val="892E45"/>
                  </a:solidFill>
                  <a:latin typeface="Cambria" panose="02040503050406030204" pitchFamily="18" charset="0"/>
                  <a:cs typeface="Arial"/>
                  <a:sym typeface="Arial"/>
                </a:rPr>
                <a:t> qua </a:t>
              </a:r>
              <a:r>
                <a:rPr lang="en-US" sz="3600" b="1" kern="0" dirty="0" err="1">
                  <a:solidFill>
                    <a:srgbClr val="892E45"/>
                  </a:solidFill>
                  <a:latin typeface="Cambria" panose="02040503050406030204" pitchFamily="18" charset="0"/>
                  <a:cs typeface="Arial"/>
                  <a:sym typeface="Arial"/>
                </a:rPr>
                <a:t>lời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kể</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của</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người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thân</a:t>
              </a:r>
              <a:r>
                <a:rPr lang="en-US" sz="3600" b="1" kern="0" dirty="0">
                  <a:solidFill>
                    <a:srgbClr val="892E45"/>
                  </a:solidFill>
                  <a:latin typeface="Cambria" panose="02040503050406030204" pitchFamily="18" charset="0"/>
                  <a:cs typeface="Arial"/>
                  <a:sym typeface="Arial"/>
                </a:rPr>
                <a:t>.</a:t>
              </a:r>
            </a:p>
          </p:txBody>
        </p:sp>
      </p:grpSp>
      <p:pic>
        <p:nvPicPr>
          <p:cNvPr id="5" name="Picture 4">
            <a:extLst>
              <a:ext uri="{FF2B5EF4-FFF2-40B4-BE49-F238E27FC236}">
                <a16:creationId xmlns:a16="http://schemas.microsoft.com/office/drawing/2014/main" id="{6F885176-D133-33BC-4697-F8AA53E89A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37091" y="2793984"/>
            <a:ext cx="9652112" cy="4064016"/>
          </a:xfrm>
          <a:prstGeom prst="rect">
            <a:avLst/>
          </a:prstGeom>
        </p:spPr>
      </p:pic>
    </p:spTree>
    <p:extLst>
      <p:ext uri="{BB962C8B-B14F-4D97-AF65-F5344CB8AC3E}">
        <p14:creationId xmlns:p14="http://schemas.microsoft.com/office/powerpoint/2010/main" val="20472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C9528C-8908-5898-B49E-D4522FA47524}"/>
              </a:ext>
            </a:extLst>
          </p:cNvPr>
          <p:cNvGrpSpPr/>
          <p:nvPr/>
        </p:nvGrpSpPr>
        <p:grpSpPr>
          <a:xfrm>
            <a:off x="2483520" y="343962"/>
            <a:ext cx="6650647" cy="1150542"/>
            <a:chOff x="2109894" y="88323"/>
            <a:chExt cx="6650647" cy="1150542"/>
          </a:xfrm>
        </p:grpSpPr>
        <p:sp>
          <p:nvSpPr>
            <p:cNvPr id="2" name="Google Shape;276;p7">
              <a:extLst>
                <a:ext uri="{FF2B5EF4-FFF2-40B4-BE49-F238E27FC236}">
                  <a16:creationId xmlns:a16="http://schemas.microsoft.com/office/drawing/2014/main" id="{D27CBB7A-21F4-D69B-F753-A0A28FD8F8CF}"/>
                </a:ext>
              </a:extLst>
            </p:cNvPr>
            <p:cNvSpPr/>
            <p:nvPr/>
          </p:nvSpPr>
          <p:spPr>
            <a:xfrm>
              <a:off x="2109894" y="88323"/>
              <a:ext cx="6650647" cy="1150542"/>
            </a:xfrm>
            <a:prstGeom prst="roundRect">
              <a:avLst>
                <a:gd name="adj" fmla="val 50000"/>
              </a:avLst>
            </a:prstGeom>
            <a:solidFill>
              <a:schemeClr val="bg1"/>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483;p40">
              <a:extLst>
                <a:ext uri="{FF2B5EF4-FFF2-40B4-BE49-F238E27FC236}">
                  <a16:creationId xmlns:a16="http://schemas.microsoft.com/office/drawing/2014/main" id="{77EB351F-6BAA-626F-8AD6-D4B36F1E6B0C}"/>
                </a:ext>
              </a:extLst>
            </p:cNvPr>
            <p:cNvSpPr txBox="1">
              <a:spLocks/>
            </p:cNvSpPr>
            <p:nvPr/>
          </p:nvSpPr>
          <p:spPr>
            <a:xfrm>
              <a:off x="2447474" y="88323"/>
              <a:ext cx="5929609" cy="101289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600" b="1" dirty="0">
                  <a:solidFill>
                    <a:srgbClr val="892E45"/>
                  </a:solidFill>
                  <a:latin typeface="Cambria" panose="02040503050406030204" pitchFamily="18" charset="0"/>
                </a:rPr>
                <a:t>Kể những việc em thích làm cùng người thân</a:t>
              </a:r>
            </a:p>
          </p:txBody>
        </p:sp>
      </p:grpSp>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92986" y="1647620"/>
            <a:ext cx="9206188" cy="1425506"/>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chemeClr val="bg1">
                    <a:lumMod val="10000"/>
                  </a:schemeClr>
                </a:solidFill>
                <a:latin typeface="Cambria" panose="02040503050406030204" pitchFamily="18" charset="0"/>
              </a:rPr>
              <a:t>Các</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em</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hãy</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cùng</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nhau</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kể</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lại</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những</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việc</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em</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thích</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làm</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cùng</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với</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người</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thân</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của</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mình</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nhé</a:t>
            </a:r>
            <a:r>
              <a:rPr lang="en-US" sz="3600" dirty="0">
                <a:solidFill>
                  <a:schemeClr val="bg1">
                    <a:lumMod val="10000"/>
                  </a:schemeClr>
                </a:solidFill>
                <a:latin typeface="Cambria" panose="02040503050406030204" pitchFamily="18" charset="0"/>
              </a:rPr>
              <a:t> !</a:t>
            </a:r>
          </a:p>
        </p:txBody>
      </p:sp>
      <p:pic>
        <p:nvPicPr>
          <p:cNvPr id="6" name="Picture 5">
            <a:extLst>
              <a:ext uri="{FF2B5EF4-FFF2-40B4-BE49-F238E27FC236}">
                <a16:creationId xmlns:a16="http://schemas.microsoft.com/office/drawing/2014/main" id="{4C8F3AF3-E767-8561-B903-2B3AA7084BE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4890" y="3210778"/>
            <a:ext cx="8662219" cy="364722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8878" y="2923679"/>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7" name="Picture 6">
            <a:extLst>
              <a:ext uri="{FF2B5EF4-FFF2-40B4-BE49-F238E27FC236}">
                <a16:creationId xmlns:a16="http://schemas.microsoft.com/office/drawing/2014/main" id="{F91B131A-3E46-D74B-3092-D473D36234D7}"/>
              </a:ext>
            </a:extLst>
          </p:cNvPr>
          <p:cNvPicPr>
            <a:picLocks noChangeAspect="1"/>
          </p:cNvPicPr>
          <p:nvPr/>
        </p:nvPicPr>
        <p:blipFill>
          <a:blip r:embed="rId7"/>
          <a:stretch>
            <a:fillRect/>
          </a:stretch>
        </p:blipFill>
        <p:spPr>
          <a:xfrm>
            <a:off x="998298" y="404241"/>
            <a:ext cx="10406774" cy="3627434"/>
          </a:xfrm>
          <a:prstGeom prst="rect">
            <a:avLst/>
          </a:prstGeom>
        </p:spPr>
      </p:pic>
    </p:spTree>
    <p:extLst>
      <p:ext uri="{BB962C8B-B14F-4D97-AF65-F5344CB8AC3E}">
        <p14:creationId xmlns:p14="http://schemas.microsoft.com/office/powerpoint/2010/main" val="178618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nghịch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lắm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không</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Dáng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hơi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còng</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Chăm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quét</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nhà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dọn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dẹp</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p>
          <a:p>
            <a:pPr marL="0" marR="0">
              <a:spcBef>
                <a:spcPts val="0"/>
              </a:spcBef>
              <a:spcAft>
                <a:spcPts val="0"/>
              </a:spcAft>
            </a:pP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ông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nghiêm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như</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bây</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giờ</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chau</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mặt</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cờ</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uống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trà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buổi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sáng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bố</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thích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lái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ô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tô</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say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mê</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sửa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đồ</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hay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xem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bóng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đá</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mẹ</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mải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ngồi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cắm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hoa</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Thích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ra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chợ</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gần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nhà</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Tối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khuya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ôm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cuốn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sách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con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Chẳng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đọc</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sách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cờ</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Chẳng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dọn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dẹp</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chữa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đồ</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Cả</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ngày</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con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đùa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nghịch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FADF31B9-5B48-99BF-DED3-CA52A9394E5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104472" y="3970920"/>
            <a:ext cx="7634544" cy="2887080"/>
          </a:xfrm>
          <a:prstGeom prst="rect">
            <a:avLst/>
          </a:prstGeom>
        </p:spPr>
      </p:pic>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algn="ctr"/>
            <a:r>
              <a:rPr lang="en-US" sz="2400" i="1" dirty="0" err="1">
                <a:solidFill>
                  <a:srgbClr val="892E45"/>
                </a:solidFill>
                <a:latin typeface="Cambria" panose="02040503050406030204" pitchFamily="18" charset="0"/>
              </a:rPr>
              <a:t>Huỳnh</a:t>
            </a:r>
            <a:r>
              <a:rPr lang="en-US" sz="2400" i="1" dirty="0">
                <a:solidFill>
                  <a:srgbClr val="892E45"/>
                </a:solidFill>
                <a:latin typeface="Cambria" panose="02040503050406030204" pitchFamily="18" charset="0"/>
              </a:rPr>
              <a:t> Mai </a:t>
            </a:r>
            <a:r>
              <a:rPr lang="en-US" sz="2400" i="1" dirty="0" err="1">
                <a:solidFill>
                  <a:srgbClr val="892E45"/>
                </a:solidFill>
                <a:latin typeface="Cambria" panose="02040503050406030204" pitchFamily="18" charset="0"/>
              </a:rPr>
              <a:t>Liên</a:t>
            </a:r>
            <a:endParaRPr lang="en-US" sz="2400" i="1" dirty="0">
              <a:solidFill>
                <a:srgbClr val="892E45"/>
              </a:solidFill>
              <a:latin typeface="Cambria" panose="02040503050406030204" pitchFamily="18" charset="0"/>
            </a:endParaRPr>
          </a:p>
        </p:txBody>
      </p:sp>
      <p:pic>
        <p:nvPicPr>
          <p:cNvPr id="2" name="Picture 1">
            <a:extLst>
              <a:ext uri="{FF2B5EF4-FFF2-40B4-BE49-F238E27FC236}">
                <a16:creationId xmlns:a16="http://schemas.microsoft.com/office/drawing/2014/main" id="{B3793CE9-B8F9-FC75-C520-26DA72A68A6D}"/>
              </a:ext>
            </a:extLst>
          </p:cNvPr>
          <p:cNvPicPr>
            <a:picLocks noChangeAspect="1"/>
          </p:cNvPicPr>
          <p:nvPr/>
        </p:nvPicPr>
        <p:blipFill>
          <a:blip r:embed="rId3"/>
          <a:stretch>
            <a:fillRect/>
          </a:stretch>
        </p:blipFill>
        <p:spPr>
          <a:xfrm>
            <a:off x="391473" y="480477"/>
            <a:ext cx="2341067" cy="3798137"/>
          </a:xfrm>
          <a:prstGeom prst="rect">
            <a:avLst/>
          </a:prstGeom>
        </p:spPr>
      </p:pic>
    </p:spTree>
    <p:extLst>
      <p:ext uri="{BB962C8B-B14F-4D97-AF65-F5344CB8AC3E}">
        <p14:creationId xmlns:p14="http://schemas.microsoft.com/office/powerpoint/2010/main" val="231655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lắm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không</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Dáng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còng</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Chăm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quét</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nghiêm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như</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bây</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giờ</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chau</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mặt</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uống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trà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buổi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bố</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ô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tô</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say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mê</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sửa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hay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xem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bóng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đá</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mẹ</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mải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ngồi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cắm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hoa</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ra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chợ</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gần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Tối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khuya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cuốn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con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đọc</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chữa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Cả</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ngày</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con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đùa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Huỳnh</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Mai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Liên</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peech Bubble: Rectangle with Corners Rounded 4">
            <a:extLst>
              <a:ext uri="{FF2B5EF4-FFF2-40B4-BE49-F238E27FC236}">
                <a16:creationId xmlns:a16="http://schemas.microsoft.com/office/drawing/2014/main" id="{FAC8C6F0-D87C-84CD-A1C0-B590DC523094}"/>
              </a:ext>
            </a:extLst>
          </p:cNvPr>
          <p:cNvSpPr/>
          <p:nvPr/>
        </p:nvSpPr>
        <p:spPr>
          <a:xfrm>
            <a:off x="1007160" y="4679059"/>
            <a:ext cx="6072066" cy="1621256"/>
          </a:xfrm>
          <a:prstGeom prst="wedgeRoundRectCallout">
            <a:avLst>
              <a:gd name="adj1" fmla="val -62201"/>
              <a:gd name="adj2" fmla="val 15640"/>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Bài</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trên</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có</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mấy</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p>
        </p:txBody>
      </p:sp>
      <p:sp>
        <p:nvSpPr>
          <p:cNvPr id="8" name="Speech Bubble: Rectangle with Corners Rounded 7">
            <a:extLst>
              <a:ext uri="{FF2B5EF4-FFF2-40B4-BE49-F238E27FC236}">
                <a16:creationId xmlns:a16="http://schemas.microsoft.com/office/drawing/2014/main" id="{12B8A338-83DB-0E3A-5295-163D07759412}"/>
              </a:ext>
            </a:extLst>
          </p:cNvPr>
          <p:cNvSpPr/>
          <p:nvPr/>
        </p:nvSpPr>
        <p:spPr>
          <a:xfrm>
            <a:off x="887732" y="4768435"/>
            <a:ext cx="6072066" cy="1621256"/>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Bài</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trên</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có</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5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mỗi</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ứng</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với</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1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khổ</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2" name="Picture 1">
            <a:extLst>
              <a:ext uri="{FF2B5EF4-FFF2-40B4-BE49-F238E27FC236}">
                <a16:creationId xmlns:a16="http://schemas.microsoft.com/office/drawing/2014/main" id="{92391930-7898-FAAA-3A2D-86BF07C497E0}"/>
              </a:ext>
            </a:extLst>
          </p:cNvPr>
          <p:cNvPicPr>
            <a:picLocks noChangeAspect="1"/>
          </p:cNvPicPr>
          <p:nvPr/>
        </p:nvPicPr>
        <p:blipFill>
          <a:blip r:embed="rId2"/>
          <a:stretch>
            <a:fillRect/>
          </a:stretch>
        </p:blipFill>
        <p:spPr>
          <a:xfrm>
            <a:off x="504192" y="680699"/>
            <a:ext cx="2341067" cy="3798137"/>
          </a:xfrm>
          <a:prstGeom prst="rect">
            <a:avLst/>
          </a:prstGeom>
        </p:spPr>
      </p:pic>
    </p:spTree>
    <p:extLst>
      <p:ext uri="{BB962C8B-B14F-4D97-AF65-F5344CB8AC3E}">
        <p14:creationId xmlns:p14="http://schemas.microsoft.com/office/powerpoint/2010/main" val="41724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5" grpId="0" animBg="1"/>
      <p:bldP spid="5"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lắm</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không</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Dáng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đi</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hơi</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còng</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Chăm</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quét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nhà</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nghiêm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như</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bây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giờ</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mặt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uống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trà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buổi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bố</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lái</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ô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tô</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say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mê</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sửa</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hay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xem</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bóng</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đá</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mẹ</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mải</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ngồi</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cắm</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hoa</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ra</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chợ</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gần</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nhà</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Tối</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khuya</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ôm</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cuốn</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Khi con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đọc</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chữa</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Cả</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ngày</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con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đùa</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Huỳnh</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Mai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Liên</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peech Bubble: Rectangle with Corners Rounded 4">
            <a:extLst>
              <a:ext uri="{FF2B5EF4-FFF2-40B4-BE49-F238E27FC236}">
                <a16:creationId xmlns:a16="http://schemas.microsoft.com/office/drawing/2014/main" id="{FAC8C6F0-D87C-84CD-A1C0-B590DC523094}"/>
              </a:ext>
            </a:extLst>
          </p:cNvPr>
          <p:cNvSpPr/>
          <p:nvPr/>
        </p:nvSpPr>
        <p:spPr>
          <a:xfrm>
            <a:off x="771186" y="5043947"/>
            <a:ext cx="6072066" cy="872909"/>
          </a:xfrm>
          <a:prstGeom prst="wedgeRoundRectCallout">
            <a:avLst>
              <a:gd name="adj1" fmla="val -60015"/>
              <a:gd name="adj2" fmla="val 57879"/>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a:solidFill>
                  <a:srgbClr val="F7A9BD">
                    <a:lumMod val="10000"/>
                  </a:srgbClr>
                </a:solidFill>
                <a:latin typeface="Cambria" panose="02040503050406030204" pitchFamily="18" charset="0"/>
                <a:sym typeface="Arial"/>
              </a:rPr>
              <a:t>LUYỆN ĐỌC THEO ĐOẠN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2" name="Picture 1">
            <a:extLst>
              <a:ext uri="{FF2B5EF4-FFF2-40B4-BE49-F238E27FC236}">
                <a16:creationId xmlns:a16="http://schemas.microsoft.com/office/drawing/2014/main" id="{DA2EBE5A-BE53-D618-E655-97EDD45A2C52}"/>
              </a:ext>
            </a:extLst>
          </p:cNvPr>
          <p:cNvPicPr>
            <a:picLocks noChangeAspect="1"/>
          </p:cNvPicPr>
          <p:nvPr/>
        </p:nvPicPr>
        <p:blipFill>
          <a:blip r:embed="rId2"/>
          <a:stretch>
            <a:fillRect/>
          </a:stretch>
        </p:blipFill>
        <p:spPr>
          <a:xfrm>
            <a:off x="387838" y="941144"/>
            <a:ext cx="2341067" cy="3798137"/>
          </a:xfrm>
          <a:prstGeom prst="rect">
            <a:avLst/>
          </a:prstGeom>
        </p:spPr>
      </p:pic>
    </p:spTree>
    <p:extLst>
      <p:ext uri="{BB962C8B-B14F-4D97-AF65-F5344CB8AC3E}">
        <p14:creationId xmlns:p14="http://schemas.microsoft.com/office/powerpoint/2010/main" val="21843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76;p7">
            <a:extLst>
              <a:ext uri="{FF2B5EF4-FFF2-40B4-BE49-F238E27FC236}">
                <a16:creationId xmlns:a16="http://schemas.microsoft.com/office/drawing/2014/main" id="{02989AD3-8A47-4EFE-4C7E-A5917B3996A9}"/>
              </a:ext>
            </a:extLst>
          </p:cNvPr>
          <p:cNvSpPr/>
          <p:nvPr/>
        </p:nvSpPr>
        <p:spPr>
          <a:xfrm>
            <a:off x="2315849" y="2387017"/>
            <a:ext cx="3200047" cy="1200329"/>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Dọn</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dẹp</a:t>
            </a:r>
            <a:endParaRPr kumimoji="0"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9" name="Google Shape;276;p7">
            <a:extLst>
              <a:ext uri="{FF2B5EF4-FFF2-40B4-BE49-F238E27FC236}">
                <a16:creationId xmlns:a16="http://schemas.microsoft.com/office/drawing/2014/main" id="{D78C459A-0B7E-42A2-A7FB-3708717A4C20}"/>
              </a:ext>
            </a:extLst>
          </p:cNvPr>
          <p:cNvSpPr/>
          <p:nvPr/>
        </p:nvSpPr>
        <p:spPr>
          <a:xfrm>
            <a:off x="6481924" y="2409140"/>
            <a:ext cx="3423721" cy="1159253"/>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Uống</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trà</a:t>
            </a:r>
            <a:endParaRPr kumimoji="0"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10" name="Google Shape;276;p7">
            <a:extLst>
              <a:ext uri="{FF2B5EF4-FFF2-40B4-BE49-F238E27FC236}">
                <a16:creationId xmlns:a16="http://schemas.microsoft.com/office/drawing/2014/main" id="{EB08F209-F337-16BD-DE53-807ABFB78C1A}"/>
              </a:ext>
            </a:extLst>
          </p:cNvPr>
          <p:cNvSpPr/>
          <p:nvPr/>
        </p:nvSpPr>
        <p:spPr>
          <a:xfrm>
            <a:off x="4173445" y="4213926"/>
            <a:ext cx="3786113" cy="1159254"/>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Buổi</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sáng</a:t>
            </a:r>
            <a:endParaRPr kumimoji="0"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pic>
        <p:nvPicPr>
          <p:cNvPr id="11" name="Picture 10">
            <a:extLst>
              <a:ext uri="{FF2B5EF4-FFF2-40B4-BE49-F238E27FC236}">
                <a16:creationId xmlns:a16="http://schemas.microsoft.com/office/drawing/2014/main" id="{C9A01B41-49B9-89F5-A335-C54D50486B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57298"/>
            <a:ext cx="4325901" cy="3031764"/>
          </a:xfrm>
          <a:prstGeom prst="rect">
            <a:avLst/>
          </a:prstGeom>
        </p:spPr>
      </p:pic>
      <p:pic>
        <p:nvPicPr>
          <p:cNvPr id="5" name="Picture 4">
            <a:extLst>
              <a:ext uri="{FF2B5EF4-FFF2-40B4-BE49-F238E27FC236}">
                <a16:creationId xmlns:a16="http://schemas.microsoft.com/office/drawing/2014/main" id="{47875721-D15A-87B4-666C-023CD0396642}"/>
              </a:ext>
            </a:extLst>
          </p:cNvPr>
          <p:cNvPicPr>
            <a:picLocks noChangeAspect="1"/>
          </p:cNvPicPr>
          <p:nvPr/>
        </p:nvPicPr>
        <p:blipFill>
          <a:blip r:embed="rId3"/>
          <a:stretch>
            <a:fillRect/>
          </a:stretch>
        </p:blipFill>
        <p:spPr>
          <a:xfrm>
            <a:off x="1563231" y="56230"/>
            <a:ext cx="9065538" cy="2030144"/>
          </a:xfrm>
          <a:prstGeom prst="rect">
            <a:avLst/>
          </a:prstGeom>
        </p:spPr>
      </p:pic>
    </p:spTree>
    <p:extLst>
      <p:ext uri="{BB962C8B-B14F-4D97-AF65-F5344CB8AC3E}">
        <p14:creationId xmlns:p14="http://schemas.microsoft.com/office/powerpoint/2010/main" val="36886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7">
            <a:extLst>
              <a:ext uri="{FF2B5EF4-FFF2-40B4-BE49-F238E27FC236}">
                <a16:creationId xmlns:a16="http://schemas.microsoft.com/office/drawing/2014/main" id="{EE73CC15-AC70-CC91-C273-88E3055978C5}"/>
              </a:ext>
            </a:extLst>
          </p:cNvPr>
          <p:cNvSpPr/>
          <p:nvPr/>
        </p:nvSpPr>
        <p:spPr>
          <a:xfrm>
            <a:off x="2704175" y="2179570"/>
            <a:ext cx="7205679" cy="3341027"/>
          </a:xfrm>
          <a:prstGeom prst="roundRect">
            <a:avLst>
              <a:gd name="adj" fmla="val 28811"/>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Khi con</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tí</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Chẳng</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đọc</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sách</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chơi</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cờ</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Chẳng</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dọn</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dẹp</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chữa</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đồ</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Cả</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ngày</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con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đùa</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nghịch</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endParaRPr kumimoji="0" lang="en-US" sz="40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3A081161-A4E7-9255-B669-3692068FD382}"/>
              </a:ext>
            </a:extLst>
          </p:cNvPr>
          <p:cNvPicPr>
            <a:picLocks noChangeAspect="1"/>
          </p:cNvPicPr>
          <p:nvPr/>
        </p:nvPicPr>
        <p:blipFill>
          <a:blip r:embed="rId2"/>
          <a:stretch>
            <a:fillRect/>
          </a:stretch>
        </p:blipFill>
        <p:spPr>
          <a:xfrm>
            <a:off x="1539530" y="0"/>
            <a:ext cx="9534970" cy="2030144"/>
          </a:xfrm>
          <a:prstGeom prst="rect">
            <a:avLst/>
          </a:prstGeom>
        </p:spPr>
      </p:pic>
    </p:spTree>
    <p:extLst>
      <p:ext uri="{BB962C8B-B14F-4D97-AF65-F5344CB8AC3E}">
        <p14:creationId xmlns:p14="http://schemas.microsoft.com/office/powerpoint/2010/main" val="7112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367362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975</Words>
  <Application>Microsoft Office PowerPoint</Application>
  <PresentationFormat>Widescreen</PresentationFormat>
  <Paragraphs>169</Paragraphs>
  <Slides>31</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Arial</vt:lpstr>
      <vt:lpstr>等线</vt:lpstr>
      <vt:lpstr>Cambria</vt:lpstr>
      <vt:lpstr>Times New Roman</vt:lpstr>
      <vt:lpstr>思源黑体 CN Bold</vt:lpstr>
      <vt:lpstr>Tahoma</vt:lpstr>
      <vt:lpstr>SVN-Ready</vt:lpstr>
      <vt:lpstr>等线 Light</vt:lpstr>
      <vt:lpstr>Fredoka One</vt:lpstr>
      <vt:lpstr>Calibri Light</vt:lpstr>
      <vt:lpstr>SVN-Newton</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Admin</cp:lastModifiedBy>
  <cp:revision>26</cp:revision>
  <dcterms:created xsi:type="dcterms:W3CDTF">2022-09-28T12:11:56Z</dcterms:created>
  <dcterms:modified xsi:type="dcterms:W3CDTF">2025-04-11T14:02:44Z</dcterms:modified>
</cp:coreProperties>
</file>