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</p:sldMasterIdLst>
  <p:sldIdLst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78" r:id="rId22"/>
  </p:sldIdLst>
  <p:sldSz cx="12192000" cy="6858000"/>
  <p:notesSz cx="6858000" cy="9144000"/>
  <p:embeddedFontLst>
    <p:embeddedFont>
      <p:font typeface="#9Slide07 IcielBC Cubano Normal" panose="020B0604020202020204" charset="0"/>
      <p:regular r:id="rId23"/>
    </p:embeddedFont>
    <p:embeddedFont>
      <p:font typeface="#9Slide07 IcielPony" panose="020B0604020202020204" charset="0"/>
      <p:regular r:id="rId24"/>
    </p:embeddedFont>
    <p:embeddedFont>
      <p:font typeface="SVN-Poky's" panose="020B0604020202020204" charset="0"/>
      <p:regular r:id="rId25"/>
    </p:embeddedFont>
    <p:embeddedFont>
      <p:font typeface="#9Slide07 HoneyCream" panose="020B0604020202020204" charset="0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#9Slide05 Aphrodite Pro" panose="020B0604020202020204" charset="0"/>
      <p:regular r:id="rId31"/>
    </p:embeddedFont>
    <p:embeddedFont>
      <p:font typeface="#9Slide05 Bodega Script" panose="020B0604020202020204" charset="0"/>
      <p:regular r:id="rId32"/>
    </p:embeddedFont>
  </p:embeddedFontLst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D5B"/>
    <a:srgbClr val="F7B70C"/>
    <a:srgbClr val="0022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A7A7E36-7AA4-0463-FD9D-7F1B0DE43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7"/>
          <a:stretch/>
        </p:blipFill>
        <p:spPr>
          <a:xfrm>
            <a:off x="0" y="5397863"/>
            <a:ext cx="12192000" cy="146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83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108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A634A2-C1A9-0B2D-27CA-1FA4BCEA9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86D833-72F7-430E-FE46-D4021F79AD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0328295-D72F-249A-584C-4B163C3F1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6C6258-081C-5F57-0417-B06E4B2372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10229-4C83-4C6A-9056-F080B091A98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4AE483-6691-A38D-08B4-F7CB43849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0F7A1A2-0B61-2CA3-E476-CCAABD340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CE639-7958-49A6-9ED7-48AF0803AAA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483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4938D9-81AF-C175-9ACC-B52E076D1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72A981-495A-A51B-409A-9C06C3D8C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71853D6-AA84-C06C-239E-B1246487F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201DF5-A660-5C03-8AA8-A4847FEFF0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E20A831-E2EF-8F57-08E2-DA3D650DEC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F4E2BC-063F-2884-65F4-238D7D3E8C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10229-4C83-4C6A-9056-F080B091A98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1FAA8F3-A0A9-1110-3BC5-09993041C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1691450-8CF3-F9F9-F2C9-AC8E79E1C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CE639-7958-49A6-9ED7-48AF0803AAA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70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76BE07-FA9F-FF97-C216-DDC27FF65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18276CB-61A8-D14F-DCF0-1C6DCA703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10229-4C83-4C6A-9056-F080B091A98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344756-2780-5A4F-542A-29FDB0D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AB75A7F-1C78-A2AD-A9F4-FAD54D6F5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CE639-7958-49A6-9ED7-48AF0803AAA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046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2AAB21-7B6B-CF20-8AE2-4D9851A8C0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10229-4C83-4C6A-9056-F080B091A98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652CD68-20AF-9635-F9BF-BD3146568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933E2A-E2F9-81CE-769F-209690178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CE639-7958-49A6-9ED7-48AF0803AAA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81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DFE909-C50D-606E-DDE7-1763A799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49BB73-33B5-EB44-0549-2652335C1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231B95-1EE2-75BA-D1AB-D4D668153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F4BC39C-1ABB-6548-A63A-5526443A00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10229-4C83-4C6A-9056-F080B091A98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26159F5-DB6A-901C-BBC0-3EC23D943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E1FF3A-54F9-381A-60F0-289A28F41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CE639-7958-49A6-9ED7-48AF0803AAA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850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6F2606-7043-C5A6-279C-2CA706376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B0F985D-2122-4DAD-9AE9-DF50C463E7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1BD4D99-5BD7-20F5-614B-BA416AE25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7108E9-58B7-1A4C-6B50-FAFCEC06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10229-4C83-4C6A-9056-F080B091A98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B3C90C-8516-425C-5771-3B5028D6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892148-8756-48A1-08CF-7732A50B8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CE639-7958-49A6-9ED7-48AF0803AAA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094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F0E052-575E-614B-87F2-A204D612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963365-B35A-41F9-BAB2-5B756CBC6F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7D1E64-8299-6B25-90F5-F275C2451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10229-4C83-4C6A-9056-F080B091A98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53F2F5-DAC2-EABD-570A-88F29D42E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65D10F-7438-84E1-DF49-4255D26A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CE639-7958-49A6-9ED7-48AF0803AAA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292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4A61BBD-F412-4760-4B9D-807527835E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17E03-F2BB-1436-A327-4A5B51200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CE9BF4-6D5C-2265-5543-3AB1C0533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10229-4C83-4C6A-9056-F080B091A98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B143D6-E16A-4172-4CF7-24E568AB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C28AFB-D6C7-E5B5-5BDB-B0AB43221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CE639-7958-49A6-9ED7-48AF0803AAA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786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DDF910-55A7-87CD-9B73-2AF997BE0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r="21138" b="1219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59436D-C087-1E13-A12F-C0D6CABA4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7"/>
          <a:stretch/>
        </p:blipFill>
        <p:spPr>
          <a:xfrm>
            <a:off x="0" y="5397863"/>
            <a:ext cx="12192000" cy="146013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F92844F-909D-C122-5600-CFCB72CE7A1C}"/>
              </a:ext>
            </a:extLst>
          </p:cNvPr>
          <p:cNvSpPr/>
          <p:nvPr userDrawn="1"/>
        </p:nvSpPr>
        <p:spPr>
          <a:xfrm>
            <a:off x="419100" y="380999"/>
            <a:ext cx="113538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53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A7A7E36-7AA4-0463-FD9D-7F1B0DE43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7"/>
          <a:stretch/>
        </p:blipFill>
        <p:spPr>
          <a:xfrm>
            <a:off x="0" y="5397863"/>
            <a:ext cx="12192000" cy="146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95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06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B0C7C43-77F1-2FDA-AEF8-E6FE6BEB87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r="21138" b="1219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A7A7E36-7AA4-0463-FD9D-7F1B0DE43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7"/>
          <a:stretch/>
        </p:blipFill>
        <p:spPr>
          <a:xfrm>
            <a:off x="0" y="5397863"/>
            <a:ext cx="12192000" cy="146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29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B0C7C43-77F1-2FDA-AEF8-E6FE6BEB87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r="21138" b="1219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A7A7E36-7AA4-0463-FD9D-7F1B0DE43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7"/>
          <a:stretch/>
        </p:blipFill>
        <p:spPr>
          <a:xfrm>
            <a:off x="0" y="5397863"/>
            <a:ext cx="12192000" cy="146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90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108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4530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A634A2-C1A9-0B2D-27CA-1FA4BCEA9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86D833-72F7-430E-FE46-D4021F79AD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0328295-D72F-249A-584C-4B163C3F1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6C6258-081C-5F57-0417-B06E4B2372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10229-4C83-4C6A-9056-F080B091A98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4AE483-6691-A38D-08B4-F7CB43849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0F7A1A2-0B61-2CA3-E476-CCAABD340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CE639-7958-49A6-9ED7-48AF0803AAA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852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4938D9-81AF-C175-9ACC-B52E076D1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72A981-495A-A51B-409A-9C06C3D8C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71853D6-AA84-C06C-239E-B1246487F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201DF5-A660-5C03-8AA8-A4847FEFF0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E20A831-E2EF-8F57-08E2-DA3D650DEC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F4E2BC-063F-2884-65F4-238D7D3E8C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10229-4C83-4C6A-9056-F080B091A98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1FAA8F3-A0A9-1110-3BC5-09993041C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1691450-8CF3-F9F9-F2C9-AC8E79E1C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CE639-7958-49A6-9ED7-48AF0803AAA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365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76BE07-FA9F-FF97-C216-DDC27FF65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18276CB-61A8-D14F-DCF0-1C6DCA703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10229-4C83-4C6A-9056-F080B091A98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344756-2780-5A4F-542A-29FDB0D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AB75A7F-1C78-A2AD-A9F4-FAD54D6F5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CE639-7958-49A6-9ED7-48AF0803AAA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5674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2AAB21-7B6B-CF20-8AE2-4D9851A8C0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10229-4C83-4C6A-9056-F080B091A98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652CD68-20AF-9635-F9BF-BD3146568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933E2A-E2F9-81CE-769F-209690178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CE639-7958-49A6-9ED7-48AF0803AAA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530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DFE909-C50D-606E-DDE7-1763A799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49BB73-33B5-EB44-0549-2652335C1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231B95-1EE2-75BA-D1AB-D4D668153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F4BC39C-1ABB-6548-A63A-5526443A00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10229-4C83-4C6A-9056-F080B091A98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26159F5-DB6A-901C-BBC0-3EC23D943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E1FF3A-54F9-381A-60F0-289A28F41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CE639-7958-49A6-9ED7-48AF0803AAA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281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A7A7E36-7AA4-0463-FD9D-7F1B0DE43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7"/>
          <a:stretch/>
        </p:blipFill>
        <p:spPr>
          <a:xfrm>
            <a:off x="0" y="5397863"/>
            <a:ext cx="12192000" cy="146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6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6F2606-7043-C5A6-279C-2CA706376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B0F985D-2122-4DAD-9AE9-DF50C463E7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1BD4D99-5BD7-20F5-614B-BA416AE25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7108E9-58B7-1A4C-6B50-FAFCEC06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10229-4C83-4C6A-9056-F080B091A98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B3C90C-8516-425C-5771-3B5028D6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892148-8756-48A1-08CF-7732A50B8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CE639-7958-49A6-9ED7-48AF0803AAA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5381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F0E052-575E-614B-87F2-A204D612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963365-B35A-41F9-BAB2-5B756CBC6F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7D1E64-8299-6B25-90F5-F275C2451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10229-4C83-4C6A-9056-F080B091A98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53F2F5-DAC2-EABD-570A-88F29D42E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65D10F-7438-84E1-DF49-4255D26A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CE639-7958-49A6-9ED7-48AF0803AAA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4318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4A61BBD-F412-4760-4B9D-807527835E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17E03-F2BB-1436-A327-4A5B51200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CE9BF4-6D5C-2265-5543-3AB1C0533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810229-4C83-4C6A-9056-F080B091A98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B143D6-E16A-4172-4CF7-24E568AB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C28AFB-D6C7-E5B5-5BDB-B0AB43221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CE639-7958-49A6-9ED7-48AF0803AAA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5291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DDF910-55A7-87CD-9B73-2AF997BE0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r="21138" b="1219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59436D-C087-1E13-A12F-C0D6CABA4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7"/>
          <a:stretch/>
        </p:blipFill>
        <p:spPr>
          <a:xfrm>
            <a:off x="0" y="5397863"/>
            <a:ext cx="12192000" cy="146013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F92844F-909D-C122-5600-CFCB72CE7A1C}"/>
              </a:ext>
            </a:extLst>
          </p:cNvPr>
          <p:cNvSpPr/>
          <p:nvPr userDrawn="1"/>
        </p:nvSpPr>
        <p:spPr>
          <a:xfrm>
            <a:off x="419100" y="380999"/>
            <a:ext cx="113538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74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DDF910-55A7-87CD-9B73-2AF997BE0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r="21138" b="1219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59436D-C087-1E13-A12F-C0D6CABA4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7"/>
          <a:stretch/>
        </p:blipFill>
        <p:spPr>
          <a:xfrm>
            <a:off x="0" y="5397863"/>
            <a:ext cx="12192000" cy="146013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F92844F-909D-C122-5600-CFCB72CE7A1C}"/>
              </a:ext>
            </a:extLst>
          </p:cNvPr>
          <p:cNvSpPr/>
          <p:nvPr userDrawn="1"/>
        </p:nvSpPr>
        <p:spPr>
          <a:xfrm>
            <a:off x="419100" y="380999"/>
            <a:ext cx="113538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DDF910-55A7-87CD-9B73-2AF997BE0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r="21138" b="1219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59436D-C087-1E13-A12F-C0D6CABA4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7"/>
          <a:stretch/>
        </p:blipFill>
        <p:spPr>
          <a:xfrm>
            <a:off x="0" y="5397863"/>
            <a:ext cx="12192000" cy="146013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F92844F-909D-C122-5600-CFCB72CE7A1C}"/>
              </a:ext>
            </a:extLst>
          </p:cNvPr>
          <p:cNvSpPr/>
          <p:nvPr userDrawn="1"/>
        </p:nvSpPr>
        <p:spPr>
          <a:xfrm>
            <a:off x="419100" y="380999"/>
            <a:ext cx="113538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56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DDF910-55A7-87CD-9B73-2AF997BE0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r="21138" b="1219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59436D-C087-1E13-A12F-C0D6CABA4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7"/>
          <a:stretch/>
        </p:blipFill>
        <p:spPr>
          <a:xfrm>
            <a:off x="0" y="5397863"/>
            <a:ext cx="12192000" cy="146013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F92844F-909D-C122-5600-CFCB72CE7A1C}"/>
              </a:ext>
            </a:extLst>
          </p:cNvPr>
          <p:cNvSpPr/>
          <p:nvPr userDrawn="1"/>
        </p:nvSpPr>
        <p:spPr>
          <a:xfrm>
            <a:off x="419100" y="380999"/>
            <a:ext cx="113538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9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DDF910-55A7-87CD-9B73-2AF997BE0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r="21138" b="1219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59436D-C087-1E13-A12F-C0D6CABA4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7"/>
          <a:stretch/>
        </p:blipFill>
        <p:spPr>
          <a:xfrm>
            <a:off x="0" y="5397863"/>
            <a:ext cx="12192000" cy="146013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F92844F-909D-C122-5600-CFCB72CE7A1C}"/>
              </a:ext>
            </a:extLst>
          </p:cNvPr>
          <p:cNvSpPr/>
          <p:nvPr userDrawn="1"/>
        </p:nvSpPr>
        <p:spPr>
          <a:xfrm>
            <a:off x="419100" y="380999"/>
            <a:ext cx="113538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2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DDF910-55A7-87CD-9B73-2AF997BE0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r="21138" b="1219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59436D-C087-1E13-A12F-C0D6CABA4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7"/>
          <a:stretch/>
        </p:blipFill>
        <p:spPr>
          <a:xfrm>
            <a:off x="0" y="5397863"/>
            <a:ext cx="12192000" cy="146013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F92844F-909D-C122-5600-CFCB72CE7A1C}"/>
              </a:ext>
            </a:extLst>
          </p:cNvPr>
          <p:cNvSpPr/>
          <p:nvPr userDrawn="1"/>
        </p:nvSpPr>
        <p:spPr>
          <a:xfrm>
            <a:off x="419100" y="380999"/>
            <a:ext cx="113538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74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DDF910-55A7-87CD-9B73-2AF997BE0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r="21138" b="1219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59436D-C087-1E13-A12F-C0D6CABA4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7"/>
          <a:stretch/>
        </p:blipFill>
        <p:spPr>
          <a:xfrm>
            <a:off x="0" y="5397863"/>
            <a:ext cx="12192000" cy="146013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F92844F-909D-C122-5600-CFCB72CE7A1C}"/>
              </a:ext>
            </a:extLst>
          </p:cNvPr>
          <p:cNvSpPr/>
          <p:nvPr userDrawn="1"/>
        </p:nvSpPr>
        <p:spPr>
          <a:xfrm>
            <a:off x="419100" y="380999"/>
            <a:ext cx="113538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62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A7A7E36-7AA4-0463-FD9D-7F1B0DE43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7"/>
          <a:stretch/>
        </p:blipFill>
        <p:spPr>
          <a:xfrm>
            <a:off x="0" y="5397863"/>
            <a:ext cx="12192000" cy="146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94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DDF910-55A7-87CD-9B73-2AF997BE0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r="21138" b="1219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59436D-C087-1E13-A12F-C0D6CABA4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7"/>
          <a:stretch/>
        </p:blipFill>
        <p:spPr>
          <a:xfrm>
            <a:off x="0" y="5397863"/>
            <a:ext cx="12192000" cy="146013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F92844F-909D-C122-5600-CFCB72CE7A1C}"/>
              </a:ext>
            </a:extLst>
          </p:cNvPr>
          <p:cNvSpPr/>
          <p:nvPr userDrawn="1"/>
        </p:nvSpPr>
        <p:spPr>
          <a:xfrm>
            <a:off x="419100" y="380999"/>
            <a:ext cx="113538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4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DDF910-55A7-87CD-9B73-2AF997BE0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r="21138" b="1219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59436D-C087-1E13-A12F-C0D6CABA4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7"/>
          <a:stretch/>
        </p:blipFill>
        <p:spPr>
          <a:xfrm>
            <a:off x="0" y="5397863"/>
            <a:ext cx="12192000" cy="146013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F92844F-909D-C122-5600-CFCB72CE7A1C}"/>
              </a:ext>
            </a:extLst>
          </p:cNvPr>
          <p:cNvSpPr/>
          <p:nvPr userDrawn="1"/>
        </p:nvSpPr>
        <p:spPr>
          <a:xfrm>
            <a:off x="419100" y="380999"/>
            <a:ext cx="113538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03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DDF910-55A7-87CD-9B73-2AF997BE0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r="21138" b="1219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59436D-C087-1E13-A12F-C0D6CABA4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7"/>
          <a:stretch/>
        </p:blipFill>
        <p:spPr>
          <a:xfrm>
            <a:off x="0" y="5397863"/>
            <a:ext cx="12192000" cy="146013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F92844F-909D-C122-5600-CFCB72CE7A1C}"/>
              </a:ext>
            </a:extLst>
          </p:cNvPr>
          <p:cNvSpPr/>
          <p:nvPr userDrawn="1"/>
        </p:nvSpPr>
        <p:spPr>
          <a:xfrm>
            <a:off x="419100" y="380999"/>
            <a:ext cx="113538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22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18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8368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511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A7A7E36-7AA4-0463-FD9D-7F1B0DE43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7"/>
          <a:stretch/>
        </p:blipFill>
        <p:spPr>
          <a:xfrm>
            <a:off x="0" y="5397863"/>
            <a:ext cx="12192000" cy="146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95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A7A7E36-7AA4-0463-FD9D-7F1B0DE43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7"/>
          <a:stretch/>
        </p:blipFill>
        <p:spPr>
          <a:xfrm>
            <a:off x="0" y="5397863"/>
            <a:ext cx="12192000" cy="146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96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A7A7E36-7AA4-0463-FD9D-7F1B0DE43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7"/>
          <a:stretch/>
        </p:blipFill>
        <p:spPr>
          <a:xfrm>
            <a:off x="0" y="5397863"/>
            <a:ext cx="12192000" cy="146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43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A7A7E36-7AA4-0463-FD9D-7F1B0DE43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7"/>
          <a:stretch/>
        </p:blipFill>
        <p:spPr>
          <a:xfrm>
            <a:off x="0" y="5397863"/>
            <a:ext cx="12192000" cy="146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7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0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430000" y="6858000"/>
            <a:ext cx="1189860" cy="12276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6477" y="6858000"/>
            <a:ext cx="1189860" cy="1227687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219116" y="6473608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535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2" r:id="rId2"/>
    <p:sldLayoutId id="2147483701" r:id="rId3"/>
    <p:sldLayoutId id="2147483699" r:id="rId4"/>
    <p:sldLayoutId id="2147483698" r:id="rId5"/>
    <p:sldLayoutId id="2147483693" r:id="rId6"/>
    <p:sldLayoutId id="2147483690" r:id="rId7"/>
    <p:sldLayoutId id="2147483689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488668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430000" y="6858000"/>
            <a:ext cx="1189860" cy="12276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6477" y="6858000"/>
            <a:ext cx="1189860" cy="122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0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0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704" r:id="rId14"/>
    <p:sldLayoutId id="2147483703" r:id="rId15"/>
    <p:sldLayoutId id="2147483700" r:id="rId16"/>
    <p:sldLayoutId id="2147483697" r:id="rId17"/>
    <p:sldLayoutId id="2147483696" r:id="rId18"/>
    <p:sldLayoutId id="2147483695" r:id="rId19"/>
    <p:sldLayoutId id="2147483694" r:id="rId20"/>
    <p:sldLayoutId id="2147483692" r:id="rId21"/>
    <p:sldLayoutId id="2147483691" r:id="rId22"/>
    <p:sldLayoutId id="2147483687" r:id="rId23"/>
    <p:sldLayoutId id="2147483688" r:id="rId24"/>
    <p:sldLayoutId id="2147483706" r:id="rId2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654A47F-1EF8-521E-8518-43991FFEE4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401" y="4354957"/>
            <a:ext cx="3143250" cy="173566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A5D9E20-A7AF-C3E1-ABCA-989FE53439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0" t="24955" b="-1"/>
          <a:stretch/>
        </p:blipFill>
        <p:spPr>
          <a:xfrm>
            <a:off x="3967653" y="4062938"/>
            <a:ext cx="3143250" cy="2434700"/>
          </a:xfrm>
          <a:custGeom>
            <a:avLst/>
            <a:gdLst>
              <a:gd name="connsiteX0" fmla="*/ 0 w 3143250"/>
              <a:gd name="connsiteY0" fmla="*/ 0 h 2434700"/>
              <a:gd name="connsiteX1" fmla="*/ 472438 w 3143250"/>
              <a:gd name="connsiteY1" fmla="*/ 0 h 2434700"/>
              <a:gd name="connsiteX2" fmla="*/ 472438 w 3143250"/>
              <a:gd name="connsiteY2" fmla="*/ 327332 h 2434700"/>
              <a:gd name="connsiteX3" fmla="*/ 1564275 w 3143250"/>
              <a:gd name="connsiteY3" fmla="*/ 327332 h 2434700"/>
              <a:gd name="connsiteX4" fmla="*/ 1542150 w 3143250"/>
              <a:gd name="connsiteY4" fmla="*/ 360148 h 2434700"/>
              <a:gd name="connsiteX5" fmla="*/ 1523998 w 3143250"/>
              <a:gd name="connsiteY5" fmla="*/ 450056 h 2434700"/>
              <a:gd name="connsiteX6" fmla="*/ 1754979 w 3143250"/>
              <a:gd name="connsiteY6" fmla="*/ 681037 h 2434700"/>
              <a:gd name="connsiteX7" fmla="*/ 1985960 w 3143250"/>
              <a:gd name="connsiteY7" fmla="*/ 450056 h 2434700"/>
              <a:gd name="connsiteX8" fmla="*/ 1967809 w 3143250"/>
              <a:gd name="connsiteY8" fmla="*/ 360148 h 2434700"/>
              <a:gd name="connsiteX9" fmla="*/ 1945683 w 3143250"/>
              <a:gd name="connsiteY9" fmla="*/ 327332 h 2434700"/>
              <a:gd name="connsiteX10" fmla="*/ 1981198 w 3143250"/>
              <a:gd name="connsiteY10" fmla="*/ 327332 h 2434700"/>
              <a:gd name="connsiteX11" fmla="*/ 1981198 w 3143250"/>
              <a:gd name="connsiteY11" fmla="*/ 309663 h 2434700"/>
              <a:gd name="connsiteX12" fmla="*/ 2004849 w 3143250"/>
              <a:gd name="connsiteY12" fmla="*/ 299261 h 2434700"/>
              <a:gd name="connsiteX13" fmla="*/ 2087480 w 3143250"/>
              <a:gd name="connsiteY13" fmla="*/ 122634 h 2434700"/>
              <a:gd name="connsiteX14" fmla="*/ 2076848 w 3143250"/>
              <a:gd name="connsiteY14" fmla="*/ 48020 h 2434700"/>
              <a:gd name="connsiteX15" fmla="*/ 2053998 w 3143250"/>
              <a:gd name="connsiteY15" fmla="*/ 0 h 2434700"/>
              <a:gd name="connsiteX16" fmla="*/ 3143250 w 3143250"/>
              <a:gd name="connsiteY16" fmla="*/ 0 h 2434700"/>
              <a:gd name="connsiteX17" fmla="*/ 3143250 w 3143250"/>
              <a:gd name="connsiteY17" fmla="*/ 2434700 h 2434700"/>
              <a:gd name="connsiteX18" fmla="*/ 0 w 3143250"/>
              <a:gd name="connsiteY18" fmla="*/ 2434700 h 243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43250" h="2434700">
                <a:moveTo>
                  <a:pt x="0" y="0"/>
                </a:moveTo>
                <a:lnTo>
                  <a:pt x="472438" y="0"/>
                </a:lnTo>
                <a:lnTo>
                  <a:pt x="472438" y="327332"/>
                </a:lnTo>
                <a:lnTo>
                  <a:pt x="1564275" y="327332"/>
                </a:lnTo>
                <a:lnTo>
                  <a:pt x="1542150" y="360148"/>
                </a:lnTo>
                <a:cubicBezTo>
                  <a:pt x="1530462" y="387782"/>
                  <a:pt x="1523998" y="418165"/>
                  <a:pt x="1523998" y="450056"/>
                </a:cubicBezTo>
                <a:cubicBezTo>
                  <a:pt x="1523998" y="577623"/>
                  <a:pt x="1627412" y="681037"/>
                  <a:pt x="1754979" y="681037"/>
                </a:cubicBezTo>
                <a:cubicBezTo>
                  <a:pt x="1882546" y="681037"/>
                  <a:pt x="1985960" y="577623"/>
                  <a:pt x="1985960" y="450056"/>
                </a:cubicBezTo>
                <a:cubicBezTo>
                  <a:pt x="1985960" y="418165"/>
                  <a:pt x="1979497" y="387782"/>
                  <a:pt x="1967809" y="360148"/>
                </a:cubicBezTo>
                <a:lnTo>
                  <a:pt x="1945683" y="327332"/>
                </a:lnTo>
                <a:lnTo>
                  <a:pt x="1981198" y="327332"/>
                </a:lnTo>
                <a:lnTo>
                  <a:pt x="1981198" y="309663"/>
                </a:lnTo>
                <a:lnTo>
                  <a:pt x="2004849" y="299261"/>
                </a:lnTo>
                <a:cubicBezTo>
                  <a:pt x="2053408" y="270161"/>
                  <a:pt x="2087480" y="202035"/>
                  <a:pt x="2087480" y="122634"/>
                </a:cubicBezTo>
                <a:cubicBezTo>
                  <a:pt x="2087480" y="96167"/>
                  <a:pt x="2083694" y="70953"/>
                  <a:pt x="2076848" y="48020"/>
                </a:cubicBezTo>
                <a:lnTo>
                  <a:pt x="2053998" y="0"/>
                </a:lnTo>
                <a:lnTo>
                  <a:pt x="3143250" y="0"/>
                </a:lnTo>
                <a:lnTo>
                  <a:pt x="3143250" y="2434700"/>
                </a:lnTo>
                <a:lnTo>
                  <a:pt x="0" y="2434700"/>
                </a:lnTo>
                <a:close/>
              </a:path>
            </a:pathLst>
          </a:cu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5C4B3A-8418-AA4B-3C73-8583B6169C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49"/>
          <a:stretch/>
        </p:blipFill>
        <p:spPr>
          <a:xfrm>
            <a:off x="7110903" y="1086379"/>
            <a:ext cx="3757173" cy="1409700"/>
          </a:xfrm>
          <a:custGeom>
            <a:avLst/>
            <a:gdLst>
              <a:gd name="connsiteX0" fmla="*/ 0 w 3757173"/>
              <a:gd name="connsiteY0" fmla="*/ 0 h 1409700"/>
              <a:gd name="connsiteX1" fmla="*/ 3757173 w 3757173"/>
              <a:gd name="connsiteY1" fmla="*/ 0 h 1409700"/>
              <a:gd name="connsiteX2" fmla="*/ 3757173 w 3757173"/>
              <a:gd name="connsiteY2" fmla="*/ 1409700 h 1409700"/>
              <a:gd name="connsiteX3" fmla="*/ 3744473 w 3757173"/>
              <a:gd name="connsiteY3" fmla="*/ 1409700 h 1409700"/>
              <a:gd name="connsiteX4" fmla="*/ 3744473 w 3757173"/>
              <a:gd name="connsiteY4" fmla="*/ 1038224 h 1409700"/>
              <a:gd name="connsiteX5" fmla="*/ 3277009 w 3757173"/>
              <a:gd name="connsiteY5" fmla="*/ 1038224 h 1409700"/>
              <a:gd name="connsiteX6" fmla="*/ 3299971 w 3757173"/>
              <a:gd name="connsiteY6" fmla="*/ 974830 h 1409700"/>
              <a:gd name="connsiteX7" fmla="*/ 2969771 w 3757173"/>
              <a:gd name="connsiteY7" fmla="*/ 790784 h 1409700"/>
              <a:gd name="connsiteX8" fmla="*/ 2639571 w 3757173"/>
              <a:gd name="connsiteY8" fmla="*/ 974830 h 1409700"/>
              <a:gd name="connsiteX9" fmla="*/ 2665520 w 3757173"/>
              <a:gd name="connsiteY9" fmla="*/ 1046469 h 1409700"/>
              <a:gd name="connsiteX10" fmla="*/ 2696721 w 3757173"/>
              <a:gd name="connsiteY10" fmla="*/ 1072263 h 1409700"/>
              <a:gd name="connsiteX11" fmla="*/ 2696721 w 3757173"/>
              <a:gd name="connsiteY11" fmla="*/ 1290168 h 1409700"/>
              <a:gd name="connsiteX12" fmla="*/ 2674624 w 3757173"/>
              <a:gd name="connsiteY12" fmla="*/ 1291409 h 1409700"/>
              <a:gd name="connsiteX13" fmla="*/ 2436920 w 3757173"/>
              <a:gd name="connsiteY13" fmla="*/ 1400077 h 1409700"/>
              <a:gd name="connsiteX14" fmla="*/ 2433434 w 3757173"/>
              <a:gd name="connsiteY14" fmla="*/ 1409700 h 1409700"/>
              <a:gd name="connsiteX15" fmla="*/ 0 w 3757173"/>
              <a:gd name="connsiteY15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7173" h="1409700">
                <a:moveTo>
                  <a:pt x="0" y="0"/>
                </a:moveTo>
                <a:lnTo>
                  <a:pt x="3757173" y="0"/>
                </a:lnTo>
                <a:lnTo>
                  <a:pt x="3757173" y="1409700"/>
                </a:lnTo>
                <a:lnTo>
                  <a:pt x="3744473" y="1409700"/>
                </a:lnTo>
                <a:lnTo>
                  <a:pt x="3744473" y="1038224"/>
                </a:lnTo>
                <a:lnTo>
                  <a:pt x="3277009" y="1038224"/>
                </a:lnTo>
                <a:lnTo>
                  <a:pt x="3299971" y="974830"/>
                </a:lnTo>
                <a:cubicBezTo>
                  <a:pt x="3299971" y="873184"/>
                  <a:pt x="3152135" y="790784"/>
                  <a:pt x="2969771" y="790784"/>
                </a:cubicBezTo>
                <a:cubicBezTo>
                  <a:pt x="2787407" y="790784"/>
                  <a:pt x="2639571" y="873184"/>
                  <a:pt x="2639571" y="974830"/>
                </a:cubicBezTo>
                <a:cubicBezTo>
                  <a:pt x="2639571" y="1000242"/>
                  <a:pt x="2648811" y="1024450"/>
                  <a:pt x="2665520" y="1046469"/>
                </a:cubicBezTo>
                <a:lnTo>
                  <a:pt x="2696721" y="1072263"/>
                </a:lnTo>
                <a:lnTo>
                  <a:pt x="2696721" y="1290168"/>
                </a:lnTo>
                <a:lnTo>
                  <a:pt x="2674624" y="1291409"/>
                </a:lnTo>
                <a:cubicBezTo>
                  <a:pt x="2567148" y="1303668"/>
                  <a:pt x="2478692" y="1345030"/>
                  <a:pt x="2436920" y="1400077"/>
                </a:cubicBezTo>
                <a:lnTo>
                  <a:pt x="2433434" y="1409700"/>
                </a:lnTo>
                <a:lnTo>
                  <a:pt x="0" y="1409700"/>
                </a:lnTo>
                <a:close/>
              </a:path>
            </a:pathLst>
          </a:custGeom>
        </p:spPr>
      </p:pic>
      <p:grpSp>
        <p:nvGrpSpPr>
          <p:cNvPr id="2" name="Group 1"/>
          <p:cNvGrpSpPr/>
          <p:nvPr/>
        </p:nvGrpSpPr>
        <p:grpSpPr>
          <a:xfrm>
            <a:off x="251786" y="242371"/>
            <a:ext cx="1085685" cy="806667"/>
            <a:chOff x="251786" y="242371"/>
            <a:chExt cx="1085685" cy="8066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6AA52A-2568-3B14-1382-2943F1A7F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531" y="306271"/>
              <a:ext cx="750194" cy="742767"/>
            </a:xfrm>
            <a:prstGeom prst="rect">
              <a:avLst/>
            </a:prstGeom>
          </p:spPr>
        </p:pic>
        <p:sp>
          <p:nvSpPr>
            <p:cNvPr id="6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251786" y="242371"/>
              <a:ext cx="1085685" cy="6499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6000" b="1" kern="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Tự</a:t>
              </a:r>
              <a:r>
                <a:rPr lang="en-US" sz="6000" b="1" kern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 </a:t>
              </a:r>
              <a:r>
                <a:rPr lang="en-US" sz="6000" b="1" kern="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nhiên</a:t>
              </a:r>
              <a:r>
                <a:rPr lang="en-US" sz="6000" b="1" kern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 </a:t>
              </a:r>
              <a:r>
                <a:rPr lang="en-US" sz="6000" b="1" kern="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xã</a:t>
              </a:r>
              <a:r>
                <a:rPr lang="en-US" sz="6000" b="1" kern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 </a:t>
              </a:r>
              <a:r>
                <a:rPr lang="en-US" sz="6000" b="1" kern="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hội</a:t>
              </a:r>
              <a:r>
                <a:rPr lang="en-US" sz="6000" b="1" kern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 3</a:t>
              </a:r>
              <a:endParaRPr lang="en-US" sz="6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841" y="441600"/>
            <a:ext cx="11668755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2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4940" y="414129"/>
            <a:ext cx="110693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nl-NL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Thảo luận về 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  <a:r>
              <a:rPr lang="vi-VN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 lợi của một số sản phẩm nông nghiệp ở địa phương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200" b="1" dirty="0">
              <a:solidFill>
                <a:srgbClr val="00224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1373" y="5597249"/>
            <a:ext cx="10096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498" r="10541"/>
          <a:stretch/>
        </p:blipFill>
        <p:spPr>
          <a:xfrm>
            <a:off x="471488" y="1645324"/>
            <a:ext cx="5272088" cy="37737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09623" y="1669521"/>
            <a:ext cx="522922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sản xuất nông nghiệp đó có ích lợi cung cấp lương thực, thực phẩm, trang trí nhà cửa,...; cung cấp cho các hoạt động sản xuất khác (chế biến); buôn bán và mang lại các lợi ích kinh tế,...</a:t>
            </a:r>
            <a:endParaRPr lang="en-GB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2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6" grpId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726076" y="1990554"/>
            <a:ext cx="8669357" cy="2669793"/>
            <a:chOff x="1484635" y="1481102"/>
            <a:chExt cx="8669357" cy="2669793"/>
          </a:xfrm>
        </p:grpSpPr>
        <p:grpSp>
          <p:nvGrpSpPr>
            <p:cNvPr id="22" name="组合 21"/>
            <p:cNvGrpSpPr/>
            <p:nvPr/>
          </p:nvGrpSpPr>
          <p:grpSpPr>
            <a:xfrm>
              <a:off x="1484635" y="1481102"/>
              <a:ext cx="8669357" cy="2669793"/>
              <a:chOff x="5515568" y="1101353"/>
              <a:chExt cx="5227226" cy="5227226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5515568" y="1101353"/>
                <a:ext cx="5227226" cy="52272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5672013" y="1257798"/>
                <a:ext cx="4914336" cy="4914336"/>
              </a:xfrm>
              <a:prstGeom prst="roundRect">
                <a:avLst/>
              </a:prstGeom>
              <a:noFill/>
              <a:ln w="38100">
                <a:solidFill>
                  <a:schemeClr val="accent1"/>
                </a:solidFill>
              </a:ln>
              <a:effectLst/>
            </p:spPr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28B00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ea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1882435" y="2158770"/>
              <a:ext cx="792897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357188" algn="just"/>
              <a:r>
                <a:rPr lang="en-GB" sz="36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GB" sz="36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GB" sz="36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sz="36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6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36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36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GB" sz="36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GB" sz="36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khẩu</a:t>
              </a:r>
              <a:r>
                <a:rPr lang="en-GB" sz="36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gạo</a:t>
              </a:r>
              <a:r>
                <a:rPr lang="en-GB" sz="36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GB" sz="36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GB" sz="36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GB" sz="36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GB" sz="36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700512" y="1068620"/>
            <a:ext cx="4505900" cy="1228279"/>
          </a:xfrm>
          <a:custGeom>
            <a:avLst/>
            <a:gdLst>
              <a:gd name="connsiteX0" fmla="*/ 0 w 3933022"/>
              <a:gd name="connsiteY0" fmla="*/ 260738 h 1564395"/>
              <a:gd name="connsiteX1" fmla="*/ 260738 w 3933022"/>
              <a:gd name="connsiteY1" fmla="*/ 0 h 1564395"/>
              <a:gd name="connsiteX2" fmla="*/ 3672284 w 3933022"/>
              <a:gd name="connsiteY2" fmla="*/ 0 h 1564395"/>
              <a:gd name="connsiteX3" fmla="*/ 3933022 w 3933022"/>
              <a:gd name="connsiteY3" fmla="*/ 260738 h 1564395"/>
              <a:gd name="connsiteX4" fmla="*/ 3933022 w 3933022"/>
              <a:gd name="connsiteY4" fmla="*/ 1303657 h 1564395"/>
              <a:gd name="connsiteX5" fmla="*/ 3672284 w 3933022"/>
              <a:gd name="connsiteY5" fmla="*/ 1564395 h 1564395"/>
              <a:gd name="connsiteX6" fmla="*/ 260738 w 3933022"/>
              <a:gd name="connsiteY6" fmla="*/ 1564395 h 1564395"/>
              <a:gd name="connsiteX7" fmla="*/ 0 w 3933022"/>
              <a:gd name="connsiteY7" fmla="*/ 1303657 h 1564395"/>
              <a:gd name="connsiteX8" fmla="*/ 0 w 3933022"/>
              <a:gd name="connsiteY8" fmla="*/ 260738 h 1564395"/>
              <a:gd name="connsiteX0" fmla="*/ 0 w 4241495"/>
              <a:gd name="connsiteY0" fmla="*/ 470059 h 1564395"/>
              <a:gd name="connsiteX1" fmla="*/ 569211 w 4241495"/>
              <a:gd name="connsiteY1" fmla="*/ 0 h 1564395"/>
              <a:gd name="connsiteX2" fmla="*/ 3980757 w 4241495"/>
              <a:gd name="connsiteY2" fmla="*/ 0 h 1564395"/>
              <a:gd name="connsiteX3" fmla="*/ 4241495 w 4241495"/>
              <a:gd name="connsiteY3" fmla="*/ 260738 h 1564395"/>
              <a:gd name="connsiteX4" fmla="*/ 4241495 w 4241495"/>
              <a:gd name="connsiteY4" fmla="*/ 1303657 h 1564395"/>
              <a:gd name="connsiteX5" fmla="*/ 3980757 w 4241495"/>
              <a:gd name="connsiteY5" fmla="*/ 1564395 h 1564395"/>
              <a:gd name="connsiteX6" fmla="*/ 569211 w 4241495"/>
              <a:gd name="connsiteY6" fmla="*/ 1564395 h 1564395"/>
              <a:gd name="connsiteX7" fmla="*/ 308473 w 4241495"/>
              <a:gd name="connsiteY7" fmla="*/ 1303657 h 1564395"/>
              <a:gd name="connsiteX8" fmla="*/ 0 w 4241495"/>
              <a:gd name="connsiteY8" fmla="*/ 470059 h 1564395"/>
              <a:gd name="connsiteX0" fmla="*/ 0 w 4241495"/>
              <a:gd name="connsiteY0" fmla="*/ 470059 h 1564395"/>
              <a:gd name="connsiteX1" fmla="*/ 569211 w 4241495"/>
              <a:gd name="connsiteY1" fmla="*/ 0 h 1564395"/>
              <a:gd name="connsiteX2" fmla="*/ 3980757 w 4241495"/>
              <a:gd name="connsiteY2" fmla="*/ 0 h 1564395"/>
              <a:gd name="connsiteX3" fmla="*/ 4241495 w 4241495"/>
              <a:gd name="connsiteY3" fmla="*/ 260738 h 1564395"/>
              <a:gd name="connsiteX4" fmla="*/ 4241495 w 4241495"/>
              <a:gd name="connsiteY4" fmla="*/ 1303657 h 1564395"/>
              <a:gd name="connsiteX5" fmla="*/ 3980757 w 4241495"/>
              <a:gd name="connsiteY5" fmla="*/ 1564395 h 1564395"/>
              <a:gd name="connsiteX6" fmla="*/ 569211 w 4241495"/>
              <a:gd name="connsiteY6" fmla="*/ 1564395 h 1564395"/>
              <a:gd name="connsiteX7" fmla="*/ 220339 w 4241495"/>
              <a:gd name="connsiteY7" fmla="*/ 1369759 h 1564395"/>
              <a:gd name="connsiteX8" fmla="*/ 0 w 4241495"/>
              <a:gd name="connsiteY8" fmla="*/ 470059 h 1564395"/>
              <a:gd name="connsiteX0" fmla="*/ 0 w 4241495"/>
              <a:gd name="connsiteY0" fmla="*/ 470059 h 1564395"/>
              <a:gd name="connsiteX1" fmla="*/ 370907 w 4241495"/>
              <a:gd name="connsiteY1" fmla="*/ 341523 h 1564395"/>
              <a:gd name="connsiteX2" fmla="*/ 3980757 w 4241495"/>
              <a:gd name="connsiteY2" fmla="*/ 0 h 1564395"/>
              <a:gd name="connsiteX3" fmla="*/ 4241495 w 4241495"/>
              <a:gd name="connsiteY3" fmla="*/ 260738 h 1564395"/>
              <a:gd name="connsiteX4" fmla="*/ 4241495 w 4241495"/>
              <a:gd name="connsiteY4" fmla="*/ 1303657 h 1564395"/>
              <a:gd name="connsiteX5" fmla="*/ 3980757 w 4241495"/>
              <a:gd name="connsiteY5" fmla="*/ 1564395 h 1564395"/>
              <a:gd name="connsiteX6" fmla="*/ 569211 w 4241495"/>
              <a:gd name="connsiteY6" fmla="*/ 1564395 h 1564395"/>
              <a:gd name="connsiteX7" fmla="*/ 220339 w 4241495"/>
              <a:gd name="connsiteY7" fmla="*/ 1369759 h 1564395"/>
              <a:gd name="connsiteX8" fmla="*/ 0 w 4241495"/>
              <a:gd name="connsiteY8" fmla="*/ 470059 h 1564395"/>
              <a:gd name="connsiteX0" fmla="*/ 0 w 4505900"/>
              <a:gd name="connsiteY0" fmla="*/ 470059 h 1564395"/>
              <a:gd name="connsiteX1" fmla="*/ 370907 w 4505900"/>
              <a:gd name="connsiteY1" fmla="*/ 341523 h 1564395"/>
              <a:gd name="connsiteX2" fmla="*/ 3980757 w 4505900"/>
              <a:gd name="connsiteY2" fmla="*/ 0 h 1564395"/>
              <a:gd name="connsiteX3" fmla="*/ 4505900 w 4505900"/>
              <a:gd name="connsiteY3" fmla="*/ 326839 h 1564395"/>
              <a:gd name="connsiteX4" fmla="*/ 4241495 w 4505900"/>
              <a:gd name="connsiteY4" fmla="*/ 1303657 h 1564395"/>
              <a:gd name="connsiteX5" fmla="*/ 3980757 w 4505900"/>
              <a:gd name="connsiteY5" fmla="*/ 1564395 h 1564395"/>
              <a:gd name="connsiteX6" fmla="*/ 569211 w 4505900"/>
              <a:gd name="connsiteY6" fmla="*/ 1564395 h 1564395"/>
              <a:gd name="connsiteX7" fmla="*/ 220339 w 4505900"/>
              <a:gd name="connsiteY7" fmla="*/ 1369759 h 1564395"/>
              <a:gd name="connsiteX8" fmla="*/ 0 w 4505900"/>
              <a:gd name="connsiteY8" fmla="*/ 470059 h 156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5900" h="1564395">
                <a:moveTo>
                  <a:pt x="0" y="470059"/>
                </a:moveTo>
                <a:cubicBezTo>
                  <a:pt x="0" y="326057"/>
                  <a:pt x="226905" y="341523"/>
                  <a:pt x="370907" y="341523"/>
                </a:cubicBezTo>
                <a:lnTo>
                  <a:pt x="3980757" y="0"/>
                </a:lnTo>
                <a:cubicBezTo>
                  <a:pt x="4124759" y="0"/>
                  <a:pt x="4505900" y="182837"/>
                  <a:pt x="4505900" y="326839"/>
                </a:cubicBezTo>
                <a:lnTo>
                  <a:pt x="4241495" y="1303657"/>
                </a:lnTo>
                <a:cubicBezTo>
                  <a:pt x="4241495" y="1447659"/>
                  <a:pt x="4124759" y="1564395"/>
                  <a:pt x="3980757" y="1564395"/>
                </a:cubicBezTo>
                <a:lnTo>
                  <a:pt x="569211" y="1564395"/>
                </a:lnTo>
                <a:cubicBezTo>
                  <a:pt x="425209" y="1564395"/>
                  <a:pt x="220339" y="1513761"/>
                  <a:pt x="220339" y="1369759"/>
                </a:cubicBezTo>
                <a:cubicBezTo>
                  <a:pt x="220339" y="1022119"/>
                  <a:pt x="0" y="817699"/>
                  <a:pt x="0" y="470059"/>
                </a:cubicBezTo>
                <a:close/>
              </a:path>
            </a:pathLst>
          </a:custGeom>
          <a:solidFill>
            <a:srgbClr val="F7B70C"/>
          </a:solidFill>
          <a:ln w="762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endParaRPr lang="en-GB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33521" t="19256" r="32326" b="34556"/>
          <a:stretch/>
        </p:blipFill>
        <p:spPr>
          <a:xfrm rot="21189812">
            <a:off x="659147" y="726602"/>
            <a:ext cx="936240" cy="150900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0251AB5-B1BE-666B-B8A1-E6C94926F8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0" b="17868"/>
          <a:stretch/>
        </p:blipFill>
        <p:spPr>
          <a:xfrm flipH="1">
            <a:off x="700512" y="4041383"/>
            <a:ext cx="3869155" cy="283054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B20641F-5603-9CBC-E01A-B576E2B85E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9" t="51771" r="50772"/>
          <a:stretch/>
        </p:blipFill>
        <p:spPr>
          <a:xfrm flipH="1">
            <a:off x="9255816" y="542302"/>
            <a:ext cx="1315435" cy="18776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7557DD0-F6E2-37E1-8674-CB8CC715B0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9118" y="3880459"/>
            <a:ext cx="2884587" cy="288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3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561653" y="902021"/>
            <a:ext cx="9306881" cy="4595182"/>
            <a:chOff x="1292130" y="1481101"/>
            <a:chExt cx="9306881" cy="4394149"/>
          </a:xfrm>
        </p:grpSpPr>
        <p:grpSp>
          <p:nvGrpSpPr>
            <p:cNvPr id="22" name="组合 21"/>
            <p:cNvGrpSpPr/>
            <p:nvPr/>
          </p:nvGrpSpPr>
          <p:grpSpPr>
            <a:xfrm>
              <a:off x="1292130" y="1481101"/>
              <a:ext cx="9306881" cy="4394149"/>
              <a:chOff x="5399496" y="1101351"/>
              <a:chExt cx="5611624" cy="8603367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5399496" y="1101351"/>
                <a:ext cx="5611624" cy="86033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5505337" y="1365713"/>
                <a:ext cx="5372485" cy="7827181"/>
              </a:xfrm>
              <a:prstGeom prst="roundRect">
                <a:avLst/>
              </a:prstGeom>
              <a:noFill/>
              <a:ln w="38100">
                <a:solidFill>
                  <a:schemeClr val="accent1"/>
                </a:solidFill>
              </a:ln>
              <a:effectLst/>
            </p:spPr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28B00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ea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1981082" y="1714462"/>
              <a:ext cx="7928976" cy="31946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357188" algn="just"/>
              <a:r>
                <a:rPr lang="vi-VN" sz="32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Vai trò và tầm quan trọng của hoạt động sản xuất nông nghiệp: cung cấp lương thực, thực phẩm, trang trí nhà cửa,...; cung cấp cho các hoạt động sản xuất khác (chế biến); buôn bán và mang lại các lợi ích kinh tế,... Bên cạnh đó trồng rừng, trồng cây giúp bảo vệ môi trường, chống xói mòn đất, ngăn mưa lũ,...</a:t>
              </a:r>
              <a:endPara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60251AB5-B1BE-666B-B8A1-E6C94926F8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0" b="17868"/>
          <a:stretch/>
        </p:blipFill>
        <p:spPr>
          <a:xfrm flipH="1">
            <a:off x="0" y="4081929"/>
            <a:ext cx="3869155" cy="283054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B20641F-5603-9CBC-E01A-B576E2B85E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9" t="51771" r="50772"/>
          <a:stretch/>
        </p:blipFill>
        <p:spPr>
          <a:xfrm flipH="1">
            <a:off x="10210817" y="333779"/>
            <a:ext cx="1315435" cy="18776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7557DD0-F6E2-37E1-8674-CB8CC715B0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5569" y="3973413"/>
            <a:ext cx="2884587" cy="288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1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667000" y="411784"/>
            <a:ext cx="6298242" cy="6176480"/>
            <a:chOff x="5515568" y="1101353"/>
            <a:chExt cx="5227226" cy="5227226"/>
          </a:xfrm>
        </p:grpSpPr>
        <p:sp>
          <p:nvSpPr>
            <p:cNvPr id="10" name="椭圆 9"/>
            <p:cNvSpPr/>
            <p:nvPr/>
          </p:nvSpPr>
          <p:spPr>
            <a:xfrm>
              <a:off x="5515568" y="1101353"/>
              <a:ext cx="5227226" cy="52272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5672013" y="1257798"/>
              <a:ext cx="4914336" cy="4914336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8B00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思源黑体 CN Regular" panose="020B0500000000000000" pitchFamily="34" charset="-122"/>
              </a:endParaRP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60251AB5-B1BE-666B-B8A1-E6C94926F8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0" b="17868"/>
          <a:stretch/>
        </p:blipFill>
        <p:spPr>
          <a:xfrm flipH="1">
            <a:off x="789073" y="3500024"/>
            <a:ext cx="4463048" cy="326502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B20641F-5603-9CBC-E01A-B576E2B85E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9" t="51771" r="50772"/>
          <a:stretch/>
        </p:blipFill>
        <p:spPr>
          <a:xfrm flipH="1">
            <a:off x="7314087" y="679497"/>
            <a:ext cx="1857316" cy="26510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7557DD0-F6E2-37E1-8674-CB8CC715B0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1798" y="3994384"/>
            <a:ext cx="2884587" cy="28845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9338" y="1004724"/>
            <a:ext cx="5870957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4940" y="414129"/>
            <a:ext cx="110693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b="1" dirty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GB" sz="3200" b="1" dirty="0">
              <a:solidFill>
                <a:srgbClr val="00224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3629307" y="4587060"/>
            <a:ext cx="4608095" cy="1639788"/>
          </a:xfrm>
          <a:prstGeom prst="cloud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GB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endParaRPr lang="en-GB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802751"/>
              </p:ext>
            </p:extLst>
          </p:nvPr>
        </p:nvGraphicFramePr>
        <p:xfrm>
          <a:off x="676363" y="1906418"/>
          <a:ext cx="10967948" cy="2407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55983">
                  <a:extLst>
                    <a:ext uri="{9D8B030D-6E8A-4147-A177-3AD203B41FA5}">
                      <a16:colId xmlns:a16="http://schemas.microsoft.com/office/drawing/2014/main" val="1488399608"/>
                    </a:ext>
                  </a:extLst>
                </a:gridCol>
                <a:gridCol w="3524275">
                  <a:extLst>
                    <a:ext uri="{9D8B030D-6E8A-4147-A177-3AD203B41FA5}">
                      <a16:colId xmlns:a16="http://schemas.microsoft.com/office/drawing/2014/main" val="457571348"/>
                    </a:ext>
                  </a:extLst>
                </a:gridCol>
                <a:gridCol w="3787690">
                  <a:extLst>
                    <a:ext uri="{9D8B030D-6E8A-4147-A177-3AD203B41FA5}">
                      <a16:colId xmlns:a16="http://schemas.microsoft.com/office/drawing/2014/main" val="28038328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7B70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phẩm</a:t>
                      </a:r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7B70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Ích</a:t>
                      </a:r>
                      <a:r>
                        <a:rPr lang="en-GB" sz="28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lợi</a:t>
                      </a:r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7B70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057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GB" sz="28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GB" sz="2800" b="1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baseline="0" dirty="0" err="1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ăn</a:t>
                      </a:r>
                      <a:r>
                        <a:rPr lang="en-GB" sz="2800" b="1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baseline="0" dirty="0" err="1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FBD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Cam, </a:t>
                      </a:r>
                      <a:r>
                        <a:rPr lang="en-GB" sz="2800" b="1" dirty="0" err="1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bưởi</a:t>
                      </a:r>
                      <a:r>
                        <a:rPr lang="en-GB" sz="28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GB" sz="2800" b="1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baseline="0" dirty="0" err="1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chuối</a:t>
                      </a:r>
                      <a:r>
                        <a:rPr lang="en-GB" sz="2800" b="1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FBD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GB" sz="2800" b="1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baseline="0" dirty="0" err="1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thức</a:t>
                      </a:r>
                      <a:r>
                        <a:rPr lang="en-GB" sz="2800" b="1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baseline="0" dirty="0" err="1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ăn</a:t>
                      </a:r>
                      <a:r>
                        <a:rPr lang="en-GB" sz="2800" b="1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="1" baseline="0" dirty="0" err="1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lang="en-GB" sz="2800" b="1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baseline="0" dirty="0" err="1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uống</a:t>
                      </a:r>
                      <a:endParaRPr lang="en-GB" sz="2800" b="1" baseline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GB" sz="2800" b="1" baseline="0" dirty="0" err="1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GB" sz="2800" b="1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baseline="0" dirty="0" err="1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GB" sz="2800" b="1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baseline="0" dirty="0" err="1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hóa</a:t>
                      </a:r>
                      <a:r>
                        <a:rPr lang="en-GB" sz="2800" b="1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baseline="0" dirty="0" err="1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</a:t>
                      </a:r>
                      <a:r>
                        <a:rPr lang="en-GB" sz="2800" b="1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baseline="0" dirty="0" err="1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FBD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177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FBD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FBD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FBD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496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171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059736" y="831380"/>
            <a:ext cx="8173453" cy="4831653"/>
            <a:chOff x="5515568" y="1101353"/>
            <a:chExt cx="5227226" cy="5227226"/>
          </a:xfrm>
        </p:grpSpPr>
        <p:sp>
          <p:nvSpPr>
            <p:cNvPr id="10" name="椭圆 9"/>
            <p:cNvSpPr/>
            <p:nvPr/>
          </p:nvSpPr>
          <p:spPr>
            <a:xfrm>
              <a:off x="5515568" y="1101353"/>
              <a:ext cx="5227226" cy="52272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5672013" y="1257798"/>
              <a:ext cx="4914336" cy="4914336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8B00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思源黑体 CN Regular" panose="020B0500000000000000" pitchFamily="34" charset="-122"/>
              </a:endParaRP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60251AB5-B1BE-666B-B8A1-E6C94926F8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0" b="17868"/>
          <a:stretch/>
        </p:blipFill>
        <p:spPr>
          <a:xfrm flipH="1">
            <a:off x="789073" y="3500024"/>
            <a:ext cx="4463048" cy="326502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B20641F-5603-9CBC-E01A-B576E2B85E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9" t="51771" r="50772"/>
          <a:stretch/>
        </p:blipFill>
        <p:spPr>
          <a:xfrm flipH="1">
            <a:off x="9451877" y="409241"/>
            <a:ext cx="1562621" cy="22304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7557DD0-F6E2-37E1-8674-CB8CC715B0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1798" y="3994384"/>
            <a:ext cx="2884587" cy="28845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399" y="2312598"/>
            <a:ext cx="1049212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7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667000" y="411784"/>
            <a:ext cx="6298242" cy="6176480"/>
            <a:chOff x="5515568" y="1101353"/>
            <a:chExt cx="5227226" cy="5227226"/>
          </a:xfrm>
        </p:grpSpPr>
        <p:sp>
          <p:nvSpPr>
            <p:cNvPr id="10" name="椭圆 9"/>
            <p:cNvSpPr/>
            <p:nvPr/>
          </p:nvSpPr>
          <p:spPr>
            <a:xfrm>
              <a:off x="5515568" y="1101353"/>
              <a:ext cx="5227226" cy="52272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5672013" y="1257798"/>
              <a:ext cx="4914336" cy="4914336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8B00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思源黑体 CN Regular" panose="020B0500000000000000" pitchFamily="34" charset="-122"/>
              </a:endParaRP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60251AB5-B1BE-666B-B8A1-E6C94926F8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0" b="17868"/>
          <a:stretch/>
        </p:blipFill>
        <p:spPr>
          <a:xfrm flipH="1">
            <a:off x="789073" y="3500024"/>
            <a:ext cx="4463048" cy="326502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B20641F-5603-9CBC-E01A-B576E2B85E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9" t="51771" r="50772"/>
          <a:stretch/>
        </p:blipFill>
        <p:spPr>
          <a:xfrm flipH="1">
            <a:off x="7314087" y="679497"/>
            <a:ext cx="1857316" cy="26510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7557DD0-F6E2-37E1-8674-CB8CC715B0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1798" y="3994384"/>
            <a:ext cx="2884587" cy="28845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7434" y="974241"/>
            <a:ext cx="5590517" cy="48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9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31952" y="569525"/>
            <a:ext cx="58017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14, 15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14350" indent="-514350" algn="just">
              <a:buAutoNum type="arabicPeriod"/>
            </a:pP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514350" indent="-514350" algn="just">
              <a:buAutoNum type="arabicPeriod"/>
            </a:pP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en-GB" sz="3200" b="1" dirty="0">
              <a:solidFill>
                <a:srgbClr val="00224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40" y="414129"/>
            <a:ext cx="4472602" cy="5799221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128802" y="4264351"/>
            <a:ext cx="4608095" cy="1639788"/>
          </a:xfrm>
          <a:prstGeom prst="cloud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endParaRPr lang="en-GB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49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28053" y="1490777"/>
            <a:ext cx="698287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thuốc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thuốc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diệt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hữu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xả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600" b="1" dirty="0">
              <a:solidFill>
                <a:srgbClr val="00224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40" y="414129"/>
            <a:ext cx="4041127" cy="5799221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5794083" y="466778"/>
            <a:ext cx="5361791" cy="890171"/>
          </a:xfrm>
          <a:prstGeom prst="cloud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GB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GB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endParaRPr lang="en-GB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28053" y="3959020"/>
            <a:ext cx="698287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nấu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GB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en-GB" sz="2600" b="1" dirty="0">
              <a:solidFill>
                <a:srgbClr val="00224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6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059736" y="831380"/>
            <a:ext cx="8173453" cy="4831653"/>
            <a:chOff x="5515568" y="1101353"/>
            <a:chExt cx="5227226" cy="5227226"/>
          </a:xfrm>
        </p:grpSpPr>
        <p:sp>
          <p:nvSpPr>
            <p:cNvPr id="10" name="椭圆 9"/>
            <p:cNvSpPr/>
            <p:nvPr/>
          </p:nvSpPr>
          <p:spPr>
            <a:xfrm>
              <a:off x="5515568" y="1101353"/>
              <a:ext cx="5227226" cy="52272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5672013" y="1257798"/>
              <a:ext cx="4914336" cy="4914336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8B00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思源黑体 CN Regular" panose="020B0500000000000000" pitchFamily="34" charset="-122"/>
              </a:endParaRP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60251AB5-B1BE-666B-B8A1-E6C94926F8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0" b="17868"/>
          <a:stretch/>
        </p:blipFill>
        <p:spPr>
          <a:xfrm flipH="1">
            <a:off x="789073" y="3500024"/>
            <a:ext cx="4463048" cy="326502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B20641F-5603-9CBC-E01A-B576E2B85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9" t="51771" r="50772"/>
          <a:stretch/>
        </p:blipFill>
        <p:spPr>
          <a:xfrm flipH="1">
            <a:off x="9451877" y="409241"/>
            <a:ext cx="1562621" cy="22304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7557DD0-F6E2-37E1-8674-CB8CC715B0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1798" y="3994384"/>
            <a:ext cx="2884587" cy="28845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20597" y="1692934"/>
            <a:ext cx="602447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Tx/>
              <a:buChar char="-"/>
            </a:pPr>
            <a:r>
              <a:rPr lang="en-GB" sz="28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</a:t>
            </a:r>
            <a:r>
              <a:rPr lang="en-GB" sz="28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GB" sz="28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28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GB" sz="28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GB" sz="28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GB" sz="28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8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28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GB" sz="28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GB" sz="28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GB" sz="28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GB" sz="28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28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GB" sz="28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GB" sz="28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8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GB" sz="28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28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28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28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28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28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342900" indent="-342900" algn="just">
              <a:buFontTx/>
              <a:buChar char="-"/>
            </a:pPr>
            <a:r>
              <a:rPr lang="en-GB" sz="28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GB" sz="28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GB" sz="2800" b="1" dirty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800" b="1" dirty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GB" sz="2800" b="1" dirty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GB" sz="2800" b="1" dirty="0" err="1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b="1" dirty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2800" b="1" dirty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2800" b="1" dirty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lvl="0" indent="-342900" algn="just">
              <a:buFontTx/>
              <a:buChar char="-"/>
            </a:pPr>
            <a:r>
              <a:rPr lang="en-GB" sz="28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GB" sz="28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28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8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28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800" b="1" dirty="0">
              <a:solidFill>
                <a:srgbClr val="00224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391" y="988046"/>
            <a:ext cx="2365453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4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667000" y="411784"/>
            <a:ext cx="6298242" cy="6176480"/>
            <a:chOff x="5515568" y="1101353"/>
            <a:chExt cx="5227226" cy="5227226"/>
          </a:xfrm>
        </p:grpSpPr>
        <p:sp>
          <p:nvSpPr>
            <p:cNvPr id="10" name="椭圆 9"/>
            <p:cNvSpPr/>
            <p:nvPr/>
          </p:nvSpPr>
          <p:spPr>
            <a:xfrm>
              <a:off x="5515568" y="1101353"/>
              <a:ext cx="5227226" cy="52272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5672013" y="1257798"/>
              <a:ext cx="4914336" cy="4914336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8B00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思源黑体 CN Regular" panose="020B0500000000000000" pitchFamily="34" charset="-122"/>
              </a:endParaRP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60251AB5-B1BE-666B-B8A1-E6C94926F8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0" b="17868"/>
          <a:stretch/>
        </p:blipFill>
        <p:spPr>
          <a:xfrm flipH="1">
            <a:off x="789073" y="3500024"/>
            <a:ext cx="4463048" cy="326502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B20641F-5603-9CBC-E01A-B576E2B85E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9" t="51771" r="50772"/>
          <a:stretch/>
        </p:blipFill>
        <p:spPr>
          <a:xfrm flipH="1">
            <a:off x="7314087" y="679497"/>
            <a:ext cx="1857316" cy="26510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7557DD0-F6E2-37E1-8674-CB8CC715B0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1798" y="3994384"/>
            <a:ext cx="2884587" cy="28845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022" y="747789"/>
            <a:ext cx="5639289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8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5780" y="497222"/>
            <a:ext cx="11256214" cy="61778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69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 panose="02000000000000000000" pitchFamily="2" charset="0"/>
                <a:cs typeface="#9Slide05 Bodega Script" pitchFamily="2" charset="0"/>
              </a:rPr>
              <a:t>GIÁO ÁN ĐIỆN TỬ LỚP 4</a:t>
            </a:r>
            <a:endParaRPr lang="id-ID" sz="5333" b="1" dirty="0">
              <a:ln>
                <a:solidFill>
                  <a:srgbClr val="002060"/>
                </a:solidFill>
              </a:ln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Pony" panose="02000000000000000000" pitchFamily="2" charset="0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GIÁO ÁN ĐIỆN TỬ LỚP 2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Pony" panose="02000000000000000000" pitchFamily="2" charset="0"/>
                <a:cs typeface="#9Slide05 Bodega Script" pitchFamily="2" charset="0"/>
              </a:rPr>
              <a:t>&amp;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 LỚP 3</a:t>
            </a:r>
          </a:p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B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cs typeface="#9Slide05 Bodega Script" pitchFamily="2" charset="0"/>
              </a:rPr>
              <a:t>ộ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2E9733"/>
                </a:solidFill>
                <a:latin typeface="SVN-Poky's" panose="020B0606040200020203" pitchFamily="34" charset="0"/>
                <a:cs typeface="#9Slide05 Bodega Script" pitchFamily="2" charset="0"/>
              </a:rPr>
              <a:t>K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E9CAA"/>
                </a:solidFill>
                <a:latin typeface="SVN-Poky's" panose="020B0606040200020203" pitchFamily="34" charset="0"/>
                <a:cs typeface="#9Slide05 Bodega Script" pitchFamily="2" charset="0"/>
              </a:rPr>
              <a:t>ế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latin typeface="SVN-Poky's" panose="020B0606040200020203" pitchFamily="34" charset="0"/>
                <a:cs typeface="#9Slide05 Bodega Script" pitchFamily="2" charset="0"/>
              </a:rPr>
              <a:t>n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  <a:cs typeface="#9Slide05 Bodega Script" pitchFamily="2" charset="0"/>
              </a:rPr>
              <a:t>ố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BC3259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SVN-Poky's" panose="020B0606040200020203" pitchFamily="34" charset="0"/>
                <a:cs typeface="#9Slide05 Bodega Script" pitchFamily="2" charset="0"/>
              </a:rPr>
              <a:t>r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65C87"/>
                </a:solidFill>
                <a:latin typeface="SVN-Poky's" panose="020B0606040200020203" pitchFamily="34" charset="0"/>
                <a:cs typeface="#9Slide05 Bodega Script" pitchFamily="2" charset="0"/>
              </a:rPr>
              <a:t>h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SVN-Poky's" panose="020B0606040200020203" pitchFamily="34" charset="0"/>
                <a:cs typeface="#9Slide05 Bodega Script" pitchFamily="2" charset="0"/>
              </a:rPr>
              <a:t>ứ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Poky's" panose="020B0606040200020203" pitchFamily="34" charset="0"/>
                <a:cs typeface="#9Slide05 Bodega Script" pitchFamily="2" charset="0"/>
              </a:rPr>
              <a:t>c</a:t>
            </a:r>
            <a:endParaRPr lang="id-ID" sz="5333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latin typeface="SVN-Poky's" panose="020B0606040200020203" pitchFamily="34" charset="0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lnSpc>
                <a:spcPct val="100000"/>
              </a:lnSpc>
              <a:defRPr/>
            </a:pPr>
            <a:r>
              <a:rPr lang="en-US" sz="4667" b="1" dirty="0">
                <a:solidFill>
                  <a:schemeClr val="accent6">
                    <a:lumMod val="50000"/>
                  </a:schemeClr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4667" b="1" dirty="0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1219170">
              <a:lnSpc>
                <a:spcPct val="100000"/>
              </a:lnSpc>
              <a:defRPr/>
            </a:pP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2667" b="1">
                <a:solidFill>
                  <a:srgbClr val="43671B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609585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Mời truy cập: </a:t>
            </a:r>
            <a:r>
              <a:rPr lang="en-US" sz="2667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667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609585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667" b="1" u="sng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0382348780</a:t>
            </a:r>
            <a:r>
              <a:rPr lang="en-US" sz="2667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2667" b="1" u="sng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0984848929</a:t>
            </a:r>
            <a:endParaRPr lang="en-US" sz="2667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12709" y="-957016"/>
            <a:ext cx="736299" cy="789446"/>
          </a:xfrm>
          <a:prstGeom prst="ellipse">
            <a:avLst/>
          </a:prstGeom>
          <a:solidFill>
            <a:srgbClr val="E9D2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31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54" y="462845"/>
            <a:ext cx="10821338" cy="51333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3118" y="2367784"/>
            <a:ext cx="93038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kể tên các loại lương thực, thực phẩm mà gia đình em thường sử dụng?</a:t>
            </a:r>
            <a:endParaRPr lang="en-GB" sz="4000" b="1" dirty="0">
              <a:solidFill>
                <a:srgbClr val="00224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38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654A47F-1EF8-521E-8518-43991FFEE4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401" y="4354957"/>
            <a:ext cx="3143250" cy="173566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A5D9E20-A7AF-C3E1-ABCA-989FE53439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0" t="24955" b="-1"/>
          <a:stretch/>
        </p:blipFill>
        <p:spPr>
          <a:xfrm>
            <a:off x="3967653" y="4062938"/>
            <a:ext cx="3143250" cy="2434700"/>
          </a:xfrm>
          <a:custGeom>
            <a:avLst/>
            <a:gdLst>
              <a:gd name="connsiteX0" fmla="*/ 0 w 3143250"/>
              <a:gd name="connsiteY0" fmla="*/ 0 h 2434700"/>
              <a:gd name="connsiteX1" fmla="*/ 472438 w 3143250"/>
              <a:gd name="connsiteY1" fmla="*/ 0 h 2434700"/>
              <a:gd name="connsiteX2" fmla="*/ 472438 w 3143250"/>
              <a:gd name="connsiteY2" fmla="*/ 327332 h 2434700"/>
              <a:gd name="connsiteX3" fmla="*/ 1564275 w 3143250"/>
              <a:gd name="connsiteY3" fmla="*/ 327332 h 2434700"/>
              <a:gd name="connsiteX4" fmla="*/ 1542150 w 3143250"/>
              <a:gd name="connsiteY4" fmla="*/ 360148 h 2434700"/>
              <a:gd name="connsiteX5" fmla="*/ 1523998 w 3143250"/>
              <a:gd name="connsiteY5" fmla="*/ 450056 h 2434700"/>
              <a:gd name="connsiteX6" fmla="*/ 1754979 w 3143250"/>
              <a:gd name="connsiteY6" fmla="*/ 681037 h 2434700"/>
              <a:gd name="connsiteX7" fmla="*/ 1985960 w 3143250"/>
              <a:gd name="connsiteY7" fmla="*/ 450056 h 2434700"/>
              <a:gd name="connsiteX8" fmla="*/ 1967809 w 3143250"/>
              <a:gd name="connsiteY8" fmla="*/ 360148 h 2434700"/>
              <a:gd name="connsiteX9" fmla="*/ 1945683 w 3143250"/>
              <a:gd name="connsiteY9" fmla="*/ 327332 h 2434700"/>
              <a:gd name="connsiteX10" fmla="*/ 1981198 w 3143250"/>
              <a:gd name="connsiteY10" fmla="*/ 327332 h 2434700"/>
              <a:gd name="connsiteX11" fmla="*/ 1981198 w 3143250"/>
              <a:gd name="connsiteY11" fmla="*/ 309663 h 2434700"/>
              <a:gd name="connsiteX12" fmla="*/ 2004849 w 3143250"/>
              <a:gd name="connsiteY12" fmla="*/ 299261 h 2434700"/>
              <a:gd name="connsiteX13" fmla="*/ 2087480 w 3143250"/>
              <a:gd name="connsiteY13" fmla="*/ 122634 h 2434700"/>
              <a:gd name="connsiteX14" fmla="*/ 2076848 w 3143250"/>
              <a:gd name="connsiteY14" fmla="*/ 48020 h 2434700"/>
              <a:gd name="connsiteX15" fmla="*/ 2053998 w 3143250"/>
              <a:gd name="connsiteY15" fmla="*/ 0 h 2434700"/>
              <a:gd name="connsiteX16" fmla="*/ 3143250 w 3143250"/>
              <a:gd name="connsiteY16" fmla="*/ 0 h 2434700"/>
              <a:gd name="connsiteX17" fmla="*/ 3143250 w 3143250"/>
              <a:gd name="connsiteY17" fmla="*/ 2434700 h 2434700"/>
              <a:gd name="connsiteX18" fmla="*/ 0 w 3143250"/>
              <a:gd name="connsiteY18" fmla="*/ 2434700 h 243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43250" h="2434700">
                <a:moveTo>
                  <a:pt x="0" y="0"/>
                </a:moveTo>
                <a:lnTo>
                  <a:pt x="472438" y="0"/>
                </a:lnTo>
                <a:lnTo>
                  <a:pt x="472438" y="327332"/>
                </a:lnTo>
                <a:lnTo>
                  <a:pt x="1564275" y="327332"/>
                </a:lnTo>
                <a:lnTo>
                  <a:pt x="1542150" y="360148"/>
                </a:lnTo>
                <a:cubicBezTo>
                  <a:pt x="1530462" y="387782"/>
                  <a:pt x="1523998" y="418165"/>
                  <a:pt x="1523998" y="450056"/>
                </a:cubicBezTo>
                <a:cubicBezTo>
                  <a:pt x="1523998" y="577623"/>
                  <a:pt x="1627412" y="681037"/>
                  <a:pt x="1754979" y="681037"/>
                </a:cubicBezTo>
                <a:cubicBezTo>
                  <a:pt x="1882546" y="681037"/>
                  <a:pt x="1985960" y="577623"/>
                  <a:pt x="1985960" y="450056"/>
                </a:cubicBezTo>
                <a:cubicBezTo>
                  <a:pt x="1985960" y="418165"/>
                  <a:pt x="1979497" y="387782"/>
                  <a:pt x="1967809" y="360148"/>
                </a:cubicBezTo>
                <a:lnTo>
                  <a:pt x="1945683" y="327332"/>
                </a:lnTo>
                <a:lnTo>
                  <a:pt x="1981198" y="327332"/>
                </a:lnTo>
                <a:lnTo>
                  <a:pt x="1981198" y="309663"/>
                </a:lnTo>
                <a:lnTo>
                  <a:pt x="2004849" y="299261"/>
                </a:lnTo>
                <a:cubicBezTo>
                  <a:pt x="2053408" y="270161"/>
                  <a:pt x="2087480" y="202035"/>
                  <a:pt x="2087480" y="122634"/>
                </a:cubicBezTo>
                <a:cubicBezTo>
                  <a:pt x="2087480" y="96167"/>
                  <a:pt x="2083694" y="70953"/>
                  <a:pt x="2076848" y="48020"/>
                </a:cubicBezTo>
                <a:lnTo>
                  <a:pt x="2053998" y="0"/>
                </a:lnTo>
                <a:lnTo>
                  <a:pt x="3143250" y="0"/>
                </a:lnTo>
                <a:lnTo>
                  <a:pt x="3143250" y="2434700"/>
                </a:lnTo>
                <a:lnTo>
                  <a:pt x="0" y="2434700"/>
                </a:lnTo>
                <a:close/>
              </a:path>
            </a:pathLst>
          </a:cu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5C4B3A-8418-AA4B-3C73-8583B6169C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49"/>
          <a:stretch/>
        </p:blipFill>
        <p:spPr>
          <a:xfrm>
            <a:off x="7110903" y="1086379"/>
            <a:ext cx="3757173" cy="1409700"/>
          </a:xfrm>
          <a:custGeom>
            <a:avLst/>
            <a:gdLst>
              <a:gd name="connsiteX0" fmla="*/ 0 w 3757173"/>
              <a:gd name="connsiteY0" fmla="*/ 0 h 1409700"/>
              <a:gd name="connsiteX1" fmla="*/ 3757173 w 3757173"/>
              <a:gd name="connsiteY1" fmla="*/ 0 h 1409700"/>
              <a:gd name="connsiteX2" fmla="*/ 3757173 w 3757173"/>
              <a:gd name="connsiteY2" fmla="*/ 1409700 h 1409700"/>
              <a:gd name="connsiteX3" fmla="*/ 3744473 w 3757173"/>
              <a:gd name="connsiteY3" fmla="*/ 1409700 h 1409700"/>
              <a:gd name="connsiteX4" fmla="*/ 3744473 w 3757173"/>
              <a:gd name="connsiteY4" fmla="*/ 1038224 h 1409700"/>
              <a:gd name="connsiteX5" fmla="*/ 3277009 w 3757173"/>
              <a:gd name="connsiteY5" fmla="*/ 1038224 h 1409700"/>
              <a:gd name="connsiteX6" fmla="*/ 3299971 w 3757173"/>
              <a:gd name="connsiteY6" fmla="*/ 974830 h 1409700"/>
              <a:gd name="connsiteX7" fmla="*/ 2969771 w 3757173"/>
              <a:gd name="connsiteY7" fmla="*/ 790784 h 1409700"/>
              <a:gd name="connsiteX8" fmla="*/ 2639571 w 3757173"/>
              <a:gd name="connsiteY8" fmla="*/ 974830 h 1409700"/>
              <a:gd name="connsiteX9" fmla="*/ 2665520 w 3757173"/>
              <a:gd name="connsiteY9" fmla="*/ 1046469 h 1409700"/>
              <a:gd name="connsiteX10" fmla="*/ 2696721 w 3757173"/>
              <a:gd name="connsiteY10" fmla="*/ 1072263 h 1409700"/>
              <a:gd name="connsiteX11" fmla="*/ 2696721 w 3757173"/>
              <a:gd name="connsiteY11" fmla="*/ 1290168 h 1409700"/>
              <a:gd name="connsiteX12" fmla="*/ 2674624 w 3757173"/>
              <a:gd name="connsiteY12" fmla="*/ 1291409 h 1409700"/>
              <a:gd name="connsiteX13" fmla="*/ 2436920 w 3757173"/>
              <a:gd name="connsiteY13" fmla="*/ 1400077 h 1409700"/>
              <a:gd name="connsiteX14" fmla="*/ 2433434 w 3757173"/>
              <a:gd name="connsiteY14" fmla="*/ 1409700 h 1409700"/>
              <a:gd name="connsiteX15" fmla="*/ 0 w 3757173"/>
              <a:gd name="connsiteY15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7173" h="1409700">
                <a:moveTo>
                  <a:pt x="0" y="0"/>
                </a:moveTo>
                <a:lnTo>
                  <a:pt x="3757173" y="0"/>
                </a:lnTo>
                <a:lnTo>
                  <a:pt x="3757173" y="1409700"/>
                </a:lnTo>
                <a:lnTo>
                  <a:pt x="3744473" y="1409700"/>
                </a:lnTo>
                <a:lnTo>
                  <a:pt x="3744473" y="1038224"/>
                </a:lnTo>
                <a:lnTo>
                  <a:pt x="3277009" y="1038224"/>
                </a:lnTo>
                <a:lnTo>
                  <a:pt x="3299971" y="974830"/>
                </a:lnTo>
                <a:cubicBezTo>
                  <a:pt x="3299971" y="873184"/>
                  <a:pt x="3152135" y="790784"/>
                  <a:pt x="2969771" y="790784"/>
                </a:cubicBezTo>
                <a:cubicBezTo>
                  <a:pt x="2787407" y="790784"/>
                  <a:pt x="2639571" y="873184"/>
                  <a:pt x="2639571" y="974830"/>
                </a:cubicBezTo>
                <a:cubicBezTo>
                  <a:pt x="2639571" y="1000242"/>
                  <a:pt x="2648811" y="1024450"/>
                  <a:pt x="2665520" y="1046469"/>
                </a:cubicBezTo>
                <a:lnTo>
                  <a:pt x="2696721" y="1072263"/>
                </a:lnTo>
                <a:lnTo>
                  <a:pt x="2696721" y="1290168"/>
                </a:lnTo>
                <a:lnTo>
                  <a:pt x="2674624" y="1291409"/>
                </a:lnTo>
                <a:cubicBezTo>
                  <a:pt x="2567148" y="1303668"/>
                  <a:pt x="2478692" y="1345030"/>
                  <a:pt x="2436920" y="1400077"/>
                </a:cubicBezTo>
                <a:lnTo>
                  <a:pt x="2433434" y="1409700"/>
                </a:lnTo>
                <a:lnTo>
                  <a:pt x="0" y="1409700"/>
                </a:lnTo>
                <a:close/>
              </a:path>
            </a:pathLst>
          </a:custGeom>
        </p:spPr>
      </p:pic>
      <p:grpSp>
        <p:nvGrpSpPr>
          <p:cNvPr id="2" name="Group 1"/>
          <p:cNvGrpSpPr/>
          <p:nvPr/>
        </p:nvGrpSpPr>
        <p:grpSpPr>
          <a:xfrm>
            <a:off x="251786" y="242371"/>
            <a:ext cx="1085685" cy="806667"/>
            <a:chOff x="251786" y="242371"/>
            <a:chExt cx="1085685" cy="8066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6AA52A-2568-3B14-1382-2943F1A7F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531" y="306271"/>
              <a:ext cx="750194" cy="742767"/>
            </a:xfrm>
            <a:prstGeom prst="rect">
              <a:avLst/>
            </a:prstGeom>
          </p:spPr>
        </p:pic>
        <p:sp>
          <p:nvSpPr>
            <p:cNvPr id="6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251786" y="242371"/>
              <a:ext cx="1085685" cy="6499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6000" b="1" kern="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Tự</a:t>
              </a:r>
              <a:r>
                <a:rPr lang="en-US" sz="6000" b="1" kern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 </a:t>
              </a:r>
              <a:r>
                <a:rPr lang="en-US" sz="6000" b="1" kern="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nhiên</a:t>
              </a:r>
              <a:r>
                <a:rPr lang="en-US" sz="6000" b="1" kern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 </a:t>
              </a:r>
              <a:r>
                <a:rPr lang="en-US" sz="6000" b="1" kern="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xã</a:t>
              </a:r>
              <a:r>
                <a:rPr lang="en-US" sz="6000" b="1" kern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 </a:t>
              </a:r>
              <a:r>
                <a:rPr lang="en-US" sz="6000" b="1" kern="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hội</a:t>
              </a:r>
              <a:r>
                <a:rPr lang="en-US" sz="6000" b="1" kern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 3</a:t>
              </a:r>
              <a:endParaRPr lang="en-US" sz="6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786" y="459582"/>
            <a:ext cx="11668755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2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154" y="1091768"/>
            <a:ext cx="11097659" cy="5121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2400" b="1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Năng lực đặc thù: Sau khi học, học sinh sẽ:</a:t>
            </a:r>
            <a:endParaRPr lang="en-GB" sz="2400" dirty="0" smtClean="0">
              <a:solidFill>
                <a:srgbClr val="00224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Trình bày được ích lợi của hoạt động sản xuất nông nghiệp ở địa phương.</a:t>
            </a:r>
            <a:endParaRPr lang="en-GB" sz="2400" dirty="0" smtClean="0">
              <a:solidFill>
                <a:srgbClr val="00224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Giới thiệu được một số các sản phẩm nông nghiệp của địa phương dựa trên các thông tin, tranh ảnh, vật thật,... sưu tầm được.</a:t>
            </a:r>
            <a:endParaRPr lang="en-GB" sz="2400" dirty="0" smtClean="0">
              <a:solidFill>
                <a:srgbClr val="00224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GB" sz="2400" dirty="0" smtClean="0">
              <a:solidFill>
                <a:srgbClr val="00224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GB" sz="2400" dirty="0" smtClean="0">
              <a:solidFill>
                <a:srgbClr val="00224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GB" sz="2400" dirty="0" smtClean="0">
              <a:solidFill>
                <a:srgbClr val="00224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sôi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GB" sz="2400" dirty="0" smtClean="0">
              <a:solidFill>
                <a:srgbClr val="00224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GB" sz="2400" dirty="0" smtClean="0">
              <a:solidFill>
                <a:srgbClr val="00224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ái</a:t>
            </a:r>
            <a:r>
              <a:rPr lang="en-GB" sz="2400" dirty="0" smtClean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GB" sz="2400" dirty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400" dirty="0" smtClean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GB" sz="2400" dirty="0" smtClean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400" dirty="0" smtClean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endParaRPr lang="en-GB" sz="2400" dirty="0">
              <a:solidFill>
                <a:srgbClr val="00224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226" y="342855"/>
            <a:ext cx="5850758" cy="102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5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806" y="263990"/>
            <a:ext cx="6297714" cy="617578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0251AB5-B1BE-666B-B8A1-E6C94926F8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0" b="17868"/>
          <a:stretch/>
        </p:blipFill>
        <p:spPr>
          <a:xfrm flipH="1">
            <a:off x="789073" y="3500024"/>
            <a:ext cx="4463048" cy="326502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B20641F-5603-9CBC-E01A-B576E2B85E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9" t="51771" r="50772"/>
          <a:stretch/>
        </p:blipFill>
        <p:spPr>
          <a:xfrm flipH="1">
            <a:off x="7969069" y="569328"/>
            <a:ext cx="1857316" cy="26510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7557DD0-F6E2-37E1-8674-CB8CC715B0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1798" y="3994384"/>
            <a:ext cx="2884587" cy="288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173" y="1010067"/>
            <a:ext cx="6948090" cy="51825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0644" y="415409"/>
            <a:ext cx="1129841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6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Quan sát các hình sau và nêu </a:t>
            </a:r>
            <a:r>
              <a:rPr lang="nl-NL" sz="2600" b="1" dirty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lợi ích của sản phẩm nông nghiệp?</a:t>
            </a:r>
            <a:endParaRPr lang="en-GB" sz="2600" b="1" dirty="0">
              <a:solidFill>
                <a:srgbClr val="00224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761693" y="2129707"/>
            <a:ext cx="3534480" cy="294322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60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222" y="1085850"/>
            <a:ext cx="6329304" cy="472096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496198" y="145046"/>
            <a:ext cx="3561952" cy="64698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nl-NL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trước lớp</a:t>
            </a:r>
            <a:endParaRPr lang="en-GB" sz="3200" b="1" dirty="0">
              <a:solidFill>
                <a:srgbClr val="00224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00145" y="1085850"/>
            <a:ext cx="4343402" cy="4799731"/>
            <a:chOff x="553088" y="1267089"/>
            <a:chExt cx="4343402" cy="4799731"/>
          </a:xfrm>
        </p:grpSpPr>
        <p:sp>
          <p:nvSpPr>
            <p:cNvPr id="6" name="Rounded Rectangle 5"/>
            <p:cNvSpPr/>
            <p:nvPr/>
          </p:nvSpPr>
          <p:spPr>
            <a:xfrm>
              <a:off x="553088" y="1267089"/>
              <a:ext cx="4343402" cy="4799731"/>
            </a:xfrm>
            <a:prstGeom prst="roundRect">
              <a:avLst/>
            </a:prstGeom>
            <a:solidFill>
              <a:schemeClr val="bg1"/>
            </a:solidFill>
            <a:ln w="254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75763" y="1577960"/>
              <a:ext cx="3898052" cy="4228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0"/>
                </a:spcAft>
              </a:pPr>
              <a:r>
                <a:rPr lang="nl-NL" sz="2800" dirty="0">
                  <a:solidFill>
                    <a:srgbClr val="00224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 động sản xuất nông nghiệp làm ra các sản phẩm như: thức ăn, đồ uống, trang trí nhà cửa, thuốc,..., sản xuất thủ công, công nghiệp), đem bán hoặc xuất khẩu thu lại lợi ích kinh tế, ...</a:t>
              </a:r>
              <a:endParaRPr lang="en-GB" sz="2400" dirty="0">
                <a:solidFill>
                  <a:srgbClr val="00224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953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4940" y="414129"/>
            <a:ext cx="110693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nl-NL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Thảo luận về 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  <a:r>
              <a:rPr lang="vi-VN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 lợi của một số sản phẩm nông nghiệp ở địa phương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b="1" dirty="0" smtClean="0">
                <a:solidFill>
                  <a:srgbClr val="00224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200" b="1" dirty="0">
              <a:solidFill>
                <a:srgbClr val="00224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540" t="37498" r="3286" b="3640"/>
          <a:stretch/>
        </p:blipFill>
        <p:spPr>
          <a:xfrm>
            <a:off x="2766419" y="1491347"/>
            <a:ext cx="6686411" cy="38549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61375" y="5263248"/>
            <a:ext cx="100965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GB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GB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6381" y="5263248"/>
            <a:ext cx="108264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52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6" grpId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01172781"/>
</p:tagLst>
</file>

<file path=ppt/theme/theme1.xml><?xml version="1.0" encoding="utf-8"?>
<a:theme xmlns:a="http://schemas.openxmlformats.org/drawingml/2006/main" name="Office 主题​​">
  <a:themeElements>
    <a:clrScheme name="自定义 970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162E6F"/>
      </a:accent1>
      <a:accent2>
        <a:srgbClr val="162E6F"/>
      </a:accent2>
      <a:accent3>
        <a:srgbClr val="162E6F"/>
      </a:accent3>
      <a:accent4>
        <a:srgbClr val="162E6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970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162E6F"/>
      </a:accent1>
      <a:accent2>
        <a:srgbClr val="162E6F"/>
      </a:accent2>
      <a:accent3>
        <a:srgbClr val="162E6F"/>
      </a:accent3>
      <a:accent4>
        <a:srgbClr val="162E6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812</Words>
  <Application>Microsoft Office PowerPoint</Application>
  <PresentationFormat>Widescreen</PresentationFormat>
  <Paragraphs>57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思源黑体 CN Regular</vt:lpstr>
      <vt:lpstr>#9Slide07 IcielBC Cubano Normal</vt:lpstr>
      <vt:lpstr>Arial</vt:lpstr>
      <vt:lpstr>#9Slide07 IcielPony</vt:lpstr>
      <vt:lpstr>SVN-Poky's</vt:lpstr>
      <vt:lpstr>#9Slide07 HoneyCream</vt:lpstr>
      <vt:lpstr>等线</vt:lpstr>
      <vt:lpstr>Cambria</vt:lpstr>
      <vt:lpstr>Times New Roman</vt:lpstr>
      <vt:lpstr>#9Slide05 Aphrodite Pro</vt:lpstr>
      <vt:lpstr>Chango</vt:lpstr>
      <vt:lpstr>SVN-Dancing Script</vt:lpstr>
      <vt:lpstr>UTM Avo</vt:lpstr>
      <vt:lpstr>等线 Light</vt:lpstr>
      <vt:lpstr>#9Slide05 Bodega Script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30</cp:revision>
  <dcterms:created xsi:type="dcterms:W3CDTF">2022-10-13T12:40:56Z</dcterms:created>
  <dcterms:modified xsi:type="dcterms:W3CDTF">2025-04-11T13:35:33Z</dcterms:modified>
</cp:coreProperties>
</file>