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19"/>
  </p:notesMasterIdLst>
  <p:sldIdLst>
    <p:sldId id="288" r:id="rId3"/>
    <p:sldId id="290" r:id="rId4"/>
    <p:sldId id="289" r:id="rId5"/>
    <p:sldId id="345" r:id="rId6"/>
    <p:sldId id="346" r:id="rId7"/>
    <p:sldId id="301" r:id="rId8"/>
    <p:sldId id="347" r:id="rId9"/>
    <p:sldId id="292" r:id="rId10"/>
    <p:sldId id="294" r:id="rId11"/>
    <p:sldId id="308" r:id="rId12"/>
    <p:sldId id="348" r:id="rId13"/>
    <p:sldId id="349" r:id="rId14"/>
    <p:sldId id="340" r:id="rId15"/>
    <p:sldId id="300" r:id="rId16"/>
    <p:sldId id="343" r:id="rId17"/>
    <p:sldId id="350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#9Slide03 Penumbra" panose="02040603050506020204" pitchFamily="18" charset="0"/>
      <p:bold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SVN-Newton" panose="02040603050506020204" pitchFamily="18" charset="0"/>
      <p:regular r:id="rId26"/>
    </p:embeddedFont>
    <p:embeddedFont>
      <p:font typeface="Fredoka One" panose="020B0604020202020204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#9Slide03 SVNEvery Movie Every " panose="020005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#9Slide07 HoneyCream" pitchFamily="2" charset="0"/>
      <p:regular r:id="rId34"/>
    </p:embeddedFont>
    <p:embeddedFont>
      <p:font typeface="#9Slide03 AmpleSoft Thin" panose="02000000000000000000" pitchFamily="2" charset="0"/>
      <p:regular r:id="rId35"/>
    </p:embeddedFont>
    <p:embeddedFont>
      <p:font typeface="#9Slide05 Bodega Script" pitchFamily="2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35B"/>
    <a:srgbClr val="454141"/>
    <a:srgbClr val="EB6363"/>
    <a:srgbClr val="8ABB82"/>
    <a:srgbClr val="5A5656"/>
    <a:srgbClr val="6BB2F8"/>
    <a:srgbClr val="A7B9EB"/>
    <a:srgbClr val="828758"/>
    <a:srgbClr val="366032"/>
    <a:srgbClr val="8BC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56" autoAdjust="0"/>
    <p:restoredTop sz="94660"/>
  </p:normalViewPr>
  <p:slideViewPr>
    <p:cSldViewPr snapToGrid="0">
      <p:cViewPr>
        <p:scale>
          <a:sx n="25" d="100"/>
          <a:sy n="25" d="100"/>
        </p:scale>
        <p:origin x="1296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959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62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6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578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164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22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38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51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930246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5133725" y="3876716"/>
            <a:ext cx="191832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600" kern="400" spc="-680" dirty="0">
                <a:ln w="28575" cmpd="dbl">
                  <a:noFill/>
                </a:ln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(TIẾT 1)</a:t>
            </a:r>
            <a:endParaRPr lang="zh-CN" altLang="en-US" sz="3600" kern="400" spc="-680" dirty="0">
              <a:ln w="28575" cmpd="dbl">
                <a:noFill/>
              </a:ln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7B293C-A7B8-464E-A8CE-53BBF4871A15}"/>
              </a:ext>
            </a:extLst>
          </p:cNvPr>
          <p:cNvSpPr/>
          <p:nvPr/>
        </p:nvSpPr>
        <p:spPr>
          <a:xfrm>
            <a:off x="2502814" y="2424697"/>
            <a:ext cx="71801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NHÂN SỐ CÓ HAI CHỮ SỐ VỚI SỐ CÓ MỘT CHỮ SỐ</a:t>
            </a:r>
            <a:endParaRPr lang="en-VN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3 SVNEvery Movie Every " panose="02000500000000000000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  <a:latin typeface="#9Slide03 AmpleSoft Thin" panose="02000000000000000000" pitchFamily="2" charset="0"/>
                </a:rPr>
                <a:t>BÀI 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800" b="1" u="sng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800" b="1" u="sng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3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Giải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lời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văn</a:t>
            </a:r>
            <a:endParaRPr lang="zh-CN" altLang="en-US" sz="4800" b="1" dirty="0">
              <a:solidFill>
                <a:srgbClr val="5A5656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24E4134-3B7F-4C05-AD40-086CA5C149E3}"/>
              </a:ext>
            </a:extLst>
          </p:cNvPr>
          <p:cNvSpPr txBox="1">
            <a:spLocks/>
          </p:cNvSpPr>
          <p:nvPr/>
        </p:nvSpPr>
        <p:spPr>
          <a:xfrm>
            <a:off x="480119" y="4212408"/>
            <a:ext cx="8348571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3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lang="zh-CN" altLang="en-US" sz="3200" dirty="0"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B6DF8-1574-3544-9D23-85F83CD8C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5" y="1496248"/>
            <a:ext cx="5696598" cy="2678613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EDEA6AB5-A76E-5941-8C48-7AD3DD86234A}"/>
              </a:ext>
            </a:extLst>
          </p:cNvPr>
          <p:cNvSpPr/>
          <p:nvPr/>
        </p:nvSpPr>
        <p:spPr>
          <a:xfrm>
            <a:off x="9320177" y="4438330"/>
            <a:ext cx="2279384" cy="1593449"/>
          </a:xfrm>
          <a:prstGeom prst="wedgeRectCallout">
            <a:avLst>
              <a:gd name="adj1" fmla="val -63716"/>
              <a:gd name="adj2" fmla="val 18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toán cho biết gì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nl-NL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ỏi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gì?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AD3CB779-21E2-BB4C-A25F-5F0D93DD351A}"/>
              </a:ext>
            </a:extLst>
          </p:cNvPr>
          <p:cNvSpPr/>
          <p:nvPr/>
        </p:nvSpPr>
        <p:spPr>
          <a:xfrm>
            <a:off x="7669763" y="1077445"/>
            <a:ext cx="3631422" cy="2678613"/>
          </a:xfrm>
          <a:prstGeom prst="wedgeRectCallout">
            <a:avLst>
              <a:gd name="adj1" fmla="val -80455"/>
              <a:gd name="adj2" fmla="val 1306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Em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28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4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348" y="685531"/>
            <a:ext cx="76515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800" b="1" u="sng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800" b="1" u="sng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3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Giải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lời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văn</a:t>
            </a:r>
            <a:endParaRPr lang="zh-CN" altLang="en-US" sz="4800" b="1" dirty="0">
              <a:solidFill>
                <a:srgbClr val="5A5656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B6DF8-1574-3544-9D23-85F83CD8C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69F2A-ECBA-9944-9ACC-F5F53C1A130B}"/>
              </a:ext>
            </a:extLst>
          </p:cNvPr>
          <p:cNvSpPr txBox="1"/>
          <p:nvPr/>
        </p:nvSpPr>
        <p:spPr>
          <a:xfrm>
            <a:off x="337170" y="1611958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u="sng" dirty="0">
                <a:latin typeface="Cambria" panose="02040503050406030204" pitchFamily="18" charset="0"/>
              </a:rPr>
              <a:t>Bài giải:</a:t>
            </a:r>
          </a:p>
          <a:p>
            <a:pPr algn="ctr"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Số viên sỏi phải thả vào để quạ có thể uống được nước ở cả 3 bình là:</a:t>
            </a:r>
          </a:p>
          <a:p>
            <a:pPr algn="ctr"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21 x 3 = 63 (viên)</a:t>
            </a:r>
          </a:p>
          <a:p>
            <a:pPr algn="ctr">
              <a:lnSpc>
                <a:spcPct val="150000"/>
              </a:lnSpc>
            </a:pPr>
            <a:r>
              <a:rPr lang="en-VN" sz="3600" u="sng" dirty="0">
                <a:latin typeface="Cambria" panose="02040503050406030204" pitchFamily="18" charset="0"/>
              </a:rPr>
              <a:t>Đáp số</a:t>
            </a:r>
            <a:r>
              <a:rPr lang="en-VN" sz="3600" dirty="0">
                <a:latin typeface="Cambria" panose="02040503050406030204" pitchFamily="18" charset="0"/>
              </a:rPr>
              <a:t>: 63 viên</a:t>
            </a:r>
          </a:p>
          <a:p>
            <a:pPr algn="ctr">
              <a:lnSpc>
                <a:spcPct val="150000"/>
              </a:lnSpc>
            </a:pPr>
            <a:endParaRPr lang="en-VN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Vận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 </a:t>
            </a:r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dụng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id="{63FC4205-E810-479D-B59C-ED1FAF0BC541}"/>
              </a:ext>
            </a:extLst>
          </p:cNvPr>
          <p:cNvSpPr txBox="1"/>
          <p:nvPr/>
        </p:nvSpPr>
        <p:spPr>
          <a:xfrm>
            <a:off x="4883704" y="2195983"/>
            <a:ext cx="4063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532995" y="2937704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4800" b="1" spc="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4 x 5 x 5 = ?</a:t>
            </a:r>
            <a:endParaRPr kumimoji="1" lang="zh-CN" altLang="en-US" sz="4800" b="1" spc="600" dirty="0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8F8136-6F45-5443-A638-17E20E60BE3E}"/>
              </a:ext>
            </a:extLst>
          </p:cNvPr>
          <p:cNvSpPr/>
          <p:nvPr/>
        </p:nvSpPr>
        <p:spPr>
          <a:xfrm>
            <a:off x="5570388" y="3981677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550" y="911376"/>
            <a:ext cx="40660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DẶN DÒ</a:t>
            </a:r>
            <a:endParaRPr lang="zh-CN" altLang="en-US" sz="5400" b="1" dirty="0">
              <a:solidFill>
                <a:srgbClr val="5A5656"/>
              </a:solidFill>
              <a:latin typeface="#9Slide03 Penumbra" panose="0204060305050602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3860871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Hoàn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thành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tất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cả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vở</a:t>
            </a:r>
            <a:endParaRPr lang="zh-CN" altLang="en-US" sz="2800" dirty="0">
              <a:solidFill>
                <a:srgbClr val="454141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Ôn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tập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cũ</a:t>
            </a:r>
            <a:endParaRPr lang="zh-CN" altLang="en-US" sz="2800" dirty="0">
              <a:solidFill>
                <a:srgbClr val="454141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255111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mới</a:t>
            </a:r>
            <a:endParaRPr lang="zh-CN" altLang="en-US" sz="2800" dirty="0">
              <a:solidFill>
                <a:srgbClr val="454141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276550" y="4443853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419913" y="4577066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2093111" y="2828835"/>
            <a:ext cx="800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kern="400" spc="-680" dirty="0">
                <a:ln w="28575" cmpd="dbl">
                  <a:noFill/>
                </a:ln>
                <a:solidFill>
                  <a:schemeClr val="bg1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TẠM BIỆT CÁC EM</a:t>
            </a:r>
            <a:endParaRPr lang="zh-CN" altLang="en-US" sz="7200" kern="400" spc="-680" dirty="0">
              <a:ln w="28575" cmpd="dbl">
                <a:noFill/>
              </a:ln>
              <a:solidFill>
                <a:schemeClr val="bg1"/>
              </a:solidFill>
              <a:latin typeface="#9Slide03 Penumbra" panose="0204060305050602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E24FCA3-416A-4280-831D-752C5EE176D8}"/>
              </a:ext>
            </a:extLst>
          </p:cNvPr>
          <p:cNvSpPr/>
          <p:nvPr/>
        </p:nvSpPr>
        <p:spPr>
          <a:xfrm>
            <a:off x="2438650" y="2952174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1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96EF907-6C46-4136-8CA5-2018A28D0A5F}"/>
              </a:ext>
            </a:extLst>
          </p:cNvPr>
          <p:cNvSpPr/>
          <p:nvPr/>
        </p:nvSpPr>
        <p:spPr>
          <a:xfrm>
            <a:off x="2438650" y="3746735"/>
            <a:ext cx="562333" cy="56233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45DF5A-4B50-40AE-9D4A-FFF80CFB6F65}"/>
              </a:ext>
            </a:extLst>
          </p:cNvPr>
          <p:cNvSpPr/>
          <p:nvPr/>
        </p:nvSpPr>
        <p:spPr>
          <a:xfrm>
            <a:off x="6297226" y="2948547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6673DB9-FE90-45AF-BF2A-0E6564AE27C2}"/>
              </a:ext>
            </a:extLst>
          </p:cNvPr>
          <p:cNvSpPr/>
          <p:nvPr/>
        </p:nvSpPr>
        <p:spPr>
          <a:xfrm>
            <a:off x="6297226" y="3743108"/>
            <a:ext cx="562333" cy="562333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4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E621D3-1E14-47D6-B6F6-9DD76B90AFD4}"/>
              </a:ext>
            </a:extLst>
          </p:cNvPr>
          <p:cNvSpPr/>
          <p:nvPr/>
        </p:nvSpPr>
        <p:spPr>
          <a:xfrm>
            <a:off x="3219885" y="2994285"/>
            <a:ext cx="244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 lần</a:t>
            </a:r>
            <a:endParaRPr lang="zh-CN" altLang="en-US" sz="14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CA14B6-B3A2-4ACB-B22A-FA353F29B940}"/>
              </a:ext>
            </a:extLst>
          </p:cNvPr>
          <p:cNvSpPr/>
          <p:nvPr/>
        </p:nvSpPr>
        <p:spPr>
          <a:xfrm>
            <a:off x="3219885" y="3774502"/>
            <a:ext cx="244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 lần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4352DAA-9AAB-41A9-9601-921A50BE3CAF}"/>
              </a:ext>
            </a:extLst>
          </p:cNvPr>
          <p:cNvSpPr/>
          <p:nvPr/>
        </p:nvSpPr>
        <p:spPr>
          <a:xfrm>
            <a:off x="7078460" y="2988376"/>
            <a:ext cx="2695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Bằng nhau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960C310-C6FD-4297-80B7-FE311DB315C0}"/>
                  </a:ext>
                </a:extLst>
              </p:cNvPr>
              <p:cNvSpPr/>
              <p:nvPr/>
            </p:nvSpPr>
            <p:spPr>
              <a:xfrm>
                <a:off x="7069300" y="3765280"/>
                <a:ext cx="3237837" cy="801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zh-CN" sz="3200" noProof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雷盖体" panose="00000800000000000000" pitchFamily="2" charset="-122"/>
                  </a:rPr>
                  <a:t>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32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VN" sz="320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VN" sz="320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endParaRPr lang="en-VN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960C310-C6FD-4297-80B7-FE311DB31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300" y="3765280"/>
                <a:ext cx="3237837" cy="801310"/>
              </a:xfrm>
              <a:prstGeom prst="rect">
                <a:avLst/>
              </a:prstGeom>
              <a:blipFill>
                <a:blip r:embed="rId6"/>
                <a:stretch>
                  <a:fillRect l="-4896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1008581" y="1665211"/>
            <a:ext cx="1017483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rtlCol="0">
            <a:spAutoFit/>
          </a:bodyPr>
          <a:lstStyle/>
          <a:p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 </a:t>
            </a:r>
            <a:r>
              <a:rPr lang="nl-NL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365656" y="3475575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7DB31-A2B2-ED43-A18F-3332B7A873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96" y="2727188"/>
            <a:ext cx="701812" cy="701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B5FFA-3B54-D34D-8B1E-BA8345E13C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3" y="3570349"/>
            <a:ext cx="957669" cy="957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97C63B-0389-534B-954C-05B1159A33A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65" y="2721939"/>
            <a:ext cx="957669" cy="9576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A62BF4-458D-2844-A935-0A832E818D5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77" y="3545439"/>
            <a:ext cx="957669" cy="9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/>
      <p:bldP spid="22" grpId="0"/>
      <p:bldP spid="25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E24FCA3-416A-4280-831D-752C5EE176D8}"/>
              </a:ext>
            </a:extLst>
          </p:cNvPr>
          <p:cNvSpPr/>
          <p:nvPr/>
        </p:nvSpPr>
        <p:spPr>
          <a:xfrm>
            <a:off x="2319625" y="2717076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1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96EF907-6C46-4136-8CA5-2018A28D0A5F}"/>
              </a:ext>
            </a:extLst>
          </p:cNvPr>
          <p:cNvSpPr/>
          <p:nvPr/>
        </p:nvSpPr>
        <p:spPr>
          <a:xfrm>
            <a:off x="2497735" y="3764586"/>
            <a:ext cx="562333" cy="56233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45DF5A-4B50-40AE-9D4A-FFF80CFB6F65}"/>
              </a:ext>
            </a:extLst>
          </p:cNvPr>
          <p:cNvSpPr/>
          <p:nvPr/>
        </p:nvSpPr>
        <p:spPr>
          <a:xfrm>
            <a:off x="6313577" y="2830881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6673DB9-FE90-45AF-BF2A-0E6564AE27C2}"/>
              </a:ext>
            </a:extLst>
          </p:cNvPr>
          <p:cNvSpPr/>
          <p:nvPr/>
        </p:nvSpPr>
        <p:spPr>
          <a:xfrm>
            <a:off x="6310420" y="3781151"/>
            <a:ext cx="562333" cy="562333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4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E621D3-1E14-47D6-B6F6-9DD76B90AFD4}"/>
              </a:ext>
            </a:extLst>
          </p:cNvPr>
          <p:cNvSpPr/>
          <p:nvPr/>
        </p:nvSpPr>
        <p:spPr>
          <a:xfrm>
            <a:off x="3100860" y="2759187"/>
            <a:ext cx="244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Hình tứ giác</a:t>
            </a:r>
            <a:endParaRPr lang="zh-CN" altLang="en-US" sz="14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CA14B6-B3A2-4ACB-B22A-FA353F29B940}"/>
              </a:ext>
            </a:extLst>
          </p:cNvPr>
          <p:cNvSpPr/>
          <p:nvPr/>
        </p:nvSpPr>
        <p:spPr>
          <a:xfrm>
            <a:off x="3278971" y="3792353"/>
            <a:ext cx="2124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Khối hộp chữ nhật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4352DAA-9AAB-41A9-9601-921A50BE3CAF}"/>
              </a:ext>
            </a:extLst>
          </p:cNvPr>
          <p:cNvSpPr/>
          <p:nvPr/>
        </p:nvSpPr>
        <p:spPr>
          <a:xfrm>
            <a:off x="7066311" y="2842998"/>
            <a:ext cx="3234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Khối lập phương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960C310-C6FD-4297-80B7-FE311DB315C0}"/>
              </a:ext>
            </a:extLst>
          </p:cNvPr>
          <p:cNvSpPr/>
          <p:nvPr/>
        </p:nvSpPr>
        <p:spPr>
          <a:xfrm>
            <a:off x="7091654" y="3824733"/>
            <a:ext cx="3237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Khối hình vuông</a:t>
            </a:r>
            <a:endParaRPr lang="en-VN" sz="32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1471448" y="1648993"/>
            <a:ext cx="956441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88349" y="3676111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7DB31-A2B2-ED43-A18F-3332B7A873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94" y="2683746"/>
            <a:ext cx="701812" cy="701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B5FFA-3B54-D34D-8B1E-BA8345E13C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58" y="3588200"/>
            <a:ext cx="957669" cy="957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97C63B-0389-534B-954C-05B1159A33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87" y="2725566"/>
            <a:ext cx="957669" cy="9576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A62BF4-458D-2844-A935-0A832E818D5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71" y="3583482"/>
            <a:ext cx="957669" cy="9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7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/>
      <p:bldP spid="22" grpId="0"/>
      <p:bldP spid="24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187" y="709179"/>
            <a:ext cx="704739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Quan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sát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0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</a:t>
            </a:r>
            <a:endParaRPr lang="zh-CN" altLang="en-US" sz="4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26AF84-9B51-45D5-90DF-50E070974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14" y="1813178"/>
            <a:ext cx="659104" cy="5824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B7C213-BC9E-45A0-A60C-E38B2D0B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691" y="3811330"/>
            <a:ext cx="442812" cy="391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F02B57-66D3-0E47-941F-9B9F377E7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4" y="1393954"/>
            <a:ext cx="6829216" cy="40700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A04B7-74BA-344D-8540-33255D67199A}"/>
              </a:ext>
            </a:extLst>
          </p:cNvPr>
          <p:cNvSpPr/>
          <p:nvPr/>
        </p:nvSpPr>
        <p:spPr>
          <a:xfrm>
            <a:off x="7632441" y="1308301"/>
            <a:ext cx="3396343" cy="1060651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12 + 12 + 12 = 36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31CA9-553C-D046-8CC6-DE2EC10298D4}"/>
              </a:ext>
            </a:extLst>
          </p:cNvPr>
          <p:cNvSpPr/>
          <p:nvPr/>
        </p:nvSpPr>
        <p:spPr>
          <a:xfrm>
            <a:off x="7632441" y="2599036"/>
            <a:ext cx="3396343" cy="106065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12 x 3= 36</a:t>
            </a:r>
          </a:p>
        </p:txBody>
      </p:sp>
      <p:cxnSp>
        <p:nvCxnSpPr>
          <p:cNvPr id="13" name="AutoShape 2">
            <a:extLst>
              <a:ext uri="{FF2B5EF4-FFF2-40B4-BE49-F238E27FC236}">
                <a16:creationId xmlns:a16="http://schemas.microsoft.com/office/drawing/2014/main" id="{82E099F9-9D43-104D-8541-50C49E8F1A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20309" y="3929505"/>
            <a:ext cx="47625" cy="571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3">
            <a:extLst>
              <a:ext uri="{FF2B5EF4-FFF2-40B4-BE49-F238E27FC236}">
                <a16:creationId xmlns:a16="http://schemas.microsoft.com/office/drawing/2014/main" id="{DF77E031-265A-A84A-B2C5-69FDF1B489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20309" y="3929505"/>
            <a:ext cx="47625" cy="571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91EEE8-A1C5-5F4B-9D1A-AD6ED334C90F}"/>
              </a:ext>
            </a:extLst>
          </p:cNvPr>
          <p:cNvSpPr txBox="1"/>
          <p:nvPr/>
        </p:nvSpPr>
        <p:spPr>
          <a:xfrm>
            <a:off x="9154624" y="3842717"/>
            <a:ext cx="97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0E1D65-109E-7C45-BC8D-A72C275BF989}"/>
              </a:ext>
            </a:extLst>
          </p:cNvPr>
          <p:cNvSpPr txBox="1"/>
          <p:nvPr/>
        </p:nvSpPr>
        <p:spPr>
          <a:xfrm>
            <a:off x="8762738" y="4196660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525E7-5E02-E243-BA68-9E7F8E1C7695}"/>
              </a:ext>
            </a:extLst>
          </p:cNvPr>
          <p:cNvSpPr txBox="1"/>
          <p:nvPr/>
        </p:nvSpPr>
        <p:spPr>
          <a:xfrm>
            <a:off x="9154624" y="4458269"/>
            <a:ext cx="97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21561-AB62-1141-B4B0-B2507F627F8E}"/>
              </a:ext>
            </a:extLst>
          </p:cNvPr>
          <p:cNvSpPr txBox="1"/>
          <p:nvPr/>
        </p:nvSpPr>
        <p:spPr>
          <a:xfrm>
            <a:off x="9222472" y="3842717"/>
            <a:ext cx="970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_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F24DC7D-8701-6043-AA1B-24BC7FEBC302}"/>
              </a:ext>
            </a:extLst>
          </p:cNvPr>
          <p:cNvSpPr/>
          <p:nvPr/>
        </p:nvSpPr>
        <p:spPr>
          <a:xfrm>
            <a:off x="4613084" y="4267248"/>
            <a:ext cx="3646314" cy="1393955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endParaRPr lang="en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31A624-3BB8-C24D-99BA-EB5FDE4D90CF}"/>
              </a:ext>
            </a:extLst>
          </p:cNvPr>
          <p:cNvSpPr txBox="1"/>
          <p:nvPr/>
        </p:nvSpPr>
        <p:spPr>
          <a:xfrm>
            <a:off x="9429825" y="5140879"/>
            <a:ext cx="38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3E273-F4BF-A64E-8B3A-44BC3CC6776D}"/>
              </a:ext>
            </a:extLst>
          </p:cNvPr>
          <p:cNvSpPr txBox="1"/>
          <p:nvPr/>
        </p:nvSpPr>
        <p:spPr>
          <a:xfrm>
            <a:off x="9158642" y="5140879"/>
            <a:ext cx="38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ED3201-F286-D24D-BDFE-0092A1290A69}"/>
              </a:ext>
            </a:extLst>
          </p:cNvPr>
          <p:cNvSpPr/>
          <p:nvPr/>
        </p:nvSpPr>
        <p:spPr>
          <a:xfrm>
            <a:off x="4607845" y="4393255"/>
            <a:ext cx="3646314" cy="1393955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endParaRPr lang="en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1" grpId="1" animBg="1"/>
      <p:bldP spid="21" grpId="0"/>
      <p:bldP spid="22" grpId="0"/>
      <p:bldP spid="23" grpId="0"/>
      <p:bldP spid="24" grpId="0"/>
      <p:bldP spid="25" grpId="0" animBg="1"/>
      <p:bldP spid="25" grpId="1" animBg="1"/>
      <p:bldP spid="26" grpId="0"/>
      <p:bldP spid="27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72" y="2029846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881" y="3468271"/>
            <a:ext cx="2190230" cy="236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" y="4271064"/>
            <a:ext cx="12192001" cy="258693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321" y="673218"/>
            <a:ext cx="8266080" cy="13542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400" b="1" u="sng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400" b="1" u="sng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1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tính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các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sau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ghi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vào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 smtClean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bảng</a:t>
            </a:r>
            <a:r>
              <a:rPr lang="en-US" altLang="zh-CN" sz="4400" b="1" dirty="0" smtClean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</a:t>
            </a:r>
            <a:endParaRPr lang="zh-CN" altLang="en-US" sz="4400" b="1" dirty="0"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7" name="TextBox 60">
            <a:extLst>
              <a:ext uri="{FF2B5EF4-FFF2-40B4-BE49-F238E27FC236}">
                <a16:creationId xmlns:a16="http://schemas.microsoft.com/office/drawing/2014/main" id="{AD6B0DAA-C5CB-42F4-A54A-A1D63E4D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290" y="4075773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8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5" name="TextBox 60">
            <a:extLst>
              <a:ext uri="{FF2B5EF4-FFF2-40B4-BE49-F238E27FC236}">
                <a16:creationId xmlns:a16="http://schemas.microsoft.com/office/drawing/2014/main" id="{4AA2F6BD-760F-E943-925A-4CFC83D7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065" y="4075773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6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9" name="TextBox 60">
            <a:extLst>
              <a:ext uri="{FF2B5EF4-FFF2-40B4-BE49-F238E27FC236}">
                <a16:creationId xmlns:a16="http://schemas.microsoft.com/office/drawing/2014/main" id="{CE92366F-489F-6B41-9704-1E46F0F9D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735" y="4013085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9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1" name="TextBox 60">
            <a:extLst>
              <a:ext uri="{FF2B5EF4-FFF2-40B4-BE49-F238E27FC236}">
                <a16:creationId xmlns:a16="http://schemas.microsoft.com/office/drawing/2014/main" id="{299B8536-C763-F64B-BE1F-1E9585BB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664" y="4013907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7" name="TextBox 60">
            <a:extLst>
              <a:ext uri="{FF2B5EF4-FFF2-40B4-BE49-F238E27FC236}">
                <a16:creationId xmlns:a16="http://schemas.microsoft.com/office/drawing/2014/main" id="{40870F66-7F3E-D04F-8708-85A8855E1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436" y="4035295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7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8" name="TextBox 60">
            <a:extLst>
              <a:ext uri="{FF2B5EF4-FFF2-40B4-BE49-F238E27FC236}">
                <a16:creationId xmlns:a16="http://schemas.microsoft.com/office/drawing/2014/main" id="{A3BCF2A5-6B36-8743-9BF1-F107E44CB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365" y="4035294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7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AAA24-01F7-1343-A9C6-9BABC78C7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23" y="2807811"/>
            <a:ext cx="1554870" cy="20252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6866" y="2583847"/>
            <a:ext cx="1313793" cy="1446550"/>
            <a:chOff x="2076866" y="2583847"/>
            <a:chExt cx="1313793" cy="1446550"/>
          </a:xfrm>
        </p:grpSpPr>
        <p:sp>
          <p:nvSpPr>
            <p:cNvPr id="2" name="TextBox 1"/>
            <p:cNvSpPr txBox="1"/>
            <p:nvPr/>
          </p:nvSpPr>
          <p:spPr>
            <a:xfrm>
              <a:off x="2331673" y="2583847"/>
              <a:ext cx="8933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</a:t>
              </a:r>
            </a:p>
            <a:p>
              <a:r>
                <a:rPr lang="en-US" sz="4400" b="1" dirty="0" smtClean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2</a:t>
              </a:r>
              <a:endParaRPr lang="en-US" sz="4400" b="1" dirty="0">
                <a:solidFill>
                  <a:srgbClr val="72B3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96349" y="3162041"/>
              <a:ext cx="307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72B35B"/>
                  </a:solidFill>
                </a:rPr>
                <a:t>x</a:t>
              </a:r>
              <a:endParaRPr lang="en-US" sz="2800" b="1" dirty="0">
                <a:solidFill>
                  <a:srgbClr val="72B35B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076866" y="4021741"/>
              <a:ext cx="13137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256533" y="2583847"/>
            <a:ext cx="1313793" cy="1446550"/>
            <a:chOff x="2076866" y="2583847"/>
            <a:chExt cx="1313793" cy="1446550"/>
          </a:xfrm>
        </p:grpSpPr>
        <p:sp>
          <p:nvSpPr>
            <p:cNvPr id="22" name="TextBox 21"/>
            <p:cNvSpPr txBox="1"/>
            <p:nvPr/>
          </p:nvSpPr>
          <p:spPr>
            <a:xfrm>
              <a:off x="2331673" y="2583847"/>
              <a:ext cx="8933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</a:p>
            <a:p>
              <a:r>
                <a:rPr lang="en-US" sz="4400" b="1" dirty="0" smtClean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</a:t>
              </a:r>
              <a:endParaRPr lang="en-US" sz="4400" b="1" dirty="0">
                <a:solidFill>
                  <a:srgbClr val="72B3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96349" y="3162041"/>
              <a:ext cx="307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72B35B"/>
                  </a:solidFill>
                </a:rPr>
                <a:t>x</a:t>
              </a:r>
              <a:endParaRPr lang="en-US" sz="2800" b="1" dirty="0">
                <a:solidFill>
                  <a:srgbClr val="72B35B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76866" y="4021741"/>
              <a:ext cx="13137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585" y="2575191"/>
            <a:ext cx="1313793" cy="1446550"/>
            <a:chOff x="2076866" y="2583847"/>
            <a:chExt cx="1313793" cy="1446550"/>
          </a:xfrm>
        </p:grpSpPr>
        <p:sp>
          <p:nvSpPr>
            <p:cNvPr id="29" name="TextBox 28"/>
            <p:cNvSpPr txBox="1"/>
            <p:nvPr/>
          </p:nvSpPr>
          <p:spPr>
            <a:xfrm>
              <a:off x="2331673" y="2583847"/>
              <a:ext cx="8933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  <a:p>
              <a:r>
                <a:rPr lang="en-US" sz="4400" b="1" dirty="0" smtClean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7</a:t>
              </a:r>
              <a:endParaRPr lang="en-US" sz="4400" b="1" dirty="0">
                <a:solidFill>
                  <a:srgbClr val="72B3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96349" y="3162041"/>
              <a:ext cx="307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72B35B"/>
                  </a:solidFill>
                </a:rPr>
                <a:t>x</a:t>
              </a:r>
              <a:endParaRPr lang="en-US" sz="2800" b="1" dirty="0">
                <a:solidFill>
                  <a:srgbClr val="72B35B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076866" y="4021741"/>
              <a:ext cx="13137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" y="463580"/>
            <a:ext cx="168873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7" grpId="0"/>
      <p:bldP spid="15" grpId="0"/>
      <p:bldP spid="19" grpId="0"/>
      <p:bldP spid="21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5400" b="1" u="sng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5400" b="1" u="sng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2</a:t>
            </a:r>
            <a:r>
              <a:rPr lang="en-US" altLang="zh-CN" sz="54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54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nhẩm</a:t>
            </a:r>
            <a:endParaRPr lang="zh-CN" altLang="en-US" sz="5400" b="1" dirty="0">
              <a:solidFill>
                <a:srgbClr val="5A5656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D92C8-E585-7E49-9B93-E23B9E2BFDA5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Mẫu: 20 x 3 = ?</a:t>
            </a:r>
          </a:p>
          <a:p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      Nhẩm: 2 chục x 3 = 6 chục</a:t>
            </a:r>
          </a:p>
          <a:p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20 x 3 = 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8781C-0589-7A41-BA03-F4413FB3AD2C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10 x 8 = 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E41455-8536-2949-B977-D51D55524A15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30 x 3 = 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03E2E1C-FFFA-2B41-99CC-5064C82AF528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20 x 4 = 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BDDAEA2-B28B-6540-95FC-9CFA40B1FE33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40 x 2 = ?</a:t>
            </a:r>
          </a:p>
        </p:txBody>
      </p:sp>
      <p:sp>
        <p:nvSpPr>
          <p:cNvPr id="2" name="Rectangle 1"/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0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 animBg="1"/>
      <p:bldP spid="55" grpId="0" animBg="1"/>
      <p:bldP spid="56" grpId="0" animBg="1"/>
      <p:bldP spid="57" grpId="0" animBg="1"/>
      <p:bldP spid="2" grpId="0" animBg="1"/>
      <p:bldP spid="11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童趣六一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374</Words>
  <Application>Microsoft Office PowerPoint</Application>
  <PresentationFormat>Widescreen</PresentationFormat>
  <Paragraphs>98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Cambria Math</vt:lpstr>
      <vt:lpstr>等线</vt:lpstr>
      <vt:lpstr>#9Slide03 Penumbra</vt:lpstr>
      <vt:lpstr>Arial</vt:lpstr>
      <vt:lpstr>Cambria</vt:lpstr>
      <vt:lpstr>等线 Light</vt:lpstr>
      <vt:lpstr>雷盖体</vt:lpstr>
      <vt:lpstr>SVN-Newton</vt:lpstr>
      <vt:lpstr>Fredoka One</vt:lpstr>
      <vt:lpstr>Lato Regular</vt:lpstr>
      <vt:lpstr>UTM Avo</vt:lpstr>
      <vt:lpstr>#9Slide03 SVNEvery Movie Every </vt:lpstr>
      <vt:lpstr>SVN-Dancing Script</vt:lpstr>
      <vt:lpstr>M PLUS Rounded 1c</vt:lpstr>
      <vt:lpstr>#9Slide07 HoneyCream</vt:lpstr>
      <vt:lpstr>#9Slide03 AmpleSoft Thin</vt:lpstr>
      <vt:lpstr>Times New Roman</vt:lpstr>
      <vt:lpstr>#9Slide05 Bodega Script</vt:lpstr>
      <vt:lpstr>第一PPT，www.1ppt.com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童趣六一</dc:title>
  <dc:creator>第一PPT</dc:creator>
  <cp:keywords>www.1ppt.com</cp:keywords>
  <dc:description>第一PPT</dc:description>
  <cp:lastModifiedBy>Nguyễn Thị Hồng Linh</cp:lastModifiedBy>
  <cp:revision>447</cp:revision>
  <dcterms:created xsi:type="dcterms:W3CDTF">2018-02-23T07:21:57Z</dcterms:created>
  <dcterms:modified xsi:type="dcterms:W3CDTF">2022-10-18T16:32:36Z</dcterms:modified>
</cp:coreProperties>
</file>