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1061" r:id="rId4"/>
    <p:sldId id="1063" r:id="rId5"/>
    <p:sldId id="1058" r:id="rId6"/>
    <p:sldId id="858" r:id="rId7"/>
    <p:sldId id="1064" r:id="rId8"/>
  </p:sldIdLst>
  <p:sldSz cx="12192000" cy="6858000"/>
  <p:notesSz cx="6858000" cy="9144000"/>
  <p:embeddedFontLst>
    <p:embeddedFont>
      <p:font typeface="DengXian" panose="020B0604020202020204" charset="-122"/>
      <p:regular r:id="rId10"/>
      <p:bold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微软雅黑" panose="020B0503020204020204" pitchFamily="34" charset="-122"/>
      <p:regular r:id="rId18"/>
      <p:bold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941"/>
    <a:srgbClr val="FFD719"/>
    <a:srgbClr val="08B89B"/>
    <a:srgbClr val="08C4A5"/>
    <a:srgbClr val="058F78"/>
    <a:srgbClr val="EAE6C2"/>
    <a:srgbClr val="F2C616"/>
    <a:srgbClr val="2DAB66"/>
    <a:srgbClr val="F08621"/>
    <a:srgbClr val="CC7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2991" autoAdjust="0"/>
  </p:normalViewPr>
  <p:slideViewPr>
    <p:cSldViewPr snapToGrid="0">
      <p:cViewPr varScale="1">
        <p:scale>
          <a:sx n="61" d="100"/>
          <a:sy n="61" d="100"/>
        </p:scale>
        <p:origin x="3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EDB6A-DCB6-434A-8387-23248118383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A685D-1B7D-41D7-944C-9B423A6E1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65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105DE-F4FD-C0AC-FDB2-2DA9EACDC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AC77F-3496-CB85-01B5-CBB82B985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D2FF0-6D8E-591F-3A4A-E005C6814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9CF43-B9BC-B310-3E47-A0FC2D87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4AEEE-D95B-DD3E-F913-DC587FFA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A152-1510-755C-5A94-F8B595E2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C5684-1496-E355-19C7-D16F9C49B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85ECB-9386-9550-9938-E0546ADD7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175E0-427E-93F5-4F1D-1E8B3DA9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7DB85-4C73-347E-9C46-CBF20093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EF7388-9017-CBA2-ECD6-E725A956B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1F534-BF67-2D7F-87CA-F60D7DB4C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69E24-B229-1B07-110D-BDECC765E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E5131-A054-0F67-59E1-78EC911D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09058-2A1C-8B7D-C47C-EB872532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7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7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7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3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2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7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279F7-471E-D6C7-072A-0767B6DC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FA938-FCC9-15BD-844B-F9D874337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01980-5535-1694-40EA-63DE318C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AB589-E492-5E69-DFDD-42DDF319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465AD-2C40-95D4-58A2-36FF2CEA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89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3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2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0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1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2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12563-FAA6-0750-1FE6-C8C03678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B96C0-81DA-7157-D608-38F74D9D1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2207F-8CED-67EE-CF17-2FA38791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192A1-E8E0-AC42-6DCC-4CB8AA46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58F5E-3E2B-CDB3-2BC3-12FCA29B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3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6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301DE-01A0-8849-9E3C-24BC665B5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30D1D-EE4E-40C0-7033-A26BE686E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7B377-9CE2-FB9F-235B-E7A433242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EBDF7-D436-19BF-AFCD-48C97AF3A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54976-8DC9-DFC6-313D-5788B851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C2380-4533-2DE8-8982-32CD295B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BB0BB-7955-EDCC-5DF4-89006BBF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B8690-D30C-249A-A772-DB048B2E3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F0D1-F1DF-3D94-9200-A869580E1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D47BF-43DA-1A53-1C1C-051B233E1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63BB8D-0C72-F4AC-EA41-AC2ACCF7D9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E7C0A5-E38B-A811-3AF2-9DB357B6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8BCDC5-9D39-AF8F-10CA-923D5DC0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31F31D-1704-992C-8517-09B1DE88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7359A-523F-DFDC-0D4E-6FC7BF75C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86850-8C4F-EB4E-81AF-14E85B8FC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DB202-8E2B-7A34-DD23-F47B20D43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353ED1-075B-9833-1398-5664A605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8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C3B0F8-E6F7-E58A-AB6F-7AD1813B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67143-2356-2CAC-4312-B863EEE6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977DB-B5C9-1E12-5DF2-BEB6FECF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865BC-55E7-B2CF-7A69-AA80C653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79F79-A04F-10E5-D4D7-1F810F638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1E304-F0B4-2252-4DE6-FF976267A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F57D2-E2F1-802F-1322-D5541BE8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7111A-801E-BDD5-D5BA-C4EAD6E7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7B538-DEF0-A308-A093-EB97D440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3615-072F-88DE-40AC-FF82FF1B8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FACDE7-36AE-3BFF-2B67-048DDDEC2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25D51-D144-D09B-A26E-821C291F8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9072B-B91D-09F3-5838-3C87F24DB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62F71-A2FE-0E05-B211-BC67B544E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9DE6E-A812-56BC-1A2A-395E0C5F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7F4A4-4DF2-B504-1ED7-B53962E34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AFECE-0709-ECE9-155E-7D7F9B40F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078A7-7F58-BB9A-E010-5F3541462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D1688-87A4-46C2-A50A-935C16CB0DB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1242D-BA67-FE98-DEE5-ABC8EEE8F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3570C-C58F-1211-1AB4-C13E5DC0B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5A51E-122B-4EFC-A1F9-DCAAB76222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AA07BC6-677E-A1BA-252A-B145D84CFF4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99384-A19D-95D0-131C-F5B855BD9A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29814C-02E6-2044-C673-76DBB40CA1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7B7E6-7FCF-B188-9F6E-7DAE196087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F42D85-41A6-38C7-482A-0657E48673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30D5D0A-0E6F-75DA-FF79-17447154F11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A29300-22C1-5ED6-BB7F-A4C9C0420A7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31582C-E4CE-471D-8B8C-D66B50AB115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217754-3344-4864-BFF4-3AADC1E47DF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0EC721-7A90-954D-EEF5-16BCD02024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8137DB9-FFD9-773C-C1E4-B7B5FFC1F91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BBD34-7EBC-5C22-A18F-1B40416BDD8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38A54-DCD4-2F77-42DA-967FC4AB6BD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6204A-5253-ED8D-1C1C-19BBC4D786E2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4E067B-ADFE-4636-B3F6-249A194F44F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5F53D2-AD8A-3402-0AC1-E3E9EAF6F38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2A7AEE-4582-B858-DC42-7F22AD5AE1A0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88BD40-7870-4B59-36CA-841EEBBD642D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393AC2-FC2C-48DD-88A2-B89D56292754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CB92E-D2C8-8344-EBB5-943FA92B8C8B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6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1" r:id="rId8"/>
    <p:sldLayoutId id="2147483678" r:id="rId9"/>
    <p:sldLayoutId id="2147483677" r:id="rId10"/>
    <p:sldLayoutId id="2147483676" r:id="rId11"/>
    <p:sldLayoutId id="2147483675" r:id="rId12"/>
    <p:sldLayoutId id="2147483668" r:id="rId13"/>
    <p:sldLayoutId id="2147483685" r:id="rId14"/>
    <p:sldLayoutId id="2147483684" r:id="rId15"/>
    <p:sldLayoutId id="2147483683" r:id="rId16"/>
    <p:sldLayoutId id="2147483682" r:id="rId17"/>
    <p:sldLayoutId id="2147483680" r:id="rId18"/>
    <p:sldLayoutId id="2147483679" r:id="rId19"/>
    <p:sldLayoutId id="2147483669" r:id="rId20"/>
    <p:sldLayoutId id="2147483670" r:id="rId21"/>
    <p:sldLayoutId id="2147483671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1023FB54-39AF-60DC-106F-8223A136F6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0110" y="211521"/>
            <a:ext cx="2969009" cy="14570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996FB6-BE7C-741F-6B9F-08206EAF88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071" y="1136100"/>
            <a:ext cx="9474005" cy="39566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000F4C3-FE84-481E-835B-4A74C32EB1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5926" y="4811449"/>
            <a:ext cx="359085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B36EB2-5C48-5770-95FC-E925FC6352BF}"/>
              </a:ext>
            </a:extLst>
          </p:cNvPr>
          <p:cNvGrpSpPr/>
          <p:nvPr/>
        </p:nvGrpSpPr>
        <p:grpSpPr>
          <a:xfrm>
            <a:off x="977969" y="318468"/>
            <a:ext cx="5801366" cy="896626"/>
            <a:chOff x="825820" y="1243370"/>
            <a:chExt cx="4592362" cy="8966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A5E9EFC7-2F5E-ECEB-15CC-42D24F91EFB0}"/>
                </a:ext>
              </a:extLst>
            </p:cNvPr>
            <p:cNvSpPr/>
            <p:nvPr/>
          </p:nvSpPr>
          <p:spPr>
            <a:xfrm>
              <a:off x="1004835" y="1243370"/>
              <a:ext cx="4251575" cy="896626"/>
            </a:xfrm>
            <a:prstGeom prst="wedgeRoundRectCallout">
              <a:avLst>
                <a:gd name="adj1" fmla="val -49112"/>
                <a:gd name="adj2" fmla="val 96689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C21F11-F7C8-D0DB-9F8D-125353D86CD5}"/>
                </a:ext>
              </a:extLst>
            </p:cNvPr>
            <p:cNvSpPr txBox="1"/>
            <p:nvPr/>
          </p:nvSpPr>
          <p:spPr>
            <a:xfrm>
              <a:off x="825820" y="1385948"/>
              <a:ext cx="45923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Mỗi chùm có 26 quả nho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842022-057C-7CD7-67FD-41AC55734032}"/>
              </a:ext>
            </a:extLst>
          </p:cNvPr>
          <p:cNvGrpSpPr/>
          <p:nvPr/>
        </p:nvGrpSpPr>
        <p:grpSpPr>
          <a:xfrm>
            <a:off x="7573573" y="818299"/>
            <a:ext cx="3770464" cy="1970832"/>
            <a:chOff x="2263089" y="1260800"/>
            <a:chExt cx="2984700" cy="197083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5404422B-FDF8-C623-A92D-1D1A690422B6}"/>
                </a:ext>
              </a:extLst>
            </p:cNvPr>
            <p:cNvSpPr/>
            <p:nvPr/>
          </p:nvSpPr>
          <p:spPr>
            <a:xfrm>
              <a:off x="2263089" y="1260800"/>
              <a:ext cx="2984700" cy="1970832"/>
            </a:xfrm>
            <a:prstGeom prst="wedgeRoundRectCallout">
              <a:avLst>
                <a:gd name="adj1" fmla="val 26839"/>
                <a:gd name="adj2" fmla="val 75164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830DAF-B824-A9F3-8416-96469C020E95}"/>
                </a:ext>
              </a:extLst>
            </p:cNvPr>
            <p:cNvSpPr txBox="1"/>
            <p:nvPr/>
          </p:nvSpPr>
          <p:spPr>
            <a:xfrm>
              <a:off x="2309486" y="1355769"/>
              <a:ext cx="293440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Vậy 3 chùm có tất cả bao nhiêu quả nho?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51030D4-D678-06A5-3E6A-28E2A1A3462B}"/>
              </a:ext>
            </a:extLst>
          </p:cNvPr>
          <p:cNvGrpSpPr/>
          <p:nvPr/>
        </p:nvGrpSpPr>
        <p:grpSpPr>
          <a:xfrm>
            <a:off x="2709177" y="5078502"/>
            <a:ext cx="4822298" cy="1223532"/>
            <a:chOff x="5220230" y="3592285"/>
            <a:chExt cx="4822298" cy="122353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D0910AE-219F-820D-4FE8-0AD69A2BCA0D}"/>
                </a:ext>
              </a:extLst>
            </p:cNvPr>
            <p:cNvSpPr/>
            <p:nvPr/>
          </p:nvSpPr>
          <p:spPr>
            <a:xfrm>
              <a:off x="5220230" y="3615488"/>
              <a:ext cx="4822298" cy="1200329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5655A0-838D-3698-6007-90EC52818CC0}"/>
                </a:ext>
              </a:extLst>
            </p:cNvPr>
            <p:cNvSpPr txBox="1"/>
            <p:nvPr/>
          </p:nvSpPr>
          <p:spPr>
            <a:xfrm>
              <a:off x="5708992" y="3592285"/>
              <a:ext cx="402771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66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26 x 3 = ?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EB9130-AB0B-1576-3B5A-933B0A13E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130" b="70926" l="59740" r="75677">
                        <a14:foregroundMark x1="65729" y1="43796" x2="70417" y2="45000"/>
                        <a14:foregroundMark x1="66406" y1="42222" x2="68021" y2="42130"/>
                        <a14:foregroundMark x1="60625" y1="57500" x2="61302" y2="58426"/>
                        <a14:foregroundMark x1="59740" y1="57870" x2="60104" y2="57963"/>
                        <a14:foregroundMark x1="65417" y1="70926" x2="69792" y2="7055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265" t="40590" r="22242" b="25820"/>
          <a:stretch/>
        </p:blipFill>
        <p:spPr>
          <a:xfrm>
            <a:off x="8394925" y="3429000"/>
            <a:ext cx="3615917" cy="3694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7DD93A-24F5-FEAD-0934-5F08C0EA1B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2" b="73611" l="23073" r="38490">
                        <a14:foregroundMark x1="30625" y1="52778" x2="34740" y2="51759"/>
                        <a14:foregroundMark x1="31771" y1="48426" x2="32083" y2="55463"/>
                        <a14:foregroundMark x1="32969" y1="48889" x2="34844" y2="51019"/>
                        <a14:foregroundMark x1="38438" y1="55093" x2="38490" y2="54722"/>
                        <a14:foregroundMark x1="30833" y1="47593" x2="32969" y2="47500"/>
                      </a14:backgroundRemoval>
                    </a14:imgEffect>
                  </a14:imgLayer>
                </a14:imgProps>
              </a:ext>
            </a:extLst>
          </a:blip>
          <a:srcRect l="21196" t="44007" r="59768" b="23088"/>
          <a:stretch/>
        </p:blipFill>
        <p:spPr>
          <a:xfrm>
            <a:off x="-939498" y="1463963"/>
            <a:ext cx="4287219" cy="4168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7B7284-9564-C12B-1E9A-3E5F23E8DC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59" y="1481955"/>
            <a:ext cx="1511633" cy="2646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BAC762-4FD3-7E77-5C18-3D74967CD3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10" y="1539723"/>
            <a:ext cx="1511633" cy="264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4DF95E-3087-6B1D-6B98-6B0E28F904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26" y="1453988"/>
            <a:ext cx="1511633" cy="26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F9F709-A0F6-DB23-747E-B5A326C2C806}"/>
              </a:ext>
            </a:extLst>
          </p:cNvPr>
          <p:cNvGrpSpPr/>
          <p:nvPr/>
        </p:nvGrpSpPr>
        <p:grpSpPr>
          <a:xfrm>
            <a:off x="1015519" y="471822"/>
            <a:ext cx="4168200" cy="923330"/>
            <a:chOff x="5960318" y="3592285"/>
            <a:chExt cx="4168200" cy="9233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E6782CC-6D03-6347-E026-93E5B359932C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84BF5E-B7AB-F902-1285-07C5967B6663}"/>
                </a:ext>
              </a:extLst>
            </p:cNvPr>
            <p:cNvSpPr txBox="1"/>
            <p:nvPr/>
          </p:nvSpPr>
          <p:spPr>
            <a:xfrm>
              <a:off x="6352129" y="3592285"/>
              <a:ext cx="338457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26 x 3 = ?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811B1E-BEFC-5FA0-537A-ABA08C730A0C}"/>
              </a:ext>
            </a:extLst>
          </p:cNvPr>
          <p:cNvSpPr txBox="1"/>
          <p:nvPr/>
        </p:nvSpPr>
        <p:spPr>
          <a:xfrm>
            <a:off x="2195230" y="1782096"/>
            <a:ext cx="14132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26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0ADF9-B435-F6BF-AC27-DD4730A329F2}"/>
              </a:ext>
            </a:extLst>
          </p:cNvPr>
          <p:cNvSpPr txBox="1"/>
          <p:nvPr/>
        </p:nvSpPr>
        <p:spPr>
          <a:xfrm>
            <a:off x="2686843" y="2859913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A29C5-3AB0-AE21-D0FA-1E864113B253}"/>
              </a:ext>
            </a:extLst>
          </p:cNvPr>
          <p:cNvSpPr txBox="1"/>
          <p:nvPr/>
        </p:nvSpPr>
        <p:spPr>
          <a:xfrm>
            <a:off x="1765247" y="2447641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DE7354-DC87-37F5-D48E-068CEAEA7F3B}"/>
              </a:ext>
            </a:extLst>
          </p:cNvPr>
          <p:cNvCxnSpPr>
            <a:cxnSpLocks/>
          </p:cNvCxnSpPr>
          <p:nvPr/>
        </p:nvCxnSpPr>
        <p:spPr>
          <a:xfrm>
            <a:off x="2330245" y="3864077"/>
            <a:ext cx="12781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EBA39E7-98AE-FEC5-6FDE-852264DABBEA}"/>
              </a:ext>
            </a:extLst>
          </p:cNvPr>
          <p:cNvSpPr txBox="1"/>
          <p:nvPr/>
        </p:nvSpPr>
        <p:spPr>
          <a:xfrm>
            <a:off x="2686843" y="3757850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8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1B7833-900A-9B23-96A6-77B0DBE9B172}"/>
              </a:ext>
            </a:extLst>
          </p:cNvPr>
          <p:cNvSpPr txBox="1"/>
          <p:nvPr/>
        </p:nvSpPr>
        <p:spPr>
          <a:xfrm>
            <a:off x="2178023" y="3762428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7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F23E28-4474-4616-845F-FF410E500B46}"/>
              </a:ext>
            </a:extLst>
          </p:cNvPr>
          <p:cNvSpPr txBox="1"/>
          <p:nvPr/>
        </p:nvSpPr>
        <p:spPr>
          <a:xfrm>
            <a:off x="4625387" y="1659584"/>
            <a:ext cx="5801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</a:rPr>
              <a:t>3 nhân 6 bằng 18,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</a:rPr>
              <a:t>viết 8 nhớ 1.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DBEBA-F933-118F-557C-04C2C8D4F18A}"/>
              </a:ext>
            </a:extLst>
          </p:cNvPr>
          <p:cNvSpPr txBox="1"/>
          <p:nvPr/>
        </p:nvSpPr>
        <p:spPr>
          <a:xfrm>
            <a:off x="4728627" y="3056742"/>
            <a:ext cx="5801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</a:rPr>
              <a:t>3 nhân 2 bằng 6,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thêm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7,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viết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7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0603229-36C6-C4E9-F637-11D6A588F3E2}"/>
              </a:ext>
            </a:extLst>
          </p:cNvPr>
          <p:cNvSpPr/>
          <p:nvPr/>
        </p:nvSpPr>
        <p:spPr>
          <a:xfrm>
            <a:off x="5053781" y="1922436"/>
            <a:ext cx="238191" cy="2381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A6B1C92-5EC1-5BC7-4C22-8891AF775668}"/>
              </a:ext>
            </a:extLst>
          </p:cNvPr>
          <p:cNvSpPr/>
          <p:nvPr/>
        </p:nvSpPr>
        <p:spPr>
          <a:xfrm>
            <a:off x="5053781" y="3317446"/>
            <a:ext cx="238191" cy="2381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046C45-229A-1CB1-62AD-4719C6C08DB1}"/>
              </a:ext>
            </a:extLst>
          </p:cNvPr>
          <p:cNvGrpSpPr/>
          <p:nvPr/>
        </p:nvGrpSpPr>
        <p:grpSpPr>
          <a:xfrm>
            <a:off x="2901834" y="5045726"/>
            <a:ext cx="4168200" cy="923330"/>
            <a:chOff x="5960318" y="3592285"/>
            <a:chExt cx="4168200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E4152C5-6839-57E0-CF3B-1F65A0BE6E26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F638F0-4F99-8AC0-2E5C-65BF7B4B4C02}"/>
                </a:ext>
              </a:extLst>
            </p:cNvPr>
            <p:cNvSpPr txBox="1"/>
            <p:nvPr/>
          </p:nvSpPr>
          <p:spPr>
            <a:xfrm>
              <a:off x="6352129" y="3592285"/>
              <a:ext cx="26548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26 x 3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630DC78-7017-C4C9-41FC-31455866EA8D}"/>
              </a:ext>
            </a:extLst>
          </p:cNvPr>
          <p:cNvSpPr txBox="1"/>
          <p:nvPr/>
        </p:nvSpPr>
        <p:spPr>
          <a:xfrm>
            <a:off x="5921399" y="5045726"/>
            <a:ext cx="644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8E02C6-3403-4F24-3752-C1593D64C7D8}"/>
              </a:ext>
            </a:extLst>
          </p:cNvPr>
          <p:cNvSpPr txBox="1"/>
          <p:nvPr/>
        </p:nvSpPr>
        <p:spPr>
          <a:xfrm>
            <a:off x="5711429" y="4996333"/>
            <a:ext cx="996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78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D820652-4B93-0781-E10B-8BDBB2E8C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8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BC844-E8A2-A26C-F189-8B263C19A9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325" y="1044456"/>
            <a:ext cx="6396108" cy="52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5ACCA4-90C1-91DC-70EF-B7FF639FF7C1}"/>
              </a:ext>
            </a:extLst>
          </p:cNvPr>
          <p:cNvSpPr txBox="1"/>
          <p:nvPr/>
        </p:nvSpPr>
        <p:spPr>
          <a:xfrm>
            <a:off x="848211" y="1654277"/>
            <a:ext cx="14132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37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E087C-9F4A-8655-E70F-B9F5DE1EA7F7}"/>
              </a:ext>
            </a:extLst>
          </p:cNvPr>
          <p:cNvSpPr txBox="1"/>
          <p:nvPr/>
        </p:nvSpPr>
        <p:spPr>
          <a:xfrm>
            <a:off x="1339824" y="273209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4969D-9D7D-5731-455E-A0842507FF0C}"/>
              </a:ext>
            </a:extLst>
          </p:cNvPr>
          <p:cNvSpPr txBox="1"/>
          <p:nvPr/>
        </p:nvSpPr>
        <p:spPr>
          <a:xfrm>
            <a:off x="418228" y="231982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01C7AE-EA2D-AB32-5809-31899EFF3964}"/>
              </a:ext>
            </a:extLst>
          </p:cNvPr>
          <p:cNvCxnSpPr>
            <a:cxnSpLocks/>
          </p:cNvCxnSpPr>
          <p:nvPr/>
        </p:nvCxnSpPr>
        <p:spPr>
          <a:xfrm>
            <a:off x="983226" y="3736258"/>
            <a:ext cx="12781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7566A2F-78D1-85C6-1FE3-80533AC5C089}"/>
              </a:ext>
            </a:extLst>
          </p:cNvPr>
          <p:cNvSpPr txBox="1"/>
          <p:nvPr/>
        </p:nvSpPr>
        <p:spPr>
          <a:xfrm>
            <a:off x="1339824" y="3630031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4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3B9FC-E7F2-BFB5-737B-16EC882BEABC}"/>
              </a:ext>
            </a:extLst>
          </p:cNvPr>
          <p:cNvSpPr txBox="1"/>
          <p:nvPr/>
        </p:nvSpPr>
        <p:spPr>
          <a:xfrm>
            <a:off x="831004" y="3634609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7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CF99E-D80E-6114-6A54-1DAA677C9D59}"/>
              </a:ext>
            </a:extLst>
          </p:cNvPr>
          <p:cNvSpPr txBox="1"/>
          <p:nvPr/>
        </p:nvSpPr>
        <p:spPr>
          <a:xfrm>
            <a:off x="3325938" y="1652833"/>
            <a:ext cx="14132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16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C8E79-2358-3101-10CA-3B012CDF5A4B}"/>
              </a:ext>
            </a:extLst>
          </p:cNvPr>
          <p:cNvSpPr txBox="1"/>
          <p:nvPr/>
        </p:nvSpPr>
        <p:spPr>
          <a:xfrm>
            <a:off x="3817551" y="2730650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4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3A0A3D-D140-81CA-9DE6-557376139466}"/>
              </a:ext>
            </a:extLst>
          </p:cNvPr>
          <p:cNvSpPr txBox="1"/>
          <p:nvPr/>
        </p:nvSpPr>
        <p:spPr>
          <a:xfrm>
            <a:off x="2895955" y="2318378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6E8E54-FB30-74F4-4D8C-C1926CD2A39F}"/>
              </a:ext>
            </a:extLst>
          </p:cNvPr>
          <p:cNvCxnSpPr>
            <a:cxnSpLocks/>
          </p:cNvCxnSpPr>
          <p:nvPr/>
        </p:nvCxnSpPr>
        <p:spPr>
          <a:xfrm>
            <a:off x="3460953" y="3734814"/>
            <a:ext cx="12781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CF694F0-5931-DEFA-A1E0-2EF7636EA4B9}"/>
              </a:ext>
            </a:extLst>
          </p:cNvPr>
          <p:cNvSpPr txBox="1"/>
          <p:nvPr/>
        </p:nvSpPr>
        <p:spPr>
          <a:xfrm>
            <a:off x="3817551" y="3628587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4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822CA4-91D2-7B09-B7EB-127A167AA795}"/>
              </a:ext>
            </a:extLst>
          </p:cNvPr>
          <p:cNvSpPr txBox="1"/>
          <p:nvPr/>
        </p:nvSpPr>
        <p:spPr>
          <a:xfrm>
            <a:off x="3308731" y="3633165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6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CDCD54-A949-41A3-6A15-1166981D7EFD}"/>
              </a:ext>
            </a:extLst>
          </p:cNvPr>
          <p:cNvSpPr txBox="1"/>
          <p:nvPr/>
        </p:nvSpPr>
        <p:spPr>
          <a:xfrm>
            <a:off x="6098636" y="1654277"/>
            <a:ext cx="14132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29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2322DE-48FB-371D-956C-876C5211C02C}"/>
              </a:ext>
            </a:extLst>
          </p:cNvPr>
          <p:cNvSpPr txBox="1"/>
          <p:nvPr/>
        </p:nvSpPr>
        <p:spPr>
          <a:xfrm>
            <a:off x="6590249" y="273209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A3440D-8B40-1519-F802-16591FE6EBDC}"/>
              </a:ext>
            </a:extLst>
          </p:cNvPr>
          <p:cNvSpPr txBox="1"/>
          <p:nvPr/>
        </p:nvSpPr>
        <p:spPr>
          <a:xfrm>
            <a:off x="5668653" y="231982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F6DCA9-C657-BE52-15B9-85709F94EDE3}"/>
              </a:ext>
            </a:extLst>
          </p:cNvPr>
          <p:cNvCxnSpPr>
            <a:cxnSpLocks/>
          </p:cNvCxnSpPr>
          <p:nvPr/>
        </p:nvCxnSpPr>
        <p:spPr>
          <a:xfrm>
            <a:off x="6233651" y="3736258"/>
            <a:ext cx="12781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1D0FC6B-5831-013E-ADA9-935DFB46D197}"/>
              </a:ext>
            </a:extLst>
          </p:cNvPr>
          <p:cNvSpPr txBox="1"/>
          <p:nvPr/>
        </p:nvSpPr>
        <p:spPr>
          <a:xfrm>
            <a:off x="6590249" y="3630031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7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2C82A-5B46-33E1-8ECF-D207B6B9C815}"/>
              </a:ext>
            </a:extLst>
          </p:cNvPr>
          <p:cNvSpPr txBox="1"/>
          <p:nvPr/>
        </p:nvSpPr>
        <p:spPr>
          <a:xfrm>
            <a:off x="6081429" y="3634609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8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8138BF-60C9-55C8-84A5-5A3483F861E9}"/>
              </a:ext>
            </a:extLst>
          </p:cNvPr>
          <p:cNvSpPr txBox="1"/>
          <p:nvPr/>
        </p:nvSpPr>
        <p:spPr>
          <a:xfrm>
            <a:off x="8780207" y="1649699"/>
            <a:ext cx="14132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18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D6381E-041F-1A1A-0DCE-67D4D9D35F6B}"/>
              </a:ext>
            </a:extLst>
          </p:cNvPr>
          <p:cNvSpPr txBox="1"/>
          <p:nvPr/>
        </p:nvSpPr>
        <p:spPr>
          <a:xfrm>
            <a:off x="9271820" y="2727516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noProof="0" dirty="0">
                <a:solidFill>
                  <a:srgbClr val="000000"/>
                </a:solidFill>
                <a:latin typeface="Cambria" panose="02040503050406030204" pitchFamily="18" charset="0"/>
              </a:rPr>
              <a:t>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879F89-933B-0A79-FBA4-4BF07E1750C6}"/>
              </a:ext>
            </a:extLst>
          </p:cNvPr>
          <p:cNvSpPr txBox="1"/>
          <p:nvPr/>
        </p:nvSpPr>
        <p:spPr>
          <a:xfrm>
            <a:off x="8350224" y="231524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03A6-D52A-D703-5110-ED6C2D2ED14D}"/>
              </a:ext>
            </a:extLst>
          </p:cNvPr>
          <p:cNvCxnSpPr>
            <a:cxnSpLocks/>
          </p:cNvCxnSpPr>
          <p:nvPr/>
        </p:nvCxnSpPr>
        <p:spPr>
          <a:xfrm>
            <a:off x="8915222" y="3731680"/>
            <a:ext cx="12781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859FC27-B49F-26DA-FD64-F66EDF2ECFD8}"/>
              </a:ext>
            </a:extLst>
          </p:cNvPr>
          <p:cNvSpPr txBox="1"/>
          <p:nvPr/>
        </p:nvSpPr>
        <p:spPr>
          <a:xfrm>
            <a:off x="9271820" y="3625453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0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F58ABE-0FF7-78A9-15DE-FF24E66F826E}"/>
              </a:ext>
            </a:extLst>
          </p:cNvPr>
          <p:cNvSpPr txBox="1"/>
          <p:nvPr/>
        </p:nvSpPr>
        <p:spPr>
          <a:xfrm>
            <a:off x="8763000" y="3630031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9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70436F3-D47C-1C18-341F-E086511F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127BFD-9412-40A6-693E-E3B40628E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55" y="-178177"/>
            <a:ext cx="30604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6" grpId="0"/>
      <p:bldP spid="27" grpId="0"/>
      <p:bldP spid="28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7329212" cy="1355662"/>
            <a:chOff x="2188414" y="252108"/>
            <a:chExt cx="7329212" cy="13556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2" y="304711"/>
              <a:ext cx="680379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7A10813-48C3-FB68-8003-E6A9EEBE0563}"/>
              </a:ext>
            </a:extLst>
          </p:cNvPr>
          <p:cNvGrpSpPr/>
          <p:nvPr/>
        </p:nvGrpSpPr>
        <p:grpSpPr>
          <a:xfrm>
            <a:off x="247050" y="2384903"/>
            <a:ext cx="2403488" cy="671893"/>
            <a:chOff x="1767445" y="2224216"/>
            <a:chExt cx="2403488" cy="6718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1047E5C-1B32-3B42-D1DF-048166BB2D27}"/>
                </a:ext>
              </a:extLst>
            </p:cNvPr>
            <p:cNvSpPr/>
            <p:nvPr/>
          </p:nvSpPr>
          <p:spPr>
            <a:xfrm>
              <a:off x="2074606" y="2237347"/>
              <a:ext cx="2096327" cy="658762"/>
            </a:xfrm>
            <a:prstGeom prst="roundRect">
              <a:avLst/>
            </a:prstGeom>
            <a:solidFill>
              <a:srgbClr val="08B8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743022C1-CFFE-1C0B-FC37-CEA094710F84}"/>
                </a:ext>
              </a:extLst>
            </p:cNvPr>
            <p:cNvSpPr/>
            <p:nvPr/>
          </p:nvSpPr>
          <p:spPr>
            <a:xfrm>
              <a:off x="1767445" y="2237347"/>
              <a:ext cx="841938" cy="658762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98C8F6-1F02-5431-445E-2870EF5F8D69}"/>
                </a:ext>
              </a:extLst>
            </p:cNvPr>
            <p:cNvSpPr txBox="1"/>
            <p:nvPr/>
          </p:nvSpPr>
          <p:spPr>
            <a:xfrm>
              <a:off x="2535493" y="2224216"/>
              <a:ext cx="15615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x 6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D7BF5D-8E5B-AA42-FD10-DD173BD9E597}"/>
                </a:ext>
              </a:extLst>
            </p:cNvPr>
            <p:cNvSpPr txBox="1"/>
            <p:nvPr/>
          </p:nvSpPr>
          <p:spPr>
            <a:xfrm>
              <a:off x="1864492" y="2224216"/>
              <a:ext cx="6187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1E512A-8D3F-478F-42AB-AAB25516B576}"/>
              </a:ext>
            </a:extLst>
          </p:cNvPr>
          <p:cNvGrpSpPr/>
          <p:nvPr/>
        </p:nvGrpSpPr>
        <p:grpSpPr>
          <a:xfrm>
            <a:off x="2957699" y="2398034"/>
            <a:ext cx="2403488" cy="671893"/>
            <a:chOff x="1767445" y="2224216"/>
            <a:chExt cx="2403488" cy="67189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D64F04A-2A41-E1F9-4911-C898FBCCA88B}"/>
                </a:ext>
              </a:extLst>
            </p:cNvPr>
            <p:cNvSpPr/>
            <p:nvPr/>
          </p:nvSpPr>
          <p:spPr>
            <a:xfrm>
              <a:off x="2074606" y="2237347"/>
              <a:ext cx="2096327" cy="658762"/>
            </a:xfrm>
            <a:prstGeom prst="roundRect">
              <a:avLst/>
            </a:prstGeom>
            <a:solidFill>
              <a:srgbClr val="08B8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543EA17B-F95F-5B15-2B3E-15074DB87D94}"/>
                </a:ext>
              </a:extLst>
            </p:cNvPr>
            <p:cNvSpPr/>
            <p:nvPr/>
          </p:nvSpPr>
          <p:spPr>
            <a:xfrm>
              <a:off x="1767445" y="2237347"/>
              <a:ext cx="841938" cy="658762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06A827-9B3A-14D0-DAA8-6B1B5F7E2B02}"/>
                </a:ext>
              </a:extLst>
            </p:cNvPr>
            <p:cNvSpPr txBox="1"/>
            <p:nvPr/>
          </p:nvSpPr>
          <p:spPr>
            <a:xfrm>
              <a:off x="2535493" y="2224216"/>
              <a:ext cx="15615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 x 8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642B9B-B577-0295-E1D8-6828059D9F7E}"/>
                </a:ext>
              </a:extLst>
            </p:cNvPr>
            <p:cNvSpPr txBox="1"/>
            <p:nvPr/>
          </p:nvSpPr>
          <p:spPr>
            <a:xfrm>
              <a:off x="1864492" y="2224216"/>
              <a:ext cx="6187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43963C-15B1-D74E-84D4-C3E6F0E85947}"/>
              </a:ext>
            </a:extLst>
          </p:cNvPr>
          <p:cNvGrpSpPr/>
          <p:nvPr/>
        </p:nvGrpSpPr>
        <p:grpSpPr>
          <a:xfrm>
            <a:off x="5571301" y="2355423"/>
            <a:ext cx="2403488" cy="671893"/>
            <a:chOff x="1767445" y="2224216"/>
            <a:chExt cx="2403488" cy="67189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0EB7BB9-DA22-A52A-CE65-FBC04431E8DF}"/>
                </a:ext>
              </a:extLst>
            </p:cNvPr>
            <p:cNvSpPr/>
            <p:nvPr/>
          </p:nvSpPr>
          <p:spPr>
            <a:xfrm>
              <a:off x="2074606" y="2237347"/>
              <a:ext cx="2096327" cy="658762"/>
            </a:xfrm>
            <a:prstGeom prst="roundRect">
              <a:avLst/>
            </a:prstGeom>
            <a:solidFill>
              <a:srgbClr val="08B8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1E50DE87-88CD-1F45-F8EF-15EBD1486315}"/>
                </a:ext>
              </a:extLst>
            </p:cNvPr>
            <p:cNvSpPr/>
            <p:nvPr/>
          </p:nvSpPr>
          <p:spPr>
            <a:xfrm>
              <a:off x="1767445" y="2237347"/>
              <a:ext cx="841938" cy="658762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42BE91-FE07-E3CD-1865-6594A0EBAA39}"/>
                </a:ext>
              </a:extLst>
            </p:cNvPr>
            <p:cNvSpPr txBox="1"/>
            <p:nvPr/>
          </p:nvSpPr>
          <p:spPr>
            <a:xfrm>
              <a:off x="2535493" y="2224216"/>
              <a:ext cx="15615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21 x 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E6927B-ECDB-60B3-A9FC-6870C5AB4C47}"/>
                </a:ext>
              </a:extLst>
            </p:cNvPr>
            <p:cNvSpPr txBox="1"/>
            <p:nvPr/>
          </p:nvSpPr>
          <p:spPr>
            <a:xfrm>
              <a:off x="1864492" y="2224216"/>
              <a:ext cx="6187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7CF8FC8-16C1-950F-3D5C-893D200380FE}"/>
              </a:ext>
            </a:extLst>
          </p:cNvPr>
          <p:cNvSpPr/>
          <p:nvPr/>
        </p:nvSpPr>
        <p:spPr>
          <a:xfrm>
            <a:off x="8663001" y="2342992"/>
            <a:ext cx="2096327" cy="658762"/>
          </a:xfrm>
          <a:prstGeom prst="roundRect">
            <a:avLst/>
          </a:prstGeom>
          <a:solidFill>
            <a:srgbClr val="08B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9FAD60-2946-8F4C-D89F-C0DD70E23DAE}"/>
              </a:ext>
            </a:extLst>
          </p:cNvPr>
          <p:cNvSpPr txBox="1"/>
          <p:nvPr/>
        </p:nvSpPr>
        <p:spPr>
          <a:xfrm>
            <a:off x="9123888" y="2329861"/>
            <a:ext cx="156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x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65BA027-2086-4916-7D2E-716F94E336B4}"/>
              </a:ext>
            </a:extLst>
          </p:cNvPr>
          <p:cNvGrpSpPr/>
          <p:nvPr/>
        </p:nvGrpSpPr>
        <p:grpSpPr>
          <a:xfrm>
            <a:off x="8355840" y="2329861"/>
            <a:ext cx="841938" cy="671893"/>
            <a:chOff x="8355840" y="2329861"/>
            <a:chExt cx="841938" cy="671893"/>
          </a:xfrm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F0E50FDF-357A-4184-7434-C09763B959BE}"/>
                </a:ext>
              </a:extLst>
            </p:cNvPr>
            <p:cNvSpPr/>
            <p:nvPr/>
          </p:nvSpPr>
          <p:spPr>
            <a:xfrm>
              <a:off x="8355840" y="2342992"/>
              <a:ext cx="841938" cy="658762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97AEB99-8337-42E3-3C28-E1F28384CE94}"/>
                </a:ext>
              </a:extLst>
            </p:cNvPr>
            <p:cNvSpPr txBox="1"/>
            <p:nvPr/>
          </p:nvSpPr>
          <p:spPr>
            <a:xfrm>
              <a:off x="8452887" y="2329861"/>
              <a:ext cx="6187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FEAA181-3E41-BF9A-5A21-DC363E951D26}"/>
              </a:ext>
            </a:extLst>
          </p:cNvPr>
          <p:cNvGrpSpPr/>
          <p:nvPr/>
        </p:nvGrpSpPr>
        <p:grpSpPr>
          <a:xfrm>
            <a:off x="247050" y="3515160"/>
            <a:ext cx="2403488" cy="754221"/>
            <a:chOff x="1767445" y="2224216"/>
            <a:chExt cx="2403488" cy="6718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2A5DFA1-6D9B-24DB-407C-2F658F3E731D}"/>
                </a:ext>
              </a:extLst>
            </p:cNvPr>
            <p:cNvSpPr/>
            <p:nvPr/>
          </p:nvSpPr>
          <p:spPr>
            <a:xfrm>
              <a:off x="2074606" y="2237347"/>
              <a:ext cx="2096327" cy="658762"/>
            </a:xfrm>
            <a:prstGeom prst="roundRect">
              <a:avLst/>
            </a:prstGeom>
            <a:solidFill>
              <a:srgbClr val="08B8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223D7D04-CAD4-42C2-6A8A-F7507D3AB52C}"/>
                </a:ext>
              </a:extLst>
            </p:cNvPr>
            <p:cNvSpPr/>
            <p:nvPr/>
          </p:nvSpPr>
          <p:spPr>
            <a:xfrm>
              <a:off x="1767445" y="2237347"/>
              <a:ext cx="841938" cy="658762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3EC9CD3-B105-61DD-6BDD-F2BE0DEEA71F}"/>
                </a:ext>
              </a:extLst>
            </p:cNvPr>
            <p:cNvSpPr txBox="1"/>
            <p:nvPr/>
          </p:nvSpPr>
          <p:spPr>
            <a:xfrm>
              <a:off x="2535493" y="2224216"/>
              <a:ext cx="1561550" cy="57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 x 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DC9B640-D57F-7285-475F-13A53C7DD320}"/>
                </a:ext>
              </a:extLst>
            </p:cNvPr>
            <p:cNvSpPr txBox="1"/>
            <p:nvPr/>
          </p:nvSpPr>
          <p:spPr>
            <a:xfrm>
              <a:off x="1864492" y="2224216"/>
              <a:ext cx="618725" cy="57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9F162D4-6A90-3BF2-E318-5C1865408B03}"/>
              </a:ext>
            </a:extLst>
          </p:cNvPr>
          <p:cNvGrpSpPr/>
          <p:nvPr/>
        </p:nvGrpSpPr>
        <p:grpSpPr>
          <a:xfrm>
            <a:off x="2957699" y="3528291"/>
            <a:ext cx="2403488" cy="754221"/>
            <a:chOff x="1767445" y="2224216"/>
            <a:chExt cx="2403488" cy="671893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499F901-BED3-B1A2-D12C-1227FDE2C156}"/>
                </a:ext>
              </a:extLst>
            </p:cNvPr>
            <p:cNvSpPr/>
            <p:nvPr/>
          </p:nvSpPr>
          <p:spPr>
            <a:xfrm>
              <a:off x="2074606" y="2237347"/>
              <a:ext cx="2096327" cy="658762"/>
            </a:xfrm>
            <a:prstGeom prst="roundRect">
              <a:avLst/>
            </a:prstGeom>
            <a:solidFill>
              <a:srgbClr val="08B8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21E9424F-B611-184A-D044-CBD2BBD9A8F5}"/>
                </a:ext>
              </a:extLst>
            </p:cNvPr>
            <p:cNvSpPr/>
            <p:nvPr/>
          </p:nvSpPr>
          <p:spPr>
            <a:xfrm>
              <a:off x="1767445" y="2237347"/>
              <a:ext cx="841938" cy="658762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664871D-B076-FE43-68DB-89186B78BFFD}"/>
                </a:ext>
              </a:extLst>
            </p:cNvPr>
            <p:cNvSpPr txBox="1"/>
            <p:nvPr/>
          </p:nvSpPr>
          <p:spPr>
            <a:xfrm>
              <a:off x="2535493" y="2224216"/>
              <a:ext cx="1561550" cy="57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33 x 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636BAF1-731B-D9CF-FDBA-3D5F4045FF4E}"/>
                </a:ext>
              </a:extLst>
            </p:cNvPr>
            <p:cNvSpPr txBox="1"/>
            <p:nvPr/>
          </p:nvSpPr>
          <p:spPr>
            <a:xfrm>
              <a:off x="1864492" y="2224216"/>
              <a:ext cx="618725" cy="57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Ộ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A041CF2-F5B0-A215-7F27-ED0E6BA3CB89}"/>
              </a:ext>
            </a:extLst>
          </p:cNvPr>
          <p:cNvGrpSpPr/>
          <p:nvPr/>
        </p:nvGrpSpPr>
        <p:grpSpPr>
          <a:xfrm>
            <a:off x="5571301" y="3485680"/>
            <a:ext cx="2403488" cy="754221"/>
            <a:chOff x="1767445" y="2224216"/>
            <a:chExt cx="2403488" cy="67189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BC32E52-6326-F0B1-4551-BD42A9244B1C}"/>
                </a:ext>
              </a:extLst>
            </p:cNvPr>
            <p:cNvSpPr/>
            <p:nvPr/>
          </p:nvSpPr>
          <p:spPr>
            <a:xfrm>
              <a:off x="2074606" y="2237347"/>
              <a:ext cx="2096327" cy="658762"/>
            </a:xfrm>
            <a:prstGeom prst="roundRect">
              <a:avLst/>
            </a:prstGeom>
            <a:solidFill>
              <a:srgbClr val="08B8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C33C97C2-304A-8DA3-500F-901AA68E9D08}"/>
                </a:ext>
              </a:extLst>
            </p:cNvPr>
            <p:cNvSpPr/>
            <p:nvPr/>
          </p:nvSpPr>
          <p:spPr>
            <a:xfrm>
              <a:off x="1767445" y="2237347"/>
              <a:ext cx="841938" cy="658762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5319DB9-50A6-1CBD-7DC6-AF0BE322223A}"/>
                </a:ext>
              </a:extLst>
            </p:cNvPr>
            <p:cNvSpPr txBox="1"/>
            <p:nvPr/>
          </p:nvSpPr>
          <p:spPr>
            <a:xfrm>
              <a:off x="2535493" y="2224216"/>
              <a:ext cx="1561550" cy="57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 x 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FA6E646-BCA4-CA08-3162-FBA52619A352}"/>
                </a:ext>
              </a:extLst>
            </p:cNvPr>
            <p:cNvSpPr txBox="1"/>
            <p:nvPr/>
          </p:nvSpPr>
          <p:spPr>
            <a:xfrm>
              <a:off x="1864492" y="2224216"/>
              <a:ext cx="618725" cy="57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8019EB1-D883-328D-B4D8-981209C7D0FD}"/>
              </a:ext>
            </a:extLst>
          </p:cNvPr>
          <p:cNvSpPr/>
          <p:nvPr/>
        </p:nvSpPr>
        <p:spPr>
          <a:xfrm>
            <a:off x="8663001" y="3474858"/>
            <a:ext cx="2096327" cy="739481"/>
          </a:xfrm>
          <a:prstGeom prst="roundRect">
            <a:avLst/>
          </a:prstGeom>
          <a:solidFill>
            <a:srgbClr val="08B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3A7342-61CF-F973-FC48-AA137F4B48AE}"/>
              </a:ext>
            </a:extLst>
          </p:cNvPr>
          <p:cNvSpPr txBox="1"/>
          <p:nvPr/>
        </p:nvSpPr>
        <p:spPr>
          <a:xfrm>
            <a:off x="9123888" y="3460118"/>
            <a:ext cx="156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50B0B43-61D7-C71F-06A7-8A0767AF4E10}"/>
              </a:ext>
            </a:extLst>
          </p:cNvPr>
          <p:cNvGrpSpPr/>
          <p:nvPr/>
        </p:nvGrpSpPr>
        <p:grpSpPr>
          <a:xfrm>
            <a:off x="8355840" y="3474858"/>
            <a:ext cx="841938" cy="739481"/>
            <a:chOff x="8355840" y="3474858"/>
            <a:chExt cx="841938" cy="739481"/>
          </a:xfrm>
        </p:grpSpPr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2ED8F35D-34BC-E089-B2D0-D2DBDDB99799}"/>
                </a:ext>
              </a:extLst>
            </p:cNvPr>
            <p:cNvSpPr/>
            <p:nvPr/>
          </p:nvSpPr>
          <p:spPr>
            <a:xfrm>
              <a:off x="8355840" y="3474858"/>
              <a:ext cx="841938" cy="739481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2FD6D19-2A77-5BE7-C4DF-2A34F280A86C}"/>
                </a:ext>
              </a:extLst>
            </p:cNvPr>
            <p:cNvSpPr txBox="1"/>
            <p:nvPr/>
          </p:nvSpPr>
          <p:spPr>
            <a:xfrm>
              <a:off x="8452887" y="3506138"/>
              <a:ext cx="6187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Ù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E3D087C-4F18-8756-63AA-FE1AEA728E08}"/>
              </a:ext>
            </a:extLst>
          </p:cNvPr>
          <p:cNvGrpSpPr/>
          <p:nvPr/>
        </p:nvGrpSpPr>
        <p:grpSpPr>
          <a:xfrm>
            <a:off x="1662242" y="4847199"/>
            <a:ext cx="8630935" cy="1367547"/>
            <a:chOff x="886691" y="4856435"/>
            <a:chExt cx="8630935" cy="136754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D199F74-AE9B-B421-CC88-2FFB74352DF5}"/>
                </a:ext>
              </a:extLst>
            </p:cNvPr>
            <p:cNvSpPr/>
            <p:nvPr/>
          </p:nvSpPr>
          <p:spPr>
            <a:xfrm>
              <a:off x="886691" y="4856435"/>
              <a:ext cx="8630935" cy="1367547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6098D95-59F1-C072-872E-E2CECE218812}"/>
                </a:ext>
              </a:extLst>
            </p:cNvPr>
            <p:cNvSpPr txBox="1"/>
            <p:nvPr/>
          </p:nvSpPr>
          <p:spPr>
            <a:xfrm>
              <a:off x="987839" y="4936864"/>
              <a:ext cx="842863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nổi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43" y="184172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52" grpId="0" animBg="1"/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148070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149</Words>
  <Application>Microsoft Office PowerPoint</Application>
  <PresentationFormat>Widescreen</PresentationFormat>
  <Paragraphs>55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DengXian</vt:lpstr>
      <vt:lpstr>Times New Roman</vt:lpstr>
      <vt:lpstr>Calibri Light</vt:lpstr>
      <vt:lpstr>Calibri</vt:lpstr>
      <vt:lpstr>微软雅黑</vt:lpstr>
      <vt:lpstr>Arial</vt:lpstr>
      <vt:lpstr>SVN-Ready</vt:lpstr>
      <vt:lpstr>SVN-Newton</vt:lpstr>
      <vt:lpstr>Cambria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</dc:creator>
  <cp:keywords>MNT</cp:keywords>
  <cp:lastModifiedBy>Admin</cp:lastModifiedBy>
  <cp:revision>25</cp:revision>
  <dcterms:created xsi:type="dcterms:W3CDTF">2022-09-21T23:03:04Z</dcterms:created>
  <dcterms:modified xsi:type="dcterms:W3CDTF">2025-04-11T13:26:00Z</dcterms:modified>
</cp:coreProperties>
</file>