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  <p:sldMasterId id="2147483685" r:id="rId4"/>
    <p:sldMasterId id="2147483698" r:id="rId5"/>
  </p:sldMasterIdLst>
  <p:sldIdLst>
    <p:sldId id="257" r:id="rId6"/>
    <p:sldId id="258" r:id="rId7"/>
    <p:sldId id="259" r:id="rId8"/>
    <p:sldId id="260" r:id="rId9"/>
    <p:sldId id="262" r:id="rId10"/>
    <p:sldId id="263" r:id="rId11"/>
    <p:sldId id="261" r:id="rId12"/>
    <p:sldId id="264" r:id="rId13"/>
    <p:sldId id="265" r:id="rId14"/>
    <p:sldId id="266" r:id="rId15"/>
    <p:sldId id="268" r:id="rId16"/>
    <p:sldId id="267" r:id="rId17"/>
    <p:sldId id="270" r:id="rId18"/>
    <p:sldId id="273" r:id="rId19"/>
    <p:sldId id="276" r:id="rId20"/>
    <p:sldId id="275" r:id="rId21"/>
    <p:sldId id="272" r:id="rId22"/>
    <p:sldId id="274" r:id="rId23"/>
    <p:sldId id="277" r:id="rId24"/>
  </p:sldIdLst>
  <p:sldSz cx="12192000" cy="6858000"/>
  <p:notesSz cx="6858000" cy="9144000"/>
  <p:embeddedFontLst>
    <p:embeddedFont>
      <p:font typeface="UVF Salome" panose="02000503040000020003" pitchFamily="50" charset="0"/>
      <p:regular r:id="rId25"/>
    </p:embeddedFont>
    <p:embeddedFont>
      <p:font typeface="#9Slide07 HoneyCream" pitchFamily="2" charset="0"/>
      <p:regular r:id="rId26"/>
    </p:embeddedFont>
    <p:embeddedFont>
      <p:font typeface="UYa Respective" panose="02000000000000000000" pitchFamily="2" charset="0"/>
      <p:regular r:id="rId27"/>
    </p:embeddedFont>
    <p:embeddedFont>
      <p:font typeface="UTM Cookies" panose="02040603050506020204" pitchFamily="18" charset="0"/>
      <p:regular r:id="rId28"/>
    </p:embeddedFont>
    <p:embeddedFont>
      <p:font typeface="#9Slide05 Bodega Script" pitchFamily="2" charset="0"/>
      <p:regular r:id="rId29"/>
    </p:embeddedFont>
    <p:embeddedFont>
      <p:font typeface="#9Slide07 SVNAdeline" panose="02000500000000000000" pitchFamily="2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quarelle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SVN-Gretoon" panose="02040603050506020204" pitchFamily="18" charset="0"/>
      <p:regular r:id="rId37"/>
    </p:embeddedFont>
    <p:embeddedFont>
      <p:font typeface="UTM Avo" panose="02040603050506020204" pitchFamily="18" charset="0"/>
      <p:regular r:id="rId38"/>
      <p:bold r:id="rId39"/>
      <p:italic r:id="rId40"/>
      <p:boldItalic r:id="rId41"/>
    </p:embeddedFont>
    <p:embeddedFont>
      <p:font typeface="#9Slide05 ViceroyJF" panose="02040603050506020204" pitchFamily="18" charset="0"/>
      <p:regular r:id="rId42"/>
    </p:embeddedFont>
    <p:embeddedFont>
      <p:font typeface="SVN-Dancing Script" panose="02040603050506020204" pitchFamily="18" charset="0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</p:embeddedFontLst>
  <p:custDataLst>
    <p:tags r:id="rId5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A29A"/>
    <a:srgbClr val="487B40"/>
    <a:srgbClr val="BC6E35"/>
    <a:srgbClr val="69A343"/>
    <a:srgbClr val="BB5F36"/>
    <a:srgbClr val="FF9C64"/>
    <a:srgbClr val="FCA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45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07" y="4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5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3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5.xml"/><Relationship Id="rId41" Type="http://schemas.openxmlformats.org/officeDocument/2006/relationships/font" Target="fonts/font17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3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0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9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4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5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89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38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6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72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29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83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1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53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6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38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3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4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5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8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8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9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8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33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3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4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5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60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5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8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512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4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91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86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75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94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9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52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30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63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5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390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05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0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UYa Respective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UYa Respective" panose="02000000000000000000" pitchFamily="2" charset="0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396240" y="5634047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8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14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6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8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Phước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quarelle" panose="02040603050506020204" pitchFamily="18" charset="0"/>
                <a:cs typeface="+mn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quarelle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36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17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7033" tIns="97033" rIns="97033" bIns="970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1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57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96AF7-2ECA-4833-997E-CF30857C8FEF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89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23" r:id="rId8"/>
    <p:sldLayoutId id="2147483722" r:id="rId9"/>
    <p:sldLayoutId id="2147483721" r:id="rId10"/>
    <p:sldLayoutId id="2147483720" r:id="rId11"/>
    <p:sldLayoutId id="2147483719" r:id="rId12"/>
    <p:sldLayoutId id="2147483713" r:id="rId13"/>
    <p:sldLayoutId id="2147483656" r:id="rId14"/>
    <p:sldLayoutId id="214748365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2" r:id="rId8"/>
    <p:sldLayoutId id="2147483711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A1EDE6-490F-41C7-8FA0-7B434AD074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3BCC2-3A40-47DE-A088-922B021CC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47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14" r:id="rId2"/>
    <p:sldLayoutId id="2147483675" r:id="rId3"/>
    <p:sldLayoutId id="2147483718" r:id="rId4"/>
    <p:sldLayoutId id="2147483717" r:id="rId5"/>
    <p:sldLayoutId id="2147483716" r:id="rId6"/>
    <p:sldLayoutId id="214748371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51D869-83A6-4AD4-9E6C-DF2CF14B6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CA14BB1-83F1-4696-A110-3F5DB7C51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91984-FBD0-4391-8836-7D92B33BAA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0FA7B1-47DD-4757-917E-809B1D7F0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763A75-1BE6-49CA-B5E2-87E6BD63EB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5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25" r:id="rId8"/>
    <p:sldLayoutId id="2147483724" r:id="rId9"/>
    <p:sldLayoutId id="2147483693" r:id="rId10"/>
    <p:sldLayoutId id="2147483694" r:id="rId11"/>
    <p:sldLayoutId id="2147483695" r:id="rId12"/>
    <p:sldLayoutId id="2147483696" r:id="rId13"/>
    <p:sldLayoutId id="2147483697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2022/10/18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10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0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0382348780</a:t>
            </a:r>
            <a:r>
              <a:rPr kumimoji="0" lang="en-US" sz="210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 - </a:t>
            </a:r>
            <a:r>
              <a:rPr kumimoji="0" lang="en-US" sz="210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cs typeface="+mn-cs"/>
              </a:rPr>
              <a:t>0984848929</a:t>
            </a:r>
            <a:endParaRPr kumimoji="0" lang="en-US" sz="210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22686" y="-375048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7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807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379795" y="5542001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5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105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8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kumimoji="0" lang="en-US" sz="3508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</a:rPr>
              <a:t> Non</a:t>
            </a:r>
            <a:endParaRPr kumimoji="0" lang="id-ID" sz="3508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Sản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phẩm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của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Măng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Non –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Tài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liệu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Tiểu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học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Nghiêm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cấm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buôn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bán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,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sao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chép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và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chỉnh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sửa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để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thu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lợi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</a:t>
            </a:r>
            <a:r>
              <a:rPr kumimoji="0" lang="en-US" sz="1579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nhuận</a:t>
            </a:r>
            <a:r>
              <a:rPr kumimoji="0" lang="en-US" sz="157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45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png"/><Relationship Id="rId11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.png"/><Relationship Id="rId5" Type="http://schemas.openxmlformats.org/officeDocument/2006/relationships/image" Target="../media/image28.png"/><Relationship Id="rId10" Type="http://schemas.openxmlformats.org/officeDocument/2006/relationships/image" Target="../media/image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audio" Target="../media/audio4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43.png"/><Relationship Id="rId4" Type="http://schemas.openxmlformats.org/officeDocument/2006/relationships/audio" Target="../media/media2.mp3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8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791" y="762480"/>
            <a:ext cx="7498730" cy="43955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21385597">
            <a:off x="1993460" y="31401"/>
            <a:ext cx="3084843" cy="2257290"/>
            <a:chOff x="1368132" y="146678"/>
            <a:chExt cx="3084843" cy="2257290"/>
          </a:xfrm>
        </p:grpSpPr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86B97663-E588-4D4B-A7C6-70521EE77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117641">
              <a:off x="1757815" y="146678"/>
              <a:ext cx="2305478" cy="20671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8132" y="227507"/>
              <a:ext cx="3084843" cy="2176461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8541" y="5008208"/>
            <a:ext cx="3511600" cy="1999661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050" fill="hold"/>
                                        <p:tgtEl>
                                          <p:spTgt spid="2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/>
      <p:bldP spid="2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9D879C-E661-4B3C-A883-F5A9F62153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494" y="4042076"/>
            <a:ext cx="3069924" cy="30699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5749" y="492057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 </a:t>
            </a:r>
            <a:r>
              <a:rPr lang="en-US" sz="3600" b="1" dirty="0" err="1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 smtClean="0">
                <a:solidFill>
                  <a:srgbClr val="BB5F3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dirty="0">
              <a:solidFill>
                <a:srgbClr val="BB5F3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62168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ardrop 20"/>
          <p:cNvSpPr/>
          <p:nvPr/>
        </p:nvSpPr>
        <p:spPr>
          <a:xfrm rot="10800000">
            <a:off x="333718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55587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gấp</a:t>
            </a:r>
            <a:r>
              <a:rPr lang="en-US" sz="3200" dirty="0" smtClean="0">
                <a:solidFill>
                  <a:srgbClr val="487B40"/>
                </a:solidFill>
              </a:rPr>
              <a:t> 4 </a:t>
            </a:r>
            <a:r>
              <a:rPr lang="en-US" sz="3200" dirty="0" err="1" smtClean="0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1618765" y="4442235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ardrop 27"/>
          <p:cNvSpPr/>
          <p:nvPr/>
        </p:nvSpPr>
        <p:spPr>
          <a:xfrm rot="10800000">
            <a:off x="3334273" y="3166344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555873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thêm</a:t>
            </a:r>
            <a:r>
              <a:rPr lang="en-US" sz="3200" dirty="0" smtClean="0">
                <a:solidFill>
                  <a:srgbClr val="487B40"/>
                </a:solidFill>
              </a:rPr>
              <a:t> 4 </a:t>
            </a:r>
            <a:r>
              <a:rPr lang="en-US" sz="3200" dirty="0" err="1" smtClean="0">
                <a:solidFill>
                  <a:srgbClr val="487B40"/>
                </a:solidFill>
              </a:rPr>
              <a:t>đơn</a:t>
            </a:r>
            <a:r>
              <a:rPr lang="en-US" sz="3200" dirty="0" smtClean="0">
                <a:solidFill>
                  <a:srgbClr val="487B40"/>
                </a:solidFill>
              </a:rPr>
              <a:t> </a:t>
            </a:r>
            <a:r>
              <a:rPr lang="en-US" sz="3200" dirty="0" err="1" smtClean="0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97217" y="1929688"/>
            <a:ext cx="1224464" cy="1018120"/>
            <a:chOff x="397217" y="1929688"/>
            <a:chExt cx="1224464" cy="1018120"/>
          </a:xfrm>
        </p:grpSpPr>
        <p:sp>
          <p:nvSpPr>
            <p:cNvPr id="7" name="Flowchart: Display 6"/>
            <p:cNvSpPr/>
            <p:nvPr/>
          </p:nvSpPr>
          <p:spPr>
            <a:xfrm rot="10800000">
              <a:off x="39721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211" y="1929688"/>
              <a:ext cx="713294" cy="101812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94301" y="3886686"/>
            <a:ext cx="1224464" cy="1018120"/>
            <a:chOff x="394301" y="3886686"/>
            <a:chExt cx="1224464" cy="1018120"/>
          </a:xfrm>
        </p:grpSpPr>
        <p:sp>
          <p:nvSpPr>
            <p:cNvPr id="25" name="Flowchart: Display 24"/>
            <p:cNvSpPr/>
            <p:nvPr/>
          </p:nvSpPr>
          <p:spPr>
            <a:xfrm rot="10800000">
              <a:off x="394301" y="3992536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0859" y="3886686"/>
              <a:ext cx="719390" cy="1018120"/>
            </a:xfrm>
            <a:prstGeom prst="rect">
              <a:avLst/>
            </a:prstGeom>
          </p:spPr>
        </p:pic>
      </p:grpSp>
      <p:cxnSp>
        <p:nvCxnSpPr>
          <p:cNvPr id="47" name="Straight Arrow Connector 46"/>
          <p:cNvCxnSpPr/>
          <p:nvPr/>
        </p:nvCxnSpPr>
        <p:spPr>
          <a:xfrm>
            <a:off x="7200771" y="2471499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ardrop 47"/>
          <p:cNvSpPr/>
          <p:nvPr/>
        </p:nvSpPr>
        <p:spPr>
          <a:xfrm rot="10800000">
            <a:off x="8916279" y="1195608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7134963" y="1819186"/>
            <a:ext cx="1781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gấp</a:t>
            </a:r>
            <a:r>
              <a:rPr lang="en-US" sz="3200" dirty="0" smtClean="0">
                <a:solidFill>
                  <a:srgbClr val="487B40"/>
                </a:solidFill>
              </a:rPr>
              <a:t> 5 </a:t>
            </a:r>
            <a:r>
              <a:rPr lang="en-US" sz="3200" dirty="0" err="1" smtClean="0">
                <a:solidFill>
                  <a:srgbClr val="487B40"/>
                </a:solidFill>
              </a:rPr>
              <a:t>lần</a:t>
            </a:r>
            <a:endParaRPr lang="en-US" sz="3200" dirty="0">
              <a:solidFill>
                <a:srgbClr val="487B4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976307" y="1905536"/>
            <a:ext cx="1224464" cy="1015663"/>
            <a:chOff x="5976307" y="1905536"/>
            <a:chExt cx="1224464" cy="1015663"/>
          </a:xfrm>
        </p:grpSpPr>
        <p:sp>
          <p:nvSpPr>
            <p:cNvPr id="51" name="Flowchart: Display 50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976307" y="3907739"/>
            <a:ext cx="1224464" cy="1015663"/>
            <a:chOff x="5976307" y="1905536"/>
            <a:chExt cx="1224464" cy="1015663"/>
          </a:xfrm>
        </p:grpSpPr>
        <p:sp>
          <p:nvSpPr>
            <p:cNvPr id="59" name="Flowchart: Display 58"/>
            <p:cNvSpPr/>
            <p:nvPr/>
          </p:nvSpPr>
          <p:spPr>
            <a:xfrm rot="10800000">
              <a:off x="5976307" y="2021800"/>
              <a:ext cx="1224464" cy="899399"/>
            </a:xfrm>
            <a:prstGeom prst="flowChartDisplay">
              <a:avLst/>
            </a:prstGeom>
            <a:solidFill>
              <a:srgbClr val="92D050"/>
            </a:solidFill>
            <a:ln>
              <a:solidFill>
                <a:srgbClr val="69A34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6">
                      <a:lumMod val="50000"/>
                    </a:schemeClr>
                  </a:solidFill>
                </a:ln>
                <a:latin typeface="UTM Cookies" panose="02040603050506020204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98277" y="1905536"/>
              <a:ext cx="8278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n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latin typeface="UTM Cookies" panose="02040603050506020204" pitchFamily="18" charset="0"/>
                </a:rPr>
                <a:t>6</a:t>
              </a:r>
              <a:endPara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endParaRPr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>
            <a:off x="7211981" y="4458611"/>
            <a:ext cx="1715508" cy="0"/>
          </a:xfrm>
          <a:prstGeom prst="straightConnector1">
            <a:avLst/>
          </a:prstGeom>
          <a:ln w="76200">
            <a:solidFill>
              <a:srgbClr val="69A3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ardrop 61"/>
          <p:cNvSpPr/>
          <p:nvPr/>
        </p:nvSpPr>
        <p:spPr>
          <a:xfrm rot="10800000">
            <a:off x="8927489" y="3182720"/>
            <a:ext cx="1593626" cy="1275891"/>
          </a:xfrm>
          <a:prstGeom prst="teardrop">
            <a:avLst/>
          </a:prstGeom>
          <a:solidFill>
            <a:schemeClr val="accent6"/>
          </a:solidFill>
          <a:ln>
            <a:solidFill>
              <a:srgbClr val="69A34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7077408" y="3883922"/>
            <a:ext cx="17813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487B40"/>
                </a:solidFill>
              </a:rPr>
              <a:t>thêm</a:t>
            </a:r>
            <a:r>
              <a:rPr lang="en-US" sz="3200" dirty="0" smtClean="0">
                <a:solidFill>
                  <a:srgbClr val="487B40"/>
                </a:solidFill>
              </a:rPr>
              <a:t> 5 </a:t>
            </a:r>
            <a:r>
              <a:rPr lang="en-US" sz="3200" dirty="0" err="1" smtClean="0">
                <a:solidFill>
                  <a:srgbClr val="487B40"/>
                </a:solidFill>
              </a:rPr>
              <a:t>đơn</a:t>
            </a:r>
            <a:r>
              <a:rPr lang="en-US" sz="3200" dirty="0" smtClean="0">
                <a:solidFill>
                  <a:srgbClr val="487B40"/>
                </a:solidFill>
              </a:rPr>
              <a:t> </a:t>
            </a:r>
            <a:r>
              <a:rPr lang="en-US" sz="3200" dirty="0" err="1" smtClean="0">
                <a:solidFill>
                  <a:srgbClr val="487B40"/>
                </a:solidFill>
              </a:rPr>
              <a:t>vị</a:t>
            </a:r>
            <a:endParaRPr lang="en-US" sz="3200" dirty="0">
              <a:solidFill>
                <a:srgbClr val="487B40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7557" y="1342882"/>
            <a:ext cx="1152244" cy="101812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274" y="3314653"/>
            <a:ext cx="823031" cy="1012024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9035" y="1310126"/>
            <a:ext cx="1170533" cy="101812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7741" y="3375041"/>
            <a:ext cx="1365622" cy="10120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37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50" fill="hold"/>
                                        <p:tgtEl>
                                          <p:spTgt spid="4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8" grpId="0" animBg="1"/>
      <p:bldP spid="29" grpId="0"/>
      <p:bldP spid="48" grpId="0" animBg="1"/>
      <p:bldP spid="49" grpId="0"/>
      <p:bldP spid="62" grpId="0" animBg="1"/>
      <p:bldP spid="63" grpId="0"/>
      <p:bldP spid="41" grpId="0"/>
      <p:bldP spid="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122" y="314661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7570" y="409843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 Đ,S?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 smtClean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5" name="图片 29">
            <a:extLst>
              <a:ext uri="{FF2B5EF4-FFF2-40B4-BE49-F238E27FC236}">
                <a16:creationId xmlns:a16="http://schemas.microsoft.com/office/drawing/2014/main" id="{B4D53A08-F3AD-4227-A34C-26005B955B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3453" y="2091668"/>
            <a:ext cx="2228730" cy="222873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15" name="Group 14"/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14" name="Rounded Rectangle 13"/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ea typeface="Cambria" panose="02040503050406030204" pitchFamily="18" charset="0"/>
                </a:rPr>
                <a:t>7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63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9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9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ysClr val="windowText" lastClr="000000"/>
                  </a:solidFill>
                </a:rPr>
                <a:t>?</a:t>
              </a:r>
              <a:endParaRPr lang="en-US" sz="32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a)</a:t>
              </a:r>
              <a:endParaRPr lang="en-US" sz="32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74" name="Group 73"/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0" name="Rounded Rectangle 89"/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8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91" name="Group 90"/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3" name="TextBox 92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13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7185907" y="954630"/>
              <a:ext cx="2580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5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5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b)</a:t>
              </a:r>
              <a:endParaRPr lang="en-US" sz="32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81835" y="3761313"/>
            <a:ext cx="5201121" cy="2946628"/>
            <a:chOff x="481835" y="3761313"/>
            <a:chExt cx="5201121" cy="294662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71" name="Group 70"/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2" name="Rounded Rectangle 81"/>
            <p:cNvSpPr/>
            <p:nvPr/>
          </p:nvSpPr>
          <p:spPr>
            <a:xfrm>
              <a:off x="481835" y="4320398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16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32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6" name="TextBox 85"/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233624" y="605052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2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50"/>
                  </a:solidFill>
                </a:rPr>
                <a:t>?</a:t>
              </a:r>
              <a:endParaRPr lang="en-US" sz="3200" b="1" dirty="0">
                <a:solidFill>
                  <a:srgbClr val="00B050"/>
                </a:solidFill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c)</a:t>
              </a:r>
              <a:endParaRPr lang="en-US" sz="3200" b="1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1026" name="Picture 2" descr="Kartun, Mainan, Anak gambar 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7" name="Group 76"/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8" name="Rounded Rectangle 97"/>
            <p:cNvSpPr/>
            <p:nvPr/>
          </p:nvSpPr>
          <p:spPr>
            <a:xfrm>
              <a:off x="6441273" y="4438129"/>
              <a:ext cx="812166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rgbClr val="7030A0"/>
                  </a:solidFill>
                  <a:ea typeface="Cambria" panose="02040503050406030204" pitchFamily="18" charset="0"/>
                </a:rPr>
                <a:t>24</a:t>
              </a:r>
              <a:endParaRPr lang="en-US" sz="4000" b="1" dirty="0">
                <a:solidFill>
                  <a:srgbClr val="7030A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1" name="TextBox 100"/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 smtClean="0">
                    <a:solidFill>
                      <a:schemeClr val="bg1"/>
                    </a:solidFill>
                  </a:rPr>
                  <a:t>72 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2" name="TextBox 101"/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gấp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lần</a:t>
              </a:r>
              <a:endParaRPr lang="en-US" sz="32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 smtClean="0"/>
                <a:t>thêm</a:t>
              </a:r>
              <a:r>
                <a:rPr lang="en-US" sz="3200" dirty="0" smtClean="0"/>
                <a:t> 3 </a:t>
              </a:r>
              <a:r>
                <a:rPr lang="en-US" sz="3200" dirty="0" err="1" smtClean="0"/>
                <a:t>đơn</a:t>
              </a:r>
              <a:r>
                <a:rPr lang="en-US" sz="3200" dirty="0" smtClean="0"/>
                <a:t> </a:t>
              </a:r>
              <a:r>
                <a:rPr lang="en-US" sz="3200" dirty="0" err="1" smtClean="0"/>
                <a:t>vị</a:t>
              </a:r>
              <a:endParaRPr lang="en-US" sz="3200" dirty="0"/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rgbClr val="00B0F0"/>
                  </a:solidFill>
                </a:rPr>
                <a:t>?</a:t>
              </a:r>
              <a:endParaRPr lang="en-US" sz="3200" b="1" dirty="0">
                <a:solidFill>
                  <a:srgbClr val="00B0F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474176" y="3906770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d)</a:t>
              </a:r>
              <a:endParaRPr lang="en-US" sz="3200" b="1" dirty="0"/>
            </a:p>
          </p:txBody>
        </p:sp>
      </p:grpSp>
      <p:sp>
        <p:nvSpPr>
          <p:cNvPr id="110" name="Rounded Rectangle 109"/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Đ</a:t>
            </a:r>
            <a:endParaRPr lang="en-US" sz="3200" b="1" dirty="0"/>
          </a:p>
        </p:txBody>
      </p:sp>
      <p:sp>
        <p:nvSpPr>
          <p:cNvPr id="111" name="Rounded Rectangle 110"/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113" name="Rounded Rectangle 112"/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S</a:t>
            </a:r>
            <a:endParaRPr lang="en-US" sz="3200" b="1" dirty="0"/>
          </a:p>
        </p:txBody>
      </p:sp>
      <p:sp>
        <p:nvSpPr>
          <p:cNvPr id="70" name="Rounded Rectangle 69"/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Đ</a:t>
            </a:r>
            <a:endParaRPr lang="en-US" sz="3200" b="1" dirty="0"/>
          </a:p>
        </p:txBody>
      </p:sp>
      <p:sp>
        <p:nvSpPr>
          <p:cNvPr id="109" name="Rounded Rectangle 108"/>
          <p:cNvSpPr/>
          <p:nvPr/>
        </p:nvSpPr>
        <p:spPr>
          <a:xfrm>
            <a:off x="3853383" y="3035421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49651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70" grpId="0" animBg="1"/>
      <p:bldP spid="10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pic>
        <p:nvPicPr>
          <p:cNvPr id="2050" name="Picture 2" descr="Modern cafe interior design empty cosy cafeteria with coffee and tea counter with menu shelves with cups and plates tables with chai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7931" y="365487"/>
            <a:ext cx="9638737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 smtClean="0">
                <a:solidFill>
                  <a:srgbClr val="FFFF00"/>
                </a:solidFill>
              </a:rPr>
              <a:t>     </a:t>
            </a:r>
            <a:r>
              <a:rPr lang="en-US" sz="3400" b="1" dirty="0" err="1" smtClean="0">
                <a:solidFill>
                  <a:srgbClr val="FFFF00"/>
                </a:solidFill>
              </a:rPr>
              <a:t>Trong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phòng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có</a:t>
            </a:r>
            <a:r>
              <a:rPr lang="en-US" sz="3400" b="1" dirty="0" smtClean="0">
                <a:solidFill>
                  <a:srgbClr val="FFFF00"/>
                </a:solidFill>
              </a:rPr>
              <a:t> 9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bàn</a:t>
            </a:r>
            <a:r>
              <a:rPr lang="en-US" sz="3400" b="1" dirty="0" smtClean="0">
                <a:solidFill>
                  <a:srgbClr val="FFFF00"/>
                </a:solidFill>
              </a:rPr>
              <a:t>. Nam </a:t>
            </a:r>
            <a:r>
              <a:rPr lang="en-US" sz="3400" b="1" dirty="0" err="1" smtClean="0">
                <a:solidFill>
                  <a:srgbClr val="FFFF00"/>
                </a:solidFill>
              </a:rPr>
              <a:t>muốn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xếp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vào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mỗi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bàn</a:t>
            </a:r>
            <a:r>
              <a:rPr lang="en-US" sz="3400" b="1" dirty="0" smtClean="0">
                <a:solidFill>
                  <a:srgbClr val="FFFF00"/>
                </a:solidFill>
              </a:rPr>
              <a:t> 2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ghế</a:t>
            </a:r>
            <a:r>
              <a:rPr lang="en-US" sz="3400" b="1" dirty="0" smtClean="0">
                <a:solidFill>
                  <a:srgbClr val="FFFF00"/>
                </a:solidFill>
              </a:rPr>
              <a:t>. </a:t>
            </a:r>
            <a:r>
              <a:rPr lang="en-US" sz="3400" b="1" dirty="0" err="1" smtClean="0">
                <a:solidFill>
                  <a:srgbClr val="FFFF00"/>
                </a:solidFill>
              </a:rPr>
              <a:t>Hỏi</a:t>
            </a:r>
            <a:r>
              <a:rPr lang="en-US" sz="3400" b="1" dirty="0" smtClean="0">
                <a:solidFill>
                  <a:srgbClr val="FFFF00"/>
                </a:solidFill>
              </a:rPr>
              <a:t> Nam </a:t>
            </a:r>
            <a:r>
              <a:rPr lang="en-US" sz="3400" b="1" dirty="0" err="1" smtClean="0">
                <a:solidFill>
                  <a:srgbClr val="FFFF00"/>
                </a:solidFill>
              </a:rPr>
              <a:t>cần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bao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nhiêu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cái</a:t>
            </a:r>
            <a:r>
              <a:rPr lang="en-US" sz="3400" b="1" dirty="0" smtClean="0">
                <a:solidFill>
                  <a:srgbClr val="FFFF00"/>
                </a:solidFill>
              </a:rPr>
              <a:t> </a:t>
            </a:r>
            <a:r>
              <a:rPr lang="en-US" sz="3400" b="1" dirty="0" err="1" smtClean="0">
                <a:solidFill>
                  <a:srgbClr val="FFFF00"/>
                </a:solidFill>
              </a:rPr>
              <a:t>ghế</a:t>
            </a:r>
            <a:r>
              <a:rPr lang="en-US" sz="3400" b="1" dirty="0" smtClean="0">
                <a:solidFill>
                  <a:srgbClr val="FFFF00"/>
                </a:solidFill>
              </a:rPr>
              <a:t>?</a:t>
            </a:r>
            <a:endParaRPr lang="en-US" sz="3400" b="1" dirty="0">
              <a:solidFill>
                <a:srgbClr val="FFFF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4301" y="1625406"/>
            <a:ext cx="3580797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 smtClean="0">
                <a:solidFill>
                  <a:srgbClr val="00B050"/>
                </a:solidFill>
              </a:rPr>
              <a:t>Tóm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tắt</a:t>
            </a:r>
            <a:r>
              <a:rPr lang="en-US" sz="34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en-US" sz="3400" b="1" dirty="0" smtClean="0">
                <a:solidFill>
                  <a:srgbClr val="00B050"/>
                </a:solidFill>
              </a:rPr>
              <a:t>1 </a:t>
            </a:r>
            <a:r>
              <a:rPr lang="en-US" sz="3400" b="1" dirty="0" err="1" smtClean="0">
                <a:solidFill>
                  <a:srgbClr val="00B050"/>
                </a:solidFill>
              </a:rPr>
              <a:t>bàn</a:t>
            </a:r>
            <a:r>
              <a:rPr lang="en-US" sz="3400" b="1" dirty="0" smtClean="0">
                <a:solidFill>
                  <a:srgbClr val="00B050"/>
                </a:solidFill>
              </a:rPr>
              <a:t> : 2 </a:t>
            </a:r>
            <a:r>
              <a:rPr lang="en-US" sz="3400" b="1" dirty="0" err="1" smtClean="0">
                <a:solidFill>
                  <a:srgbClr val="00B050"/>
                </a:solidFill>
              </a:rPr>
              <a:t>cái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ghế</a:t>
            </a:r>
            <a:endParaRPr lang="en-US" sz="3400" b="1" dirty="0" smtClean="0">
              <a:solidFill>
                <a:srgbClr val="00B050"/>
              </a:solidFill>
            </a:endParaRPr>
          </a:p>
          <a:p>
            <a:r>
              <a:rPr lang="en-US" sz="3400" b="1" dirty="0" smtClean="0">
                <a:solidFill>
                  <a:srgbClr val="00B050"/>
                </a:solidFill>
              </a:rPr>
              <a:t>9 </a:t>
            </a:r>
            <a:r>
              <a:rPr lang="en-US" sz="3400" b="1" dirty="0" err="1" smtClean="0">
                <a:solidFill>
                  <a:srgbClr val="00B050"/>
                </a:solidFill>
              </a:rPr>
              <a:t>bàn</a:t>
            </a:r>
            <a:r>
              <a:rPr lang="en-US" sz="3400" b="1" dirty="0" smtClean="0">
                <a:solidFill>
                  <a:srgbClr val="00B050"/>
                </a:solidFill>
              </a:rPr>
              <a:t>: … </a:t>
            </a:r>
            <a:r>
              <a:rPr lang="en-US" sz="3400" b="1" dirty="0" err="1" smtClean="0">
                <a:solidFill>
                  <a:srgbClr val="00B050"/>
                </a:solidFill>
              </a:rPr>
              <a:t>cái</a:t>
            </a:r>
            <a:r>
              <a:rPr lang="en-US" sz="3400" b="1" dirty="0" smtClean="0">
                <a:solidFill>
                  <a:srgbClr val="00B050"/>
                </a:solidFill>
              </a:rPr>
              <a:t> </a:t>
            </a:r>
            <a:r>
              <a:rPr lang="en-US" sz="3400" b="1" dirty="0" err="1" smtClean="0">
                <a:solidFill>
                  <a:srgbClr val="00B050"/>
                </a:solidFill>
              </a:rPr>
              <a:t>ghế</a:t>
            </a:r>
            <a:r>
              <a:rPr lang="en-US" sz="3400" b="1" dirty="0" smtClean="0">
                <a:solidFill>
                  <a:srgbClr val="00B050"/>
                </a:solidFill>
              </a:rPr>
              <a:t>?</a:t>
            </a:r>
            <a:endParaRPr lang="en-US" sz="3400" b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3465683"/>
            <a:ext cx="5751732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 smtClean="0">
                <a:solidFill>
                  <a:srgbClr val="0070C0"/>
                </a:solidFill>
              </a:rPr>
              <a:t>Bài</a:t>
            </a:r>
            <a:r>
              <a:rPr lang="en-US" sz="3400" b="1" u="sng" dirty="0" smtClean="0">
                <a:solidFill>
                  <a:srgbClr val="0070C0"/>
                </a:solidFill>
              </a:rPr>
              <a:t> </a:t>
            </a:r>
            <a:r>
              <a:rPr lang="en-US" sz="3400" b="1" u="sng" dirty="0" err="1" smtClean="0">
                <a:solidFill>
                  <a:srgbClr val="0070C0"/>
                </a:solidFill>
              </a:rPr>
              <a:t>giải</a:t>
            </a:r>
            <a:r>
              <a:rPr lang="en-US" sz="3400" b="1" u="sng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 smtClean="0">
                <a:solidFill>
                  <a:srgbClr val="0070C0"/>
                </a:solidFill>
              </a:rPr>
              <a:t>Nam </a:t>
            </a:r>
            <a:r>
              <a:rPr lang="en-US" sz="3400" b="1" dirty="0" err="1" smtClean="0">
                <a:solidFill>
                  <a:srgbClr val="0070C0"/>
                </a:solidFill>
              </a:rPr>
              <a:t>cần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là</a:t>
            </a:r>
            <a:r>
              <a:rPr lang="en-US" sz="3400" b="1" dirty="0" smtClean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en-US" sz="3400" b="1" dirty="0" smtClean="0">
                <a:solidFill>
                  <a:srgbClr val="0070C0"/>
                </a:solidFill>
              </a:rPr>
              <a:t>2 x 9 = 18 (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</a:rPr>
              <a:t>	 </a:t>
            </a:r>
            <a:r>
              <a:rPr lang="en-US" sz="3400" b="1" dirty="0" smtClean="0">
                <a:solidFill>
                  <a:srgbClr val="0070C0"/>
                </a:solidFill>
              </a:rPr>
              <a:t>         </a:t>
            </a:r>
            <a:r>
              <a:rPr lang="en-US" sz="3400" b="1" dirty="0" err="1" smtClean="0">
                <a:solidFill>
                  <a:srgbClr val="0070C0"/>
                </a:solidFill>
              </a:rPr>
              <a:t>Đáp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số</a:t>
            </a:r>
            <a:r>
              <a:rPr lang="en-US" sz="3400" b="1" dirty="0" smtClean="0">
                <a:solidFill>
                  <a:srgbClr val="0070C0"/>
                </a:solidFill>
              </a:rPr>
              <a:t>: 18 </a:t>
            </a:r>
            <a:r>
              <a:rPr lang="en-US" sz="3400" b="1" dirty="0" err="1" smtClean="0">
                <a:solidFill>
                  <a:srgbClr val="0070C0"/>
                </a:solidFill>
              </a:rPr>
              <a:t>cái</a:t>
            </a:r>
            <a:r>
              <a:rPr lang="en-US" sz="3400" b="1" dirty="0" smtClean="0">
                <a:solidFill>
                  <a:srgbClr val="0070C0"/>
                </a:solidFill>
              </a:rPr>
              <a:t> </a:t>
            </a:r>
            <a:r>
              <a:rPr lang="en-US" sz="3400" b="1" dirty="0" err="1" smtClean="0">
                <a:solidFill>
                  <a:srgbClr val="0070C0"/>
                </a:solidFill>
              </a:rPr>
              <a:t>ghế</a:t>
            </a:r>
            <a:r>
              <a:rPr lang="en-US" sz="3400" b="1" dirty="0" smtClean="0">
                <a:solidFill>
                  <a:srgbClr val="0070C0"/>
                </a:solidFill>
              </a:rPr>
              <a:t>.</a:t>
            </a:r>
            <a:endParaRPr lang="en-US" sz="3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20503" y="51066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BB5F3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359" y="876543"/>
            <a:ext cx="10464659" cy="510491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CE4C39-4F47-4F91-B576-9CCD722088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1" y="396875"/>
            <a:ext cx="760116" cy="7601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59241" y="4165850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59241" y="273354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46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3251" y="-90488"/>
            <a:ext cx="487363" cy="487363"/>
          </a:xfrm>
          <a:prstGeom prst="rect">
            <a:avLst/>
          </a:prstGeom>
        </p:spPr>
      </p:pic>
      <p:pic>
        <p:nvPicPr>
          <p:cNvPr id="6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4041" y="590143"/>
            <a:ext cx="487363" cy="487363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415280" y="3762246"/>
            <a:ext cx="701040" cy="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7364128" y="5178061"/>
            <a:ext cx="1139792" cy="37283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681561" y="4871851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52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02477" y="1157537"/>
            <a:ext cx="487363" cy="487363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9025549" y="4958080"/>
            <a:ext cx="58170" cy="503662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0019" y="4555517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0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84040" y="1808323"/>
            <a:ext cx="487363" cy="487363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414044" y="4219090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3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7389" y="2375717"/>
            <a:ext cx="487363" cy="487363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7177487" y="3762246"/>
            <a:ext cx="785184" cy="1092588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27073" y="2284198"/>
            <a:ext cx="67119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55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1" name="TLC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8376" y="2943111"/>
            <a:ext cx="487363" cy="487363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7209429" y="3485623"/>
            <a:ext cx="705154" cy="4240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8383439" y="3221708"/>
            <a:ext cx="671195" cy="578882"/>
          </a:xfrm>
          <a:prstGeom prst="round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45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5" name="TLCH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14046" y="3510505"/>
            <a:ext cx="487363" cy="487363"/>
          </a:xfrm>
          <a:prstGeom prst="rect">
            <a:avLst/>
          </a:prstGeom>
        </p:spPr>
      </p:pic>
      <p:pic>
        <p:nvPicPr>
          <p:cNvPr id="46" name="Quiz đú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28376" y="41579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4987 0.06088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" y="303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4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-0.08698 0.1520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12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305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" grpId="0" animBg="1"/>
      <p:bldP spid="22" grpId="0" animBg="1"/>
      <p:bldP spid="29" grpId="0" animBg="1"/>
      <p:bldP spid="29" grpId="1" animBg="1"/>
      <p:bldP spid="31" grpId="0" animBg="1"/>
      <p:bldP spid="40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8969" y="-424166"/>
            <a:ext cx="8930936" cy="682496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FBE7E8E2-F5BE-404A-8B3E-6B613EEF27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03273" y="2658362"/>
            <a:ext cx="5425252" cy="3945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79" y="2230828"/>
            <a:ext cx="6687195" cy="15588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00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9" grpId="0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2" grpId="0"/>
      <p:bldP spid="2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A1E1B61-FA4F-4DDD-A51F-693309C94D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701" y="1726865"/>
            <a:ext cx="5879931" cy="4158036"/>
          </a:xfrm>
          <a:prstGeom prst="rect">
            <a:avLst/>
          </a:prstGeom>
        </p:spPr>
      </p:pic>
      <p:sp>
        <p:nvSpPr>
          <p:cNvPr id="7" name="文本框 1">
            <a:extLst>
              <a:ext uri="{FF2B5EF4-FFF2-40B4-BE49-F238E27FC236}">
                <a16:creationId xmlns:a16="http://schemas.microsoft.com/office/drawing/2014/main" id="{220B43D6-4563-40AA-8B00-A6955AB02276}"/>
              </a:ext>
            </a:extLst>
          </p:cNvPr>
          <p:cNvSpPr txBox="1"/>
          <p:nvPr/>
        </p:nvSpPr>
        <p:spPr>
          <a:xfrm>
            <a:off x="1154417" y="2875279"/>
            <a:ext cx="4379589" cy="13401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6000" dirty="0" smtClean="0">
                <a:ln>
                  <a:solidFill>
                    <a:srgbClr val="487B40"/>
                  </a:solidFill>
                </a:ln>
                <a:solidFill>
                  <a:srgbClr val="0BA29A"/>
                </a:solidFill>
                <a:latin typeface="UVF Salome" panose="02000503040000020003" pitchFamily="50" charset="0"/>
                <a:ea typeface="字魂151号-联盟综艺体" panose="00000500000000000000" pitchFamily="2" charset="-122"/>
              </a:rPr>
              <a:t>DẶN DÒ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2223A81-2AB9-41F8-B8B4-01B160ABF3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632" y="-127002"/>
            <a:ext cx="4233334" cy="6350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1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909417" y="3095728"/>
            <a:ext cx="10889694" cy="549603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776214" y="2493362"/>
            <a:ext cx="10191284" cy="36651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48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8803408" y="3677809"/>
            <a:ext cx="2498206" cy="25776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552127" y="3397767"/>
            <a:ext cx="10323735" cy="1273963"/>
          </a:xfrm>
          <a:prstGeom prst="rect">
            <a:avLst/>
          </a:prstGeom>
        </p:spPr>
        <p:txBody>
          <a:bodyPr vert="horz" lIns="97049" tIns="48525" rIns="97049" bIns="48525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kumimoji="0" lang="en-US" sz="3715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marL="0" marR="0" lvl="0" indent="0" algn="ctr" defTabSz="97050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Thiết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kế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bài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giảng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 </a:t>
            </a:r>
            <a:r>
              <a:rPr kumimoji="0" lang="en-US" sz="3715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243534" y="4765778"/>
            <a:ext cx="8236079" cy="107240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123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123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852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kumimoji="0" lang="en-US" sz="2123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kumimoji="0" lang="en-US" sz="2123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kumimoji="0" lang="en-US" sz="2123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404" y="1994146"/>
            <a:ext cx="9065194" cy="1533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0223" y="1200729"/>
            <a:ext cx="13687649" cy="7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0D8E972-8344-4ABF-99B1-A73149169A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6490" y="122661"/>
            <a:ext cx="9919021" cy="6612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9970" y="-960699"/>
            <a:ext cx="659757" cy="451413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62933" y="2255559"/>
            <a:ext cx="66438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20000"/>
              </a:lnSpc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lnSpc>
                <a:spcPct val="120000"/>
              </a:lnSpc>
              <a:spcAft>
                <a:spcPts val="53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 tế liên quan đến gấp lên một số lần (một bước tính).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586" y="654272"/>
            <a:ext cx="6645216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6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6" y="24407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657107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45781" y="21263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912119" y="3101579"/>
            <a:ext cx="3550875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việc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291562" y="1646524"/>
            <a:ext cx="3351177" cy="2888945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SVN-Gretoon" panose="02040603050506020204" pitchFamily="18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491" y="3645735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887269" y="5519017"/>
            <a:ext cx="342914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SVNAdeline" panose="02000500000000000000" pitchFamily="2" charset="0"/>
                <a:ea typeface="+mn-ea"/>
                <a:cs typeface="+mn-cs"/>
              </a:rPr>
              <a:t>The little bee</a:t>
            </a:r>
          </a:p>
        </p:txBody>
      </p:sp>
    </p:spTree>
    <p:extLst>
      <p:ext uri="{BB962C8B-B14F-4D97-AF65-F5344CB8AC3E}">
        <p14:creationId xmlns:p14="http://schemas.microsoft.com/office/powerpoint/2010/main" val="8910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752103" y="525683"/>
            <a:ext cx="8939552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55" y="1888145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0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47856" y="525683"/>
            <a:ext cx="7840345" cy="206093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5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49681" y="377348"/>
            <a:ext cx="7930982" cy="2726756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58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56388" y="706056"/>
            <a:ext cx="7930982" cy="195821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lẻ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6179656" y="5724062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88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43" y="2857500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6" y="2862669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292907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80663" y="5675556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UTM Aquarelle" panose="02040603050506020204" pitchFamily="18" charset="0"/>
              </a:rPr>
              <a:t>By </a:t>
            </a:r>
            <a:r>
              <a:rPr lang="en-US" sz="2800" dirty="0" err="1" smtClean="0">
                <a:latin typeface="UTM Aquarelle" panose="02040603050506020204" pitchFamily="18" charset="0"/>
              </a:rPr>
              <a:t>Phước</a:t>
            </a:r>
            <a:r>
              <a:rPr lang="en-US" sz="2800" baseline="0" dirty="0" smtClean="0">
                <a:latin typeface="UTM Aquarelle" panose="02040603050506020204" pitchFamily="18" charset="0"/>
              </a:rPr>
              <a:t> </a:t>
            </a:r>
            <a:r>
              <a:rPr lang="en-US" sz="2800" baseline="0" dirty="0" err="1" smtClean="0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37676047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975</Words>
  <Application>Microsoft Office PowerPoint</Application>
  <PresentationFormat>Widescreen</PresentationFormat>
  <Paragraphs>189</Paragraphs>
  <Slides>19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UVF Salome</vt:lpstr>
      <vt:lpstr>Times New Roman</vt:lpstr>
      <vt:lpstr>Arial</vt:lpstr>
      <vt:lpstr>#9Slide07 HoneyCream</vt:lpstr>
      <vt:lpstr>UYa Respective</vt:lpstr>
      <vt:lpstr>等线 Light</vt:lpstr>
      <vt:lpstr>UTM Cookies</vt:lpstr>
      <vt:lpstr>#9Slide05 Bodega Script</vt:lpstr>
      <vt:lpstr>#9Slide07 SVNAdeline</vt:lpstr>
      <vt:lpstr>Calibri</vt:lpstr>
      <vt:lpstr>UTM Aquarelle</vt:lpstr>
      <vt:lpstr>SVN-Newton</vt:lpstr>
      <vt:lpstr>SVN-Gretoon</vt:lpstr>
      <vt:lpstr>UTM Avo</vt:lpstr>
      <vt:lpstr>#9Slide05 ViceroyJF</vt:lpstr>
      <vt:lpstr>SVN-Dancing Script</vt:lpstr>
      <vt:lpstr>字魂151号-联盟综艺体</vt:lpstr>
      <vt:lpstr>等线</vt:lpstr>
      <vt:lpstr>Cambria</vt:lpstr>
      <vt:lpstr>字魂27号-布丁体</vt:lpstr>
      <vt:lpstr>Calibri Light</vt:lpstr>
      <vt:lpstr>Office Theme</vt:lpstr>
      <vt:lpstr>Office 主题​​</vt:lpstr>
      <vt:lpstr>1_Office Theme</vt:lpstr>
      <vt:lpstr>1_Office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Nguyễn Thị Hồng Linh</cp:lastModifiedBy>
  <cp:revision>35</cp:revision>
  <dcterms:created xsi:type="dcterms:W3CDTF">2022-10-15T16:00:07Z</dcterms:created>
  <dcterms:modified xsi:type="dcterms:W3CDTF">2022-10-18T08:35:18Z</dcterms:modified>
</cp:coreProperties>
</file>