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#9Slide07 HoneyCream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5 Aphrodite Pro" panose="02000000000000000000" pitchFamily="2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SVN-Dancing Script" panose="02040603050506020204" pitchFamily="18" charset="0"/>
      <p:regular r:id="rId37"/>
    </p:embeddedFont>
    <p:embeddedFont>
      <p:font typeface="#9Slide07 IcielPony" panose="02000000000000000000" pitchFamily="2" charset="0"/>
      <p:regular r:id="rId38"/>
    </p:embeddedFont>
    <p:embeddedFont>
      <p:font typeface="SVN-Poky's" panose="020B0606040200020203" pitchFamily="34" charset="0"/>
      <p:regular r:id="rId39"/>
    </p:embeddedFont>
    <p:embeddedFont>
      <p:font typeface="#9Slide05 Bodega Script" pitchFamily="2" charset="0"/>
      <p:regular r:id="rId40"/>
    </p:embeddedFont>
    <p:embeddedFont>
      <p:font typeface="#9Slide07 IcielBC Cubano Normal" panose="00000500000000000000" pitchFamily="2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670"/>
    <a:srgbClr val="FEEBE6"/>
    <a:srgbClr val="FCD7CE"/>
    <a:srgbClr val="DF8794"/>
    <a:srgbClr val="F9B5B2"/>
    <a:srgbClr val="8AD0BE"/>
    <a:srgbClr val="9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84" d="100"/>
          <a:sy n="84" d="100"/>
        </p:scale>
        <p:origin x="57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7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4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5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6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1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0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54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4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9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8DC20-58E8-4F96-83A5-EFEDA101A5E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853005" y="-998963"/>
            <a:ext cx="653852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79931" y="8278387"/>
            <a:ext cx="653852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98769" y="8615707"/>
            <a:ext cx="653852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12919" y="-2147543"/>
            <a:ext cx="653852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632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F476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1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60" r:id="rId28"/>
    <p:sldLayoutId id="2147483677" r:id="rId29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8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204117" y="-220736"/>
            <a:ext cx="4551526" cy="247674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98" y="0"/>
            <a:ext cx="1150865" cy="115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215401" y="1304983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</a:t>
            </a:r>
            <a:r>
              <a:rPr lang="en-US" sz="4800" kern="0" dirty="0" err="1" smtClean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iệt</a:t>
            </a:r>
            <a:r>
              <a:rPr lang="en-US" sz="4800" kern="0" dirty="0" smtClean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45" y="-558738"/>
            <a:ext cx="3848753" cy="38487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1318" y="225688"/>
            <a:ext cx="9716856" cy="6809924"/>
            <a:chOff x="1141318" y="225688"/>
            <a:chExt cx="9716856" cy="68099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32" b="99110" l="0" r="99216">
                          <a14:foregroundMark x1="12353" y1="47626" x2="19412" y2="20326"/>
                          <a14:foregroundMark x1="14706" y1="33531" x2="12059" y2="45846"/>
                          <a14:foregroundMark x1="14020" y1="34125" x2="10882" y2="46884"/>
                          <a14:foregroundMark x1="23235" y1="27300" x2="78039" y2="82047"/>
                          <a14:foregroundMark x1="52353" y1="8160" x2="77451" y2="81306"/>
                          <a14:foregroundMark x1="19314" y1="24332" x2="24902" y2="28635"/>
                          <a14:foregroundMark x1="41373" y1="89021" x2="66667" y2="6825"/>
                          <a14:foregroundMark x1="30686" y1="9792" x2="30882" y2="88279"/>
                          <a14:foregroundMark x1="18137" y1="37092" x2="57745" y2="87834"/>
                          <a14:foregroundMark x1="33333" y1="12611" x2="86471" y2="37389"/>
                          <a14:foregroundMark x1="76765" y1="22107" x2="64020" y2="89318"/>
                          <a14:foregroundMark x1="39902" y1="13798" x2="38725" y2="87982"/>
                          <a14:foregroundMark x1="44216" y1="9792" x2="62745" y2="87240"/>
                          <a14:foregroundMark x1="63529" y1="10831" x2="82353" y2="47329"/>
                          <a14:foregroundMark x1="69510" y1="15579" x2="84706" y2="37389"/>
                          <a14:foregroundMark x1="13824" y1="32641" x2="10392" y2="49110"/>
                          <a14:foregroundMark x1="58137" y1="39021" x2="68824" y2="66766"/>
                          <a14:foregroundMark x1="40882" y1="19288" x2="47059" y2="47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318" y="225688"/>
              <a:ext cx="9716856" cy="642074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2532" y="951277"/>
              <a:ext cx="6974428" cy="6084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7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42615"/>
              </p:ext>
            </p:extLst>
          </p:nvPr>
        </p:nvGraphicFramePr>
        <p:xfrm>
          <a:off x="519529" y="427679"/>
          <a:ext cx="10962504" cy="578829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740626">
                  <a:extLst>
                    <a:ext uri="{9D8B030D-6E8A-4147-A177-3AD203B41FA5}">
                      <a16:colId xmlns:a16="http://schemas.microsoft.com/office/drawing/2014/main" val="394940209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288425140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302123246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1083363770"/>
                    </a:ext>
                  </a:extLst>
                </a:gridCol>
              </a:tblGrid>
              <a:tr h="58066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hình dạng, kích thước</a:t>
                      </a: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04433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đeo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Đựng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038011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Lật đật</a:t>
                      </a:r>
                      <a:endParaRPr lang="en-GB" sz="28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cam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to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gắn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 chơi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177937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chuột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ngộ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nghĩnh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Chiếu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mỗi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473977"/>
                  </a:ext>
                </a:extLst>
              </a:tr>
            </a:tbl>
          </a:graphicData>
        </a:graphic>
      </p:graphicFrame>
      <p:pic>
        <p:nvPicPr>
          <p:cNvPr id="5" name="Picture 16" descr="Hình ảnh Đèn Bàn Màu đỏ Phim Hoạt Hình Minh Họa Công Cụ Học Tập Minh Họa  Công Cụ Vẽ Tay Minh Họa PNG , Minh, Công, Đèn Vàng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47" y="4859381"/>
            <a:ext cx="1314249" cy="13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Lật đật nga số 1| lật đậ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8083" l="10000" r="90000">
                        <a14:foregroundMark x1="50167" y1="5833" x2="65667" y2="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77" y="3223721"/>
            <a:ext cx="1152335" cy="115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ặp học sinh cấp 1 C-12-006 - META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67" l="6400" r="95200">
                        <a14:foregroundMark x1="13067" y1="13969" x2="13733" y2="14310"/>
                        <a14:foregroundMark x1="26000" y1="54344" x2="27733" y2="57581"/>
                        <a14:foregroundMark x1="50533" y1="25554" x2="52400" y2="26746"/>
                        <a14:foregroundMark x1="60000" y1="31005" x2="62533" y2="32198"/>
                        <a14:foregroundMark x1="69600" y1="36116" x2="71600" y2="36457"/>
                        <a14:foregroundMark x1="81333" y1="47871" x2="84267" y2="44463"/>
                        <a14:foregroundMark x1="68133" y1="56048" x2="71467" y2="5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52" y="2173914"/>
            <a:ext cx="1200040" cy="93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414" y="111722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75979" y="252289"/>
            <a:ext cx="11106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36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6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– 4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91533" y="1467374"/>
            <a:ext cx="104908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  <a:endParaRPr lang="vi-VN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màu sắc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cặp sách màu xanh da trời trông thật mát mắt.</a:t>
            </a: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hình dáng, kích thước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Quai cặp to bản, hơi cong cong để khi xách không bị đau tay.</a:t>
            </a: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hoạt động, công dụng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khi đóng, mở nắp cặp, tiếng “tách tách” của ổ khóa nghe thật vui tai.</a:t>
            </a:r>
          </a:p>
        </p:txBody>
      </p:sp>
    </p:spTree>
    <p:extLst>
      <p:ext uri="{BB962C8B-B14F-4D97-AF65-F5344CB8AC3E}">
        <p14:creationId xmlns:p14="http://schemas.microsoft.com/office/powerpoint/2010/main" val="23699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978400" y="2348089"/>
            <a:ext cx="6287911" cy="3973687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Cloud 3"/>
          <p:cNvSpPr/>
          <p:nvPr/>
        </p:nvSpPr>
        <p:spPr>
          <a:xfrm>
            <a:off x="1828800" y="383822"/>
            <a:ext cx="5475111" cy="2528711"/>
          </a:xfrm>
          <a:prstGeom prst="cloud">
            <a:avLst/>
          </a:prstGeom>
          <a:solidFill>
            <a:srgbClr val="FEEBE6"/>
          </a:solidFill>
          <a:ln>
            <a:solidFill>
              <a:srgbClr val="DF8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– 4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2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26845" y="496713"/>
            <a:ext cx="7189526" cy="5238042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61950" algn="just"/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0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125" y="123011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526845" y="496714"/>
            <a:ext cx="6250012" cy="4652230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ý hay.</a:t>
            </a:r>
            <a:endParaRPr lang="en-GB" sz="44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814" y="576808"/>
            <a:ext cx="1293073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2894" y="89145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6"/>
          <p:cNvSpPr/>
          <p:nvPr/>
        </p:nvSpPr>
        <p:spPr>
          <a:xfrm>
            <a:off x="0" y="0"/>
            <a:ext cx="3251199" cy="1332086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5364" y="1421231"/>
            <a:ext cx="4876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 là kho cổ tích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mãi mà không vơi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 thần tiên trên trời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 cỏ hoa dưới đất.</a:t>
            </a:r>
            <a:endParaRPr lang="en-GB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ong chăm làm mật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kiến khéo tha mồi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 bướm mải rong chơi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 sầu tài tấu nhạc.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0290" y="1394332"/>
            <a:ext cx="471320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chuyện chú mèo nhác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 rửa mặt bao giờ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 chú gà làm thơ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 gật gù “thích thích</a:t>
            </a:r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GB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níu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</a:t>
            </a:r>
          </a:p>
          <a:p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GB" sz="2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GB" sz="20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GB" sz="20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97972" y="342877"/>
            <a:ext cx="1489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125" y="123011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805198" y="272142"/>
            <a:ext cx="8111470" cy="4887687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lang="en-GB" sz="4400" dirty="0" smtClean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74445" y="620484"/>
            <a:ext cx="7189526" cy="4210755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đoan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32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76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49177" y="538425"/>
            <a:ext cx="12929936" cy="385010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95" y="942393"/>
            <a:ext cx="1114445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2926" y="24063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61121" y="1685078"/>
            <a:ext cx="1086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 smtClean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121" y="1594984"/>
            <a:ext cx="1086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5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54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54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780" y="46005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204117" y="-220736"/>
            <a:ext cx="4551526" cy="247674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98" y="0"/>
            <a:ext cx="1150865" cy="115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215401" y="1304983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</a:t>
            </a:r>
            <a:r>
              <a:rPr lang="en-US" sz="4800" kern="0" dirty="0" err="1" smtClean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iệt</a:t>
            </a:r>
            <a:r>
              <a:rPr lang="en-US" sz="4800" kern="0" dirty="0" smtClean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45" y="-558738"/>
            <a:ext cx="3848753" cy="38487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1318" y="225688"/>
            <a:ext cx="9716856" cy="6809924"/>
            <a:chOff x="1141318" y="225688"/>
            <a:chExt cx="9716856" cy="68099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32" b="99110" l="0" r="99216">
                          <a14:foregroundMark x1="12353" y1="47626" x2="19412" y2="20326"/>
                          <a14:foregroundMark x1="14706" y1="33531" x2="12059" y2="45846"/>
                          <a14:foregroundMark x1="14020" y1="34125" x2="10882" y2="46884"/>
                          <a14:foregroundMark x1="23235" y1="27300" x2="78039" y2="82047"/>
                          <a14:foregroundMark x1="52353" y1="8160" x2="77451" y2="81306"/>
                          <a14:foregroundMark x1="19314" y1="24332" x2="24902" y2="28635"/>
                          <a14:foregroundMark x1="41373" y1="89021" x2="66667" y2="6825"/>
                          <a14:foregroundMark x1="30686" y1="9792" x2="30882" y2="88279"/>
                          <a14:foregroundMark x1="18137" y1="37092" x2="57745" y2="87834"/>
                          <a14:foregroundMark x1="33333" y1="12611" x2="86471" y2="37389"/>
                          <a14:foregroundMark x1="76765" y1="22107" x2="64020" y2="89318"/>
                          <a14:foregroundMark x1="39902" y1="13798" x2="38725" y2="87982"/>
                          <a14:foregroundMark x1="44216" y1="9792" x2="62745" y2="87240"/>
                          <a14:foregroundMark x1="63529" y1="10831" x2="82353" y2="47329"/>
                          <a14:foregroundMark x1="69510" y1="15579" x2="84706" y2="37389"/>
                          <a14:foregroundMark x1="13824" y1="32641" x2="10392" y2="49110"/>
                          <a14:foregroundMark x1="58137" y1="39021" x2="68824" y2="66766"/>
                          <a14:foregroundMark x1="40882" y1="19288" x2="47059" y2="47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318" y="225688"/>
              <a:ext cx="9716856" cy="642074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2532" y="951277"/>
              <a:ext cx="6974428" cy="6084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5011" y="-176464"/>
            <a:ext cx="12865770" cy="689810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031" y="80210"/>
            <a:ext cx="4801685" cy="6417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693" y="769229"/>
            <a:ext cx="11566359" cy="585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Năng lực </a:t>
            </a:r>
            <a:r>
              <a:rPr lang="nl-NL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cách quan sát đồ vật và viết đoạn văn khoảng 3-4 câu tả đồ vật theo gợi ý.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Cảm nhận được tình yêu thương , sự quan tâm của các thành viên trong gia đình; biết thể hiện tình cảm của mình với người thân bằng những việc làm phù hợp.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391" y="689697"/>
            <a:ext cx="1293073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3942" y="144379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04581" y="199544"/>
            <a:ext cx="10748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sz="32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một đồ vật trong tranh, ghi lại những điều đã quan sát được về đặc điểm của đồ vật.</a:t>
            </a:r>
          </a:p>
        </p:txBody>
      </p:sp>
      <p:pic>
        <p:nvPicPr>
          <p:cNvPr id="1026" name="Picture 2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714" r="97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13" y="868385"/>
            <a:ext cx="2684212" cy="26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ồng Hồ Báo Thức Đồng Hồ Xem Ltd. - đồng hồ báo thức png tải về - Miễn phí  trong suốt đồng Hồ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100000" l="10000" r="90000">
                        <a14:foregroundMark x1="47778" y1="17333" x2="54889" y2="17667"/>
                        <a14:foregroundMark x1="47778" y1="16333" x2="56000" y2="1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6" y="1460808"/>
            <a:ext cx="1652338" cy="16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ình ảnh Đèn Bàn Màu đỏ Phim Hoạt Hình Minh Họa Công Cụ Học Tập Minh Họa  Công Cụ Vẽ Tay Minh Họa PNG , Minh, Công, Đèn Vàng P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22" y="1336801"/>
            <a:ext cx="1655511" cy="165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ật đật nga số 1| lật đậ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0" b="98083" l="10000" r="90000">
                        <a14:foregroundMark x1="50167" y1="5833" x2="65667" y2="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20" y="1307836"/>
            <a:ext cx="1805310" cy="18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ặp học sinh cấp 1 C-12-006 - META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67" l="6400" r="95200">
                        <a14:foregroundMark x1="13067" y1="13969" x2="13733" y2="14310"/>
                        <a14:foregroundMark x1="26000" y1="54344" x2="27733" y2="57581"/>
                        <a14:foregroundMark x1="50533" y1="25554" x2="52400" y2="26746"/>
                        <a14:foregroundMark x1="60000" y1="31005" x2="62533" y2="32198"/>
                        <a14:foregroundMark x1="69600" y1="36116" x2="71600" y2="36457"/>
                        <a14:foregroundMark x1="81333" y1="47871" x2="84267" y2="44463"/>
                        <a14:foregroundMark x1="68133" y1="56048" x2="71467" y2="5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09" y="1444739"/>
            <a:ext cx="1956775" cy="15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634530" y="3215454"/>
            <a:ext cx="2806793" cy="1328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788" y="3321828"/>
            <a:ext cx="4192358" cy="1254874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7534707" y="3199385"/>
            <a:ext cx="4315346" cy="1377317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rgbClr val="DF8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3719209" y="4778462"/>
            <a:ext cx="4848008" cy="1481852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414" y="111722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04581" y="199544"/>
            <a:ext cx="10748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i="0" u="sng" dirty="0" err="1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GB" sz="3200" b="1" i="0" u="sng" dirty="0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0" u="sng" dirty="0" err="1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GB" sz="3200" b="1" i="0" dirty="0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i="0" dirty="0" smtClean="0">
              <a:solidFill>
                <a:srgbClr val="F4767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581" y="1353580"/>
            <a:ext cx="10997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4581" y="2384505"/>
            <a:ext cx="10997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4581" y="2984543"/>
            <a:ext cx="109975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indent="358775" algn="just"/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358775" algn="just"/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endParaRPr lang="en-GB" sz="2800" dirty="0" smtClean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358775" algn="just"/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GB" sz="2800" dirty="0" smtClean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GB" sz="2800" b="1" i="1" u="sng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GB" sz="2800" b="1" i="1" u="sng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50183" y="181836"/>
            <a:ext cx="3942518" cy="566057"/>
          </a:xfrm>
          <a:prstGeom prst="roundRect">
            <a:avLst/>
          </a:prstGeom>
          <a:solidFill>
            <a:srgbClr val="F47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178684"/>
              </p:ext>
            </p:extLst>
          </p:nvPr>
        </p:nvGraphicFramePr>
        <p:xfrm>
          <a:off x="519529" y="896822"/>
          <a:ext cx="10962504" cy="5301342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740626">
                  <a:extLst>
                    <a:ext uri="{9D8B030D-6E8A-4147-A177-3AD203B41FA5}">
                      <a16:colId xmlns:a16="http://schemas.microsoft.com/office/drawing/2014/main" val="3949402090"/>
                    </a:ext>
                  </a:extLst>
                </a:gridCol>
                <a:gridCol w="2509274">
                  <a:extLst>
                    <a:ext uri="{9D8B030D-6E8A-4147-A177-3AD203B41FA5}">
                      <a16:colId xmlns:a16="http://schemas.microsoft.com/office/drawing/2014/main" val="2884251400"/>
                    </a:ext>
                  </a:extLst>
                </a:gridCol>
                <a:gridCol w="2971978">
                  <a:extLst>
                    <a:ext uri="{9D8B030D-6E8A-4147-A177-3AD203B41FA5}">
                      <a16:colId xmlns:a16="http://schemas.microsoft.com/office/drawing/2014/main" val="302123246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1083363770"/>
                    </a:ext>
                  </a:extLst>
                </a:gridCol>
              </a:tblGrid>
              <a:tr h="58066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hình dạng, kích thước</a:t>
                      </a: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04433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đạp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just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ngang người, gồm tay lái, yên xe, bàn đạp, giỏ xe, bánh xe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 em di chuyển nhanh chóng hơn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5038011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 hồ</a:t>
                      </a:r>
                      <a:endParaRPr lang="en-GB" sz="28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 lá cây, vàng, đỏ</a:t>
                      </a:r>
                      <a:endParaRPr lang="pt-BR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phía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chuông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kim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báo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9473977"/>
                  </a:ext>
                </a:extLst>
              </a:tr>
            </a:tbl>
          </a:graphicData>
        </a:graphic>
      </p:graphicFrame>
      <p:pic>
        <p:nvPicPr>
          <p:cNvPr id="16" name="Picture 2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714" r="97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8" y="2471056"/>
            <a:ext cx="1484311" cy="14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Đồng Hồ Báo Thức Đồng Hồ Xem Ltd. - đồng hồ báo thức png tải về - Miễn phí  trong suốt đồng Hồ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100000" l="10000" r="90000">
                        <a14:foregroundMark x1="47778" y1="17333" x2="54889" y2="17667"/>
                        <a14:foregroundMark x1="47778" y1="16333" x2="56000" y2="1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8" y="4602248"/>
            <a:ext cx="1428270" cy="14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1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47682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1106</Words>
  <Application>Microsoft Office PowerPoint</Application>
  <PresentationFormat>Widescreen</PresentationFormat>
  <Paragraphs>114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Calibri Light</vt:lpstr>
      <vt:lpstr>UTM Avo</vt:lpstr>
      <vt:lpstr>Times New Roman</vt:lpstr>
      <vt:lpstr>#9Slide07 HoneyCream</vt:lpstr>
      <vt:lpstr>Calibri</vt:lpstr>
      <vt:lpstr>Arial</vt:lpstr>
      <vt:lpstr>#9Slide05 Aphrodite Pro</vt:lpstr>
      <vt:lpstr>Cambria</vt:lpstr>
      <vt:lpstr>SVN-Dancing Script</vt:lpstr>
      <vt:lpstr>#9Slide07 IcielPony</vt:lpstr>
      <vt:lpstr>SVN-Poky's</vt:lpstr>
      <vt:lpstr>#9Slide05 Bodega Script</vt:lpstr>
      <vt:lpstr>#9Slide07 IcielBC Cubano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34</cp:revision>
  <dcterms:created xsi:type="dcterms:W3CDTF">2022-10-09T09:21:19Z</dcterms:created>
  <dcterms:modified xsi:type="dcterms:W3CDTF">2022-10-18T02:22:41Z</dcterms:modified>
</cp:coreProperties>
</file>