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4" r:id="rId3"/>
    <p:sldMasterId id="2147483753" r:id="rId4"/>
    <p:sldMasterId id="2147483759" r:id="rId5"/>
  </p:sldMasterIdLst>
  <p:notesMasterIdLst>
    <p:notesMasterId r:id="rId24"/>
  </p:notesMasterIdLst>
  <p:sldIdLst>
    <p:sldId id="288" r:id="rId6"/>
    <p:sldId id="266" r:id="rId7"/>
    <p:sldId id="272" r:id="rId8"/>
    <p:sldId id="273" r:id="rId9"/>
    <p:sldId id="274" r:id="rId10"/>
    <p:sldId id="275" r:id="rId11"/>
    <p:sldId id="276" r:id="rId12"/>
    <p:sldId id="285" r:id="rId13"/>
    <p:sldId id="278" r:id="rId14"/>
    <p:sldId id="257" r:id="rId15"/>
    <p:sldId id="294" r:id="rId16"/>
    <p:sldId id="279" r:id="rId17"/>
    <p:sldId id="261" r:id="rId18"/>
    <p:sldId id="280" r:id="rId19"/>
    <p:sldId id="258" r:id="rId20"/>
    <p:sldId id="297" r:id="rId21"/>
    <p:sldId id="292" r:id="rId22"/>
    <p:sldId id="287" r:id="rId23"/>
  </p:sldIdLst>
  <p:sldSz cx="18288000" cy="10287000"/>
  <p:notesSz cx="6858000" cy="9144000"/>
  <p:embeddedFontLst>
    <p:embeddedFont>
      <p:font typeface="TAN Kindred" panose="020B0604020202020204" charset="0"/>
      <p:regular r:id="rId25"/>
    </p:embeddedFont>
    <p:embeddedFont>
      <p:font typeface="宋体" panose="02010600030101010101" pitchFamily="2" charset="-122"/>
      <p:regular r:id="rId26"/>
    </p:embeddedFont>
    <p:embeddedFont>
      <p:font typeface="等线" panose="020B0604020202020204" charset="0"/>
      <p:regular r:id="rId27"/>
      <p:bold r:id="rId28"/>
    </p:embeddedFont>
    <p:embeddedFont>
      <p:font typeface="#9Slide05 IcielRukola" panose="020B0604020202020204" charset="0"/>
      <p:regular r:id="rId29"/>
    </p:embeddedFont>
    <p:embeddedFont>
      <p:font typeface="#9Slide05 SVNHaptic Script" panose="020B0604020202020204" charset="0"/>
      <p:regular r:id="rId30"/>
    </p:embeddedFont>
    <p:embeddedFont>
      <p:font typeface="Arial Rounded MT Bold" panose="020B0604020202020204" charset="0"/>
      <p:regular r:id="rId31"/>
    </p:embeddedFont>
    <p:embeddedFont>
      <p:font typeface="SVN-Hole Hearte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5 Bodega Script" panose="020B0604020202020204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7 SVNNexa Rust Slab Bla" panose="020B0606040200020203" charset="0"/>
      <p:bold r:id="rId42"/>
    </p:embeddedFont>
    <p:embeddedFont>
      <p:font typeface="#9Slide06 SVNAdeline" panose="020B0604020202020204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#9Slide07 SVNBatman Forever Alt" panose="00000400000000000000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492"/>
    <a:srgbClr val="C0E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3458" autoAdjust="0"/>
  </p:normalViewPr>
  <p:slideViewPr>
    <p:cSldViewPr>
      <p:cViewPr varScale="1">
        <p:scale>
          <a:sx n="35" d="100"/>
          <a:sy n="35" d="100"/>
        </p:scale>
        <p:origin x="56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FB18-AAAA-4E09-9C46-7E0D4531141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B6C37-D780-4591-814D-E484DC24D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6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61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lệnh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5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0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2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69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5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7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3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6137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2521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5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1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9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6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1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82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1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3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3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34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0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3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0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70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5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7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9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11/11/67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8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8152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6548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05532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70570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525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04930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032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594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746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2987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285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40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8265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174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033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378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2998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3427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81168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1318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0847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8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7" r:id="rId8"/>
    <p:sldLayoutId id="2147483721" r:id="rId9"/>
    <p:sldLayoutId id="2147483720" r:id="rId10"/>
    <p:sldLayoutId id="2147483719" r:id="rId11"/>
    <p:sldLayoutId id="2147483718" r:id="rId12"/>
    <p:sldLayoutId id="2147483717" r:id="rId13"/>
    <p:sldLayoutId id="2147483716" r:id="rId14"/>
    <p:sldLayoutId id="2147483715" r:id="rId15"/>
    <p:sldLayoutId id="2147483714" r:id="rId16"/>
    <p:sldLayoutId id="2147483713" r:id="rId17"/>
    <p:sldLayoutId id="2147483712" r:id="rId18"/>
    <p:sldLayoutId id="2147483711" r:id="rId19"/>
    <p:sldLayoutId id="2147483701" r:id="rId20"/>
    <p:sldLayoutId id="2147483700" r:id="rId21"/>
    <p:sldLayoutId id="2147483696" r:id="rId22"/>
    <p:sldLayoutId id="2147483695" r:id="rId23"/>
    <p:sldLayoutId id="2147483694" r:id="rId24"/>
    <p:sldLayoutId id="2147483693" r:id="rId25"/>
    <p:sldLayoutId id="2147483692" r:id="rId26"/>
    <p:sldLayoutId id="2147483691" r:id="rId27"/>
    <p:sldLayoutId id="2147483690" r:id="rId28"/>
    <p:sldLayoutId id="2147483689" r:id="rId29"/>
    <p:sldLayoutId id="2147483656" r:id="rId30"/>
    <p:sldLayoutId id="2147483657" r:id="rId31"/>
    <p:sldLayoutId id="2147483658" r:id="rId32"/>
    <p:sldLayoutId id="2147483659" r:id="rId33"/>
    <p:sldLayoutId id="2147483699" r:id="rId34"/>
    <p:sldLayoutId id="2147483710" r:id="rId3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32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745" r:id="rId8"/>
    <p:sldLayoutId id="2147483743" r:id="rId9"/>
    <p:sldLayoutId id="2147483723" r:id="rId10"/>
    <p:sldLayoutId id="2147483722" r:id="rId11"/>
    <p:sldLayoutId id="2147483708" r:id="rId12"/>
    <p:sldLayoutId id="2147483707" r:id="rId13"/>
    <p:sldLayoutId id="2147483706" r:id="rId14"/>
    <p:sldLayoutId id="2147483705" r:id="rId15"/>
    <p:sldLayoutId id="2147483703" r:id="rId16"/>
    <p:sldLayoutId id="2147483702" r:id="rId17"/>
    <p:sldLayoutId id="2147483698" r:id="rId18"/>
    <p:sldLayoutId id="2147483697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46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ransition spd="slow" advTm="3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733422" y="514350"/>
            <a:ext cx="16821150" cy="92583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749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 spd="slow" advClick="0" advTm="1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2.svg"/><Relationship Id="rId4" Type="http://schemas.openxmlformats.org/officeDocument/2006/relationships/image" Target="../media/image36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audio" Target="../media/audio1.wav"/><Relationship Id="rId21" Type="http://schemas.microsoft.com/office/2007/relationships/hdphoto" Target="../media/hdphoto12.wdp"/><Relationship Id="rId7" Type="http://schemas.openxmlformats.org/officeDocument/2006/relationships/image" Target="../media/image42.jp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8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23" Type="http://schemas.microsoft.com/office/2007/relationships/hdphoto" Target="../media/hdphoto13.wdp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58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2.jpg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65" y="-96466"/>
            <a:ext cx="18387130" cy="10479932"/>
          </a:xfrm>
          <a:prstGeom prst="rect">
            <a:avLst/>
          </a:prstGeom>
        </p:spPr>
      </p:pic>
      <p:sp>
        <p:nvSpPr>
          <p:cNvPr id="17" name="TextBox 11"/>
          <p:cNvSpPr txBox="1"/>
          <p:nvPr/>
        </p:nvSpPr>
        <p:spPr>
          <a:xfrm>
            <a:off x="2683743" y="348339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 smtClean="0">
                <a:solidFill>
                  <a:schemeClr val="bg1"/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 smtClean="0">
                <a:solidFill>
                  <a:schemeClr val="bg1"/>
                </a:solidFill>
                <a:latin typeface="#9Slide05 IcielRukola" panose="02000506050000020003" pitchFamily="2" charset="0"/>
              </a:rPr>
              <a:t> 24</a:t>
            </a:r>
            <a:endParaRPr lang="en-US" sz="11500" dirty="0">
              <a:solidFill>
                <a:schemeClr val="bg1"/>
              </a:solidFill>
              <a:latin typeface="#9Slide05 IcielRukola" panose="02000506050000020003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43" y="1405439"/>
            <a:ext cx="12777013" cy="4926497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-3124200" y="392275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Toán</a:t>
            </a:r>
            <a:r>
              <a:rPr lang="en-US" sz="115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3</a:t>
            </a:r>
            <a:endParaRPr lang="en-US" sz="11500" dirty="0">
              <a:solidFill>
                <a:schemeClr val="accent4">
                  <a:lumMod val="20000"/>
                  <a:lumOff val="80000"/>
                </a:schemeClr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-304800" y="5613239"/>
            <a:ext cx="1292051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Giáo</a:t>
            </a:r>
            <a:r>
              <a:rPr lang="en-US" sz="8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8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viên</a:t>
            </a:r>
            <a:endParaRPr lang="en-US" sz="8000" dirty="0">
              <a:solidFill>
                <a:schemeClr val="accent4">
                  <a:lumMod val="20000"/>
                  <a:lumOff val="8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471776" y="4178531"/>
            <a:ext cx="2286000" cy="3398883"/>
            <a:chOff x="2057400" y="3878217"/>
            <a:chExt cx="2286000" cy="3398883"/>
          </a:xfrm>
        </p:grpSpPr>
        <p:sp>
          <p:nvSpPr>
            <p:cNvPr id="8" name="Rectangle 7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5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339" y="3711443"/>
            <a:ext cx="2494497" cy="4225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3964" y="3882207"/>
            <a:ext cx="2243854" cy="4042013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001000" y="4169492"/>
            <a:ext cx="2286000" cy="3398883"/>
            <a:chOff x="2057400" y="3878217"/>
            <a:chExt cx="2286000" cy="3398883"/>
          </a:xfrm>
        </p:grpSpPr>
        <p:sp>
          <p:nvSpPr>
            <p:cNvPr id="72" name="Rectangle 7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7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2" name="Group 81"/>
          <p:cNvGrpSpPr/>
          <p:nvPr/>
        </p:nvGrpSpPr>
        <p:grpSpPr>
          <a:xfrm>
            <a:off x="10363200" y="4152900"/>
            <a:ext cx="2286000" cy="3398883"/>
            <a:chOff x="2057400" y="3878217"/>
            <a:chExt cx="2286000" cy="3398883"/>
          </a:xfrm>
        </p:grpSpPr>
        <p:sp>
          <p:nvSpPr>
            <p:cNvPr id="83" name="Rectangle 82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8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" name="Group 90"/>
          <p:cNvGrpSpPr/>
          <p:nvPr/>
        </p:nvGrpSpPr>
        <p:grpSpPr>
          <a:xfrm>
            <a:off x="12725400" y="4152900"/>
            <a:ext cx="2286000" cy="3398883"/>
            <a:chOff x="2057400" y="3878217"/>
            <a:chExt cx="2286000" cy="3398883"/>
          </a:xfrm>
        </p:grpSpPr>
        <p:sp>
          <p:nvSpPr>
            <p:cNvPr id="92" name="Rectangle 9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9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" name="Group 99"/>
          <p:cNvGrpSpPr/>
          <p:nvPr/>
        </p:nvGrpSpPr>
        <p:grpSpPr>
          <a:xfrm>
            <a:off x="15087600" y="4152900"/>
            <a:ext cx="2286000" cy="3398883"/>
            <a:chOff x="2057400" y="3878217"/>
            <a:chExt cx="2286000" cy="3398883"/>
          </a:xfrm>
        </p:grpSpPr>
        <p:sp>
          <p:nvSpPr>
            <p:cNvPr id="101" name="Rectangle 10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0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Left Brace 13"/>
          <p:cNvSpPr/>
          <p:nvPr/>
        </p:nvSpPr>
        <p:spPr>
          <a:xfrm rot="16200000">
            <a:off x="12252107" y="3463611"/>
            <a:ext cx="845234" cy="9347448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946180" y="8559952"/>
            <a:ext cx="1558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800" i="1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79" y="591575"/>
            <a:ext cx="7565792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6800" y="729674"/>
            <a:ext cx="7151845" cy="1038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Khám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phá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66800" y="3992252"/>
            <a:ext cx="5422113" cy="678824"/>
            <a:chOff x="0" y="0"/>
            <a:chExt cx="7229484" cy="90509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990445" y="81073"/>
              <a:ext cx="623903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000" b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1500" y="4914900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1500" y="5729759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971800" y="5143500"/>
            <a:ext cx="914400" cy="457200"/>
            <a:chOff x="2971800" y="5143500"/>
            <a:chExt cx="914400" cy="4572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971800" y="5905500"/>
            <a:ext cx="3670883" cy="457200"/>
            <a:chOff x="2971800" y="5905500"/>
            <a:chExt cx="3670883" cy="457200"/>
          </a:xfrm>
        </p:grpSpPr>
        <p:grpSp>
          <p:nvGrpSpPr>
            <p:cNvPr id="39" name="Group 38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2749684" y="4574818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971800" y="56007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886200" y="5448300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/>
          <p:cNvSpPr/>
          <p:nvPr/>
        </p:nvSpPr>
        <p:spPr>
          <a:xfrm rot="5400000" flipH="1" flipV="1">
            <a:off x="4616924" y="4679390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38250" y="6686423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19"/>
          <p:cNvSpPr txBox="1"/>
          <p:nvPr/>
        </p:nvSpPr>
        <p:spPr>
          <a:xfrm>
            <a:off x="9602686" y="4028922"/>
            <a:ext cx="46792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6853077" y="4777970"/>
            <a:ext cx="732418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78448"/>
            <a:ext cx="8402873" cy="5412515"/>
          </a:xfrm>
          <a:prstGeom prst="rect">
            <a:avLst/>
          </a:prstGeom>
        </p:spPr>
      </p:pic>
      <p:cxnSp>
        <p:nvCxnSpPr>
          <p:cNvPr id="68" name="Curved Connector 67"/>
          <p:cNvCxnSpPr/>
          <p:nvPr/>
        </p:nvCxnSpPr>
        <p:spPr>
          <a:xfrm>
            <a:off x="12664514" y="3746795"/>
            <a:ext cx="2637545" cy="2527595"/>
          </a:xfrm>
          <a:prstGeom prst="curvedConnector3">
            <a:avLst>
              <a:gd name="adj1" fmla="val 50000"/>
            </a:avLst>
          </a:prstGeom>
          <a:ln w="92075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6351" y="6987655"/>
            <a:ext cx="7151228" cy="2517866"/>
          </a:xfrm>
          <a:prstGeom prst="rect">
            <a:avLst/>
          </a:prstGeom>
        </p:spPr>
      </p:pic>
      <p:pic>
        <p:nvPicPr>
          <p:cNvPr id="2050" name="Picture 2" descr="Cartoon fruits and berries characters cheerful fresh cherry gooseberry blueberry and apple mandarin garnet and pear kids menu personages with funny smiling faces waving hands vector illustrati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2532" l="19808" r="37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-2145" r="59682" b="47777"/>
          <a:stretch/>
        </p:blipFill>
        <p:spPr bwMode="auto">
          <a:xfrm>
            <a:off x="95760" y="6292942"/>
            <a:ext cx="3302045" cy="40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29" grpId="0"/>
      <p:bldP spid="33" grpId="0"/>
      <p:bldP spid="56" grpId="0"/>
      <p:bldP spid="60" grpId="0" animBg="1"/>
      <p:bldP spid="62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95300" y="697436"/>
            <a:ext cx="17297400" cy="9322864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66379"/>
            <a:ext cx="11933529" cy="7686705"/>
          </a:xfrm>
          <a:prstGeom prst="rect">
            <a:avLst/>
          </a:prstGeom>
        </p:spPr>
      </p:pic>
      <p:pic>
        <p:nvPicPr>
          <p:cNvPr id="55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7"/>
          <a:srcRect r="21630" b="19210"/>
          <a:stretch>
            <a:fillRect/>
          </a:stretch>
        </p:blipFill>
        <p:spPr>
          <a:xfrm flipH="1">
            <a:off x="756" y="3150870"/>
            <a:ext cx="7126605" cy="726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549" y="1059450"/>
            <a:ext cx="92964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Robot Free To Use Cliparts - Cartoon Cute Robot Clipart, HD Png Download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6" b="99194" l="5233" r="94070">
                        <a14:foregroundMark x1="38721" y1="26697" x2="59651" y2="46030"/>
                        <a14:foregroundMark x1="61628" y1="33487" x2="46163" y2="40276"/>
                        <a14:foregroundMark x1="39070" y1="31530" x2="35930" y2="40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45" y="5624838"/>
            <a:ext cx="4745846" cy="47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486400" y="5032043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9249" y="-194078"/>
            <a:ext cx="8006218" cy="10675156"/>
          </a:xfrm>
          <a:custGeom>
            <a:avLst/>
            <a:gdLst/>
            <a:ahLst/>
            <a:cxnLst/>
            <a:rect l="l" t="t" r="r" b="b"/>
            <a:pathLst>
              <a:path w="2108634" h="2811564">
                <a:moveTo>
                  <a:pt x="0" y="0"/>
                </a:moveTo>
                <a:lnTo>
                  <a:pt x="2108634" y="0"/>
                </a:lnTo>
                <a:lnTo>
                  <a:pt x="2108634" y="2811564"/>
                </a:lnTo>
                <a:lnTo>
                  <a:pt x="0" y="2811564"/>
                </a:lnTo>
                <a:close/>
              </a:path>
            </a:pathLst>
          </a:custGeom>
          <a:solidFill>
            <a:srgbClr val="FFC000"/>
          </a:solidFill>
          <a:ln w="28575"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432016" y="1141941"/>
            <a:ext cx="84963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7200" dirty="0" smtClean="0">
                <a:solidFill>
                  <a:srgbClr val="FFF8F3"/>
                </a:solidFill>
                <a:latin typeface="SVN-Yahoo" panose="02040603050506020204" pitchFamily="18" charset="0"/>
              </a:rPr>
              <a:t>EM CẦN NHỚ</a:t>
            </a:r>
            <a:endParaRPr lang="en-US" sz="7200" dirty="0">
              <a:solidFill>
                <a:srgbClr val="FFF8F3"/>
              </a:solidFill>
              <a:latin typeface="SVN-Yahoo" panose="020406030505060202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69" y="713746"/>
            <a:ext cx="11933529" cy="76867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171769" y="2879410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Beautiful Sunflower Vector PNG Images, Beautiful Yellow Sunflower Vector,  Sunflower Clipart, Floral, Flower PNG Image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6563" l="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" y="2592198"/>
            <a:ext cx="8458200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82800" y="5493960"/>
            <a:ext cx="3280225" cy="478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38600" y="9296182"/>
            <a:ext cx="4932091" cy="5041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77418" y="3450411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HOẠT ĐỘNG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692" y="1626101"/>
            <a:ext cx="16840200" cy="793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176438"/>
            <a:ext cx="5334000" cy="11669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smtClean="0">
                <a:latin typeface="SVN-Whimsy" panose="02040603050506020204" pitchFamily="18" charset="0"/>
              </a:rPr>
              <a:t>BÀI 1:	SỐ?</a:t>
            </a:r>
            <a:endParaRPr lang="en-US" sz="6999" dirty="0">
              <a:latin typeface="SVN-Whimsy" panose="02040603050506020204" pitchFamily="18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6103705" y="713976"/>
            <a:ext cx="435257" cy="629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2350847" y="7304571"/>
            <a:ext cx="435257" cy="629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7841921" y="1343428"/>
            <a:ext cx="435257" cy="629448"/>
          </a:xfrm>
          <a:prstGeom prst="rect">
            <a:avLst/>
          </a:prstGeom>
        </p:spPr>
      </p:pic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20714"/>
              </p:ext>
            </p:extLst>
          </p:nvPr>
        </p:nvGraphicFramePr>
        <p:xfrm>
          <a:off x="1312818" y="2288401"/>
          <a:ext cx="15239999" cy="3478622"/>
        </p:xfrm>
        <a:graphic>
          <a:graphicData uri="http://schemas.openxmlformats.org/drawingml/2006/table">
            <a:tbl>
              <a:tblPr/>
              <a:tblGrid>
                <a:gridCol w="426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0606251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2206765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8530368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6545740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4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ro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13411118" y="6535710"/>
            <a:ext cx="4726939" cy="4025442"/>
          </a:xfrm>
          <a:prstGeom prst="rect">
            <a:avLst/>
          </a:prstGeom>
        </p:spPr>
      </p:pic>
      <p:pic>
        <p:nvPicPr>
          <p:cNvPr id="19" name="15'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8059549" y="3260381"/>
            <a:ext cx="1496194" cy="1534661"/>
          </a:xfrm>
          <a:prstGeom prst="rect">
            <a:avLst/>
          </a:prstGeom>
        </p:spPr>
      </p:pic>
      <p:pic>
        <p:nvPicPr>
          <p:cNvPr id="20" name="88'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10438713" y="4570262"/>
            <a:ext cx="1344940" cy="1479434"/>
          </a:xfrm>
          <a:prstGeom prst="rect">
            <a:avLst/>
          </a:prstGeom>
        </p:spPr>
      </p:pic>
      <p:pic>
        <p:nvPicPr>
          <p:cNvPr id="21" name="19'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10276573" y="3267635"/>
            <a:ext cx="1496194" cy="1534661"/>
          </a:xfrm>
          <a:prstGeom prst="rect">
            <a:avLst/>
          </a:prstGeom>
        </p:spPr>
      </p:pic>
      <p:pic>
        <p:nvPicPr>
          <p:cNvPr id="23" name="56'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8082786" y="4510038"/>
            <a:ext cx="1344940" cy="1479434"/>
          </a:xfrm>
          <a:prstGeom prst="rect">
            <a:avLst/>
          </a:prstGeom>
        </p:spPr>
      </p:pic>
      <p:pic>
        <p:nvPicPr>
          <p:cNvPr id="24" name="72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6021" y="4447964"/>
            <a:ext cx="1298656" cy="1325051"/>
          </a:xfrm>
          <a:prstGeom prst="rect">
            <a:avLst/>
          </a:prstGeom>
        </p:spPr>
      </p:pic>
      <p:pic>
        <p:nvPicPr>
          <p:cNvPr id="25" name="17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51766" y="3284061"/>
            <a:ext cx="1298656" cy="1325051"/>
          </a:xfrm>
          <a:prstGeom prst="rect">
            <a:avLst/>
          </a:prstGeom>
        </p:spPr>
      </p:pic>
      <p:pic>
        <p:nvPicPr>
          <p:cNvPr id="1026" name="Picture 2" descr="Happy Farmer | Farm logo inspiration, Cartoon art, Background drawin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58" y="4570262"/>
            <a:ext cx="6759896" cy="67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33000" y="5914750"/>
            <a:ext cx="6742168" cy="393102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15"/>
          <p:cNvSpPr txBox="1"/>
          <p:nvPr/>
        </p:nvSpPr>
        <p:spPr>
          <a:xfrm>
            <a:off x="8389159" y="-1915289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19"/>
          <p:cNvSpPr txBox="1"/>
          <p:nvPr/>
        </p:nvSpPr>
        <p:spPr>
          <a:xfrm>
            <a:off x="10505386" y="-1923175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16"/>
          <p:cNvSpPr txBox="1"/>
          <p:nvPr/>
        </p:nvSpPr>
        <p:spPr>
          <a:xfrm>
            <a:off x="12619794" y="-1907403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17"/>
          <p:cNvSpPr txBox="1"/>
          <p:nvPr/>
        </p:nvSpPr>
        <p:spPr>
          <a:xfrm>
            <a:off x="14736021" y="-2019300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56"/>
          <p:cNvSpPr txBox="1"/>
          <p:nvPr/>
        </p:nvSpPr>
        <p:spPr>
          <a:xfrm>
            <a:off x="8407932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88"/>
          <p:cNvSpPr txBox="1"/>
          <p:nvPr/>
        </p:nvSpPr>
        <p:spPr>
          <a:xfrm>
            <a:off x="10524159" y="-1019927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64"/>
          <p:cNvSpPr txBox="1"/>
          <p:nvPr/>
        </p:nvSpPr>
        <p:spPr>
          <a:xfrm>
            <a:off x="12638567" y="-1004155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72"/>
          <p:cNvSpPr txBox="1"/>
          <p:nvPr/>
        </p:nvSpPr>
        <p:spPr>
          <a:xfrm>
            <a:off x="14754794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16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11" y="3315448"/>
            <a:ext cx="1298656" cy="1325051"/>
          </a:xfrm>
          <a:prstGeom prst="rect">
            <a:avLst/>
          </a:prstGeom>
        </p:spPr>
      </p:pic>
      <p:pic>
        <p:nvPicPr>
          <p:cNvPr id="9" name="64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366" y="4479351"/>
            <a:ext cx="1298656" cy="132505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508496" y="-360870"/>
            <a:ext cx="9895737" cy="10019304"/>
            <a:chOff x="3508496" y="-360870"/>
            <a:chExt cx="9895737" cy="10019304"/>
          </a:xfrm>
        </p:grpSpPr>
        <p:sp>
          <p:nvSpPr>
            <p:cNvPr id="27" name="Flowchart: Punched Tape 26"/>
            <p:cNvSpPr/>
            <p:nvPr/>
          </p:nvSpPr>
          <p:spPr>
            <a:xfrm>
              <a:off x="3508496" y="6011996"/>
              <a:ext cx="9392772" cy="3646438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Thu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 Ta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smtClean="0">
                  <a:latin typeface="Cambria" panose="02040503050406030204" pitchFamily="18" charset="0"/>
                  <a:ea typeface="Cambria" panose="02040503050406030204" pitchFamily="18" charset="0"/>
                </a:rPr>
                <a:t>canh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749" y="-360870"/>
              <a:ext cx="7600484" cy="7772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  <p:bldP spid="10" grpId="1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1100"/>
            <a:ext cx="4354086" cy="910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96774" y="1943100"/>
            <a:ext cx="14869161" cy="6076776"/>
            <a:chOff x="2196774" y="1943100"/>
            <a:chExt cx="14869161" cy="60767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8497" y="1943100"/>
              <a:ext cx="14857438" cy="607677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8497" y="3162300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10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8497" y="47572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7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6774" y="6380189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6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2323" y="65860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15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718011" y="2469122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35951" y="4351228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635950" y="549883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50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659397" y="675935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Batman Forever Alt" panose="00000400000000000000" pitchFamily="2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694565" y="2476500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12</a:t>
            </a:r>
            <a:endParaRPr lang="en-US" sz="7200" dirty="0">
              <a:solidFill>
                <a:srgbClr val="C00000"/>
              </a:solidFill>
              <a:latin typeface="#9Slide07 SVNBatman Forever Alt" panose="000004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74403" y="4181295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60</a:t>
            </a:r>
            <a:endParaRPr lang="en-US" sz="7200" dirty="0">
              <a:solidFill>
                <a:srgbClr val="C00000"/>
              </a:solidFill>
              <a:latin typeface="#9Slide07 SVNBatman Forever Alt" panose="000004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606639" y="6651611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14</a:t>
            </a:r>
            <a:endParaRPr lang="en-US" sz="7200" dirty="0">
              <a:solidFill>
                <a:srgbClr val="C00000"/>
              </a:solidFill>
              <a:latin typeface="#9Slide07 SVNBatman Forever Alt" panose="00000400000000000000" pitchFamily="2" charset="0"/>
            </a:endParaRPr>
          </a:p>
        </p:txBody>
      </p:sp>
      <p:pic>
        <p:nvPicPr>
          <p:cNvPr id="25" name="Picture 4" descr="Confetti in GIF Format - 55 Animated Images For Fre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81" y="1181100"/>
            <a:ext cx="10751804" cy="92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10" y="385470"/>
            <a:ext cx="13595258" cy="2353260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37924" y="7936924"/>
            <a:ext cx="2350075" cy="23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43544" y="2"/>
            <a:ext cx="2768754" cy="2286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5658" y="6009041"/>
            <a:ext cx="4050183" cy="4646431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4861075" y="506711"/>
            <a:ext cx="12535118" cy="260059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391093" y="9107010"/>
            <a:ext cx="419997" cy="607380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320767" y="9107010"/>
            <a:ext cx="419997" cy="607380"/>
          </a:xfrm>
          <a:prstGeom prst="rect">
            <a:avLst/>
          </a:prstGeom>
        </p:spPr>
      </p:pic>
      <p:sp>
        <p:nvSpPr>
          <p:cNvPr id="31" name="TextBox 15"/>
          <p:cNvSpPr txBox="1"/>
          <p:nvPr/>
        </p:nvSpPr>
        <p:spPr>
          <a:xfrm>
            <a:off x="2320767" y="1207817"/>
            <a:ext cx="858259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N Kindred"/>
              </a:rPr>
              <a:t>BÀI 3</a:t>
            </a:r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TAN Kindred"/>
            </a:endParaRPr>
          </a:p>
        </p:txBody>
      </p:sp>
      <p:grpSp>
        <p:nvGrpSpPr>
          <p:cNvPr id="32" name="Group 17"/>
          <p:cNvGrpSpPr/>
          <p:nvPr/>
        </p:nvGrpSpPr>
        <p:grpSpPr>
          <a:xfrm>
            <a:off x="3129948" y="3653674"/>
            <a:ext cx="5422113" cy="678824"/>
            <a:chOff x="0" y="0"/>
            <a:chExt cx="7229484" cy="905099"/>
          </a:xfrm>
        </p:grpSpPr>
        <p:pic>
          <p:nvPicPr>
            <p:cNvPr id="33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34" name="TextBox 19"/>
            <p:cNvSpPr txBox="1"/>
            <p:nvPr/>
          </p:nvSpPr>
          <p:spPr>
            <a:xfrm>
              <a:off x="990445" y="81073"/>
              <a:ext cx="6239039" cy="725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800" b="1" dirty="0" err="1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800" b="1" dirty="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43587" y="4909665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3587" y="5724524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63075" y="5938264"/>
            <a:ext cx="3670883" cy="457200"/>
            <a:chOff x="2971800" y="5905500"/>
            <a:chExt cx="3670883" cy="457200"/>
          </a:xfrm>
        </p:grpSpPr>
        <p:grpSp>
          <p:nvGrpSpPr>
            <p:cNvPr id="38" name="Group 37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3942105" y="4564724"/>
            <a:ext cx="189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eft Brace 53"/>
          <p:cNvSpPr/>
          <p:nvPr/>
        </p:nvSpPr>
        <p:spPr>
          <a:xfrm rot="5400000" flipH="1" flipV="1">
            <a:off x="5808199" y="4712154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429525" y="6719187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164073" y="5170657"/>
            <a:ext cx="914400" cy="457200"/>
            <a:chOff x="2971800" y="5143500"/>
            <a:chExt cx="914400" cy="45720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9"/>
          <p:cNvSpPr txBox="1"/>
          <p:nvPr/>
        </p:nvSpPr>
        <p:spPr>
          <a:xfrm>
            <a:off x="10334894" y="3627926"/>
            <a:ext cx="4679279" cy="54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01294" y="4474783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52595" y="5480985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642389" y="6292536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5400" b="1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53" grpId="0"/>
      <p:bldP spid="54" grpId="0" animBg="1"/>
      <p:bldP spid="55" grpId="0"/>
      <p:bldP spid="60" grpId="0"/>
      <p:bldP spid="61" grpId="0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TẠM BIỆT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KHỞI ĐỘNG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14FC06-0DB9-4AF6-4C0D-7D2F280ED33F}"/>
              </a:ext>
            </a:extLst>
          </p:cNvPr>
          <p:cNvGrpSpPr/>
          <p:nvPr/>
        </p:nvGrpSpPr>
        <p:grpSpPr>
          <a:xfrm rot="844691">
            <a:off x="3751968" y="4429372"/>
            <a:ext cx="12313627" cy="5221664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22900" kern="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22900" kern="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22900" kern="0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22900" kern="0" dirty="0">
                <a:solidFill>
                  <a:schemeClr val="accent5">
                    <a:lumMod val="7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:a16="http://schemas.microsoft.com/office/drawing/2014/main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23278" y="-325198"/>
                    <a:pt x="1186430" y="218377"/>
                    <a:pt x="437045" y="739497"/>
                  </a:cubicBezTo>
                  <a:cubicBezTo>
                    <a:pt x="-515914" y="212865"/>
                    <a:pt x="270671" y="-291844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04217" y="-160859"/>
                    <a:pt x="1388532" y="84618"/>
                    <a:pt x="437045" y="739497"/>
                  </a:cubicBezTo>
                  <a:cubicBezTo>
                    <a:pt x="-473657" y="204550"/>
                    <a:pt x="266856" y="-21796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:a16="http://schemas.microsoft.com/office/drawing/2014/main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2217" y="-148376"/>
                    <a:pt x="377461" y="79759"/>
                    <a:pt x="133784" y="291408"/>
                  </a:cubicBezTo>
                  <a:cubicBezTo>
                    <a:pt x="-163262" y="83882"/>
                    <a:pt x="89550" y="-130320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72644" y="-84556"/>
                    <a:pt x="417658" y="54672"/>
                    <a:pt x="133784" y="291408"/>
                  </a:cubicBezTo>
                  <a:cubicBezTo>
                    <a:pt x="-160064" y="94992"/>
                    <a:pt x="91314" y="-65340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7703944" y="5748587"/>
            <a:ext cx="4950491" cy="2117625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36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6771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1371326">
                  <a:defRPr/>
                </a:pPr>
                <a:r>
                  <a:rPr lang="en-US" sz="6000" b="1" kern="0" spc="225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7123403" y="5606429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13837647" y="62676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5330824" y="820254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6128650" y="9326609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3060806" y="178211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7445127" y="366955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4020812" y="638441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741023" y="870176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349004" y="7588283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6135115" y="9233714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2586536" y="80205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7776110" y="311042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3857990" y="236958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8684366" y="4762196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5120539" y="5316299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12840750" y="7633643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13020073" y="6420194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7234842" y="816559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107853" y="2464685"/>
            <a:ext cx="6819341" cy="736928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1078841" y="2604579"/>
            <a:ext cx="3431192" cy="2679744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1000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5418786" y="4725717"/>
            <a:ext cx="3276713" cy="5561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60" y="7769452"/>
            <a:ext cx="18490659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13289300" y="-454642"/>
            <a:ext cx="6294078" cy="307343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14678007" y="7246700"/>
            <a:ext cx="6294078" cy="307343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6538033" y="503630"/>
            <a:ext cx="11564077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5400" dirty="0" smtClean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54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9139413" y="-598783"/>
            <a:ext cx="8302851" cy="669173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7081133" y="-8823495"/>
            <a:ext cx="7976792" cy="7056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3214951" y="10102228"/>
            <a:ext cx="6876476" cy="732822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1" y="8564908"/>
            <a:ext cx="2156102" cy="2156102"/>
          </a:xfrm>
          <a:prstGeom prst="rect">
            <a:avLst/>
          </a:prstGeom>
        </p:spPr>
      </p:pic>
      <p:pic>
        <p:nvPicPr>
          <p:cNvPr id="1032" name="Picture 1031">
            <a:hlinkClick r:id="rId10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55919" y="364259"/>
            <a:ext cx="6725454" cy="647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2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6575474" y="1482759"/>
            <a:ext cx="5679810" cy="54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4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61" y="4772124"/>
            <a:ext cx="5486419" cy="528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75307" y="1790938"/>
            <a:ext cx="1722038" cy="1722038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22507" y="3653113"/>
            <a:ext cx="1722038" cy="1722038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70598" y="-346228"/>
            <a:ext cx="1722038" cy="1722038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12519" y="7860128"/>
            <a:ext cx="4116191" cy="2388411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8486094" y="618641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6019340" y="7621832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1281344" y="622419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9956165" y="824019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578793" y="4135835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2690014" y="100259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708940" y="1033587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7341527" y="934588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10570832" y="5765757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5398101" y="507570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6407062" y="527976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8772485" y="5529158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9" y="-862685"/>
            <a:ext cx="2440321" cy="35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4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1500" b="1" dirty="0" smtClean="0">
                  <a:solidFill>
                    <a:srgbClr val="5F9D50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15 x 6 = ?</a:t>
              </a:r>
              <a:endParaRPr lang="en-US" sz="11500" b="1" dirty="0">
                <a:solidFill>
                  <a:srgbClr val="5F9D50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70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595528" cy="2843654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90</a:t>
              </a:r>
              <a:endParaRPr lang="en-US" sz="8100" b="1" dirty="0">
                <a:solidFill>
                  <a:srgbClr val="E53E3E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80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55" y="7876197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85" y="266129"/>
            <a:ext cx="8652453" cy="9342755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11021677" y="3351947"/>
            <a:ext cx="532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Đúng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7200" dirty="0" err="1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rồi</a:t>
            </a:r>
            <a:r>
              <a:rPr lang="en-US" sz="7200" dirty="0" smtClean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!!</a:t>
            </a:r>
            <a:endParaRPr lang="en-US" sz="7200" dirty="0">
              <a:solidFill>
                <a:schemeClr val="accent2">
                  <a:lumMod val="50000"/>
                </a:schemeClr>
              </a:solidFill>
              <a:latin typeface="#9Slide05 SVNHaptic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3800" b="1" dirty="0" smtClean="0">
                  <a:solidFill>
                    <a:schemeClr val="accent5">
                      <a:lumMod val="75000"/>
                    </a:schemeClr>
                  </a:solidFill>
                  <a:latin typeface="SVN-Cookies" panose="02040603050506020204" pitchFamily="18" charset="0"/>
                  <a:cs typeface="Calibri Light"/>
                </a:rPr>
                <a:t>19 x 5 = ?</a:t>
              </a:r>
              <a:endParaRPr lang="en-US" sz="13800" b="1" dirty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1"/>
            <a:ext cx="10325153" cy="2843654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95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008711" cy="2843654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75</a:t>
              </a:r>
              <a:endParaRPr lang="en-US" sz="8100" b="1" dirty="0">
                <a:solidFill>
                  <a:srgbClr val="E53E3E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4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85</a:t>
              </a:r>
              <a:endParaRPr lang="en-US" sz="81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36" y="8290434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11" y="3914160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81" y="836584"/>
            <a:ext cx="7826518" cy="8885096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1445748" y="1898215"/>
            <a:ext cx="5546570" cy="4153878"/>
            <a:chOff x="11445748" y="1898215"/>
            <a:chExt cx="5546570" cy="4153878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4" y="3124892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Các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em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  <a:endParaRPr lang="en-US" sz="60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9600" b="1" dirty="0" smtClean="0">
                  <a:solidFill>
                    <a:srgbClr val="EE99AD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21 x 2 = ?</a:t>
              </a:r>
              <a:endParaRPr lang="en-US" sz="9600" b="1" dirty="0">
                <a:solidFill>
                  <a:srgbClr val="EE99AD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40</a:t>
              </a:r>
              <a:endParaRPr lang="en-US" sz="80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655867" cy="2843654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 smtClean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48</a:t>
              </a:r>
              <a:endParaRPr lang="en-US" sz="8000" b="1" dirty="0">
                <a:solidFill>
                  <a:srgbClr val="E53E3E">
                    <a:lumMod val="50000"/>
                  </a:srgbClr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800" b="1" dirty="0" smtClean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42</a:t>
              </a:r>
              <a:endParaRPr lang="en-US" sz="8800" b="1" dirty="0">
                <a:solidFill>
                  <a:prstClr val="white"/>
                </a:solidFill>
                <a:latin typeface="SVN-Cookies" panose="02040603050506020204" pitchFamily="18" charset="0"/>
                <a:cs typeface="Calibri Light"/>
              </a:endParaRP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705" y="5883521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10" y="8074959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01" y="-135522"/>
            <a:ext cx="8870181" cy="1006992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811525" y="1638521"/>
            <a:ext cx="5546570" cy="4153878"/>
            <a:chOff x="10811525" y="1638521"/>
            <a:chExt cx="5546570" cy="415387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 smtClean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  <a:endParaRPr lang="en-US" sz="60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1" y="0"/>
            <a:ext cx="18289883" cy="10287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14067" y="-38100"/>
            <a:ext cx="18288000" cy="3129645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64" y="4381027"/>
            <a:ext cx="8504603" cy="5905973"/>
          </a:xfrm>
          <a:prstGeom prst="rect">
            <a:avLst/>
          </a:prstGeom>
        </p:spPr>
      </p:pic>
      <p:sp>
        <p:nvSpPr>
          <p:cNvPr id="134" name="TextBox 11"/>
          <p:cNvSpPr txBox="1"/>
          <p:nvPr/>
        </p:nvSpPr>
        <p:spPr>
          <a:xfrm>
            <a:off x="3144832" y="4473280"/>
            <a:ext cx="3129698" cy="1905953"/>
          </a:xfrm>
          <a:prstGeom prst="roundRect">
            <a:avLst>
              <a:gd name="adj" fmla="val 3904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 err="1" smtClean="0">
                <a:solidFill>
                  <a:schemeClr val="bg1"/>
                </a:solidFill>
                <a:latin typeface="#9Slide05 IcielRukola" panose="02000506050000020003" pitchFamily="2" charset="0"/>
              </a:rPr>
              <a:t>Toán</a:t>
            </a:r>
            <a:endParaRPr lang="en-US" sz="9600" dirty="0">
              <a:solidFill>
                <a:schemeClr val="bg1"/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150" name="TextBox 11"/>
          <p:cNvSpPr txBox="1"/>
          <p:nvPr/>
        </p:nvSpPr>
        <p:spPr>
          <a:xfrm>
            <a:off x="-2326798" y="2508803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 smtClean="0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 smtClean="0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 24</a:t>
            </a:r>
            <a:endParaRPr lang="en-US" sz="11500" dirty="0">
              <a:solidFill>
                <a:schemeClr val="bg2">
                  <a:lumMod val="25000"/>
                </a:schemeClr>
              </a:solidFill>
              <a:latin typeface="#9Slide05 IcielRukola" panose="020005060500000200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49" y="1348696"/>
            <a:ext cx="12760034" cy="79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52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Khám</a:t>
            </a:r>
            <a:r>
              <a:rPr lang="en-US" sz="19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19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phá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7870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448</Words>
  <Application>Microsoft Office PowerPoint</Application>
  <PresentationFormat>Custom</PresentationFormat>
  <Paragraphs>113</Paragraphs>
  <Slides>18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TAN Kindred</vt:lpstr>
      <vt:lpstr>宋体</vt:lpstr>
      <vt:lpstr>Arial</vt:lpstr>
      <vt:lpstr>DB YangDung X</vt:lpstr>
      <vt:lpstr>等线</vt:lpstr>
      <vt:lpstr>#9Slide05 IcielRukola</vt:lpstr>
      <vt:lpstr>SVN-Cookies</vt:lpstr>
      <vt:lpstr>SVN-Yahoo</vt:lpstr>
      <vt:lpstr>#9Slide05 SVNHaptic Script</vt:lpstr>
      <vt:lpstr>等线 Light</vt:lpstr>
      <vt:lpstr>Arial Rounded MT Bold</vt:lpstr>
      <vt:lpstr>SVN-Hole Hearted</vt:lpstr>
      <vt:lpstr>字魂59号-创粗黑</vt:lpstr>
      <vt:lpstr>Calibri</vt:lpstr>
      <vt:lpstr>#9Slide05 Bodega Script</vt:lpstr>
      <vt:lpstr>Cambria</vt:lpstr>
      <vt:lpstr>#9Slide07 SVNNexa Rust Slab Bla</vt:lpstr>
      <vt:lpstr>SVN-Whimsy</vt:lpstr>
      <vt:lpstr>#9Slide06 SVNAdeline</vt:lpstr>
      <vt:lpstr>Calibri Light</vt:lpstr>
      <vt:lpstr>思源黑体 CN Medium</vt:lpstr>
      <vt:lpstr>#9Slide07 SVNBatman Forever Alt</vt:lpstr>
      <vt:lpstr>Office Theme</vt:lpstr>
      <vt:lpstr>1_Office Theme</vt:lpstr>
      <vt:lpstr>1_Office 主题​​</vt:lpstr>
      <vt:lpstr>Office 主题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2006-08-16T00:00:00Z</dcterms:created>
  <dcterms:modified xsi:type="dcterms:W3CDTF">2024-11-11T15:25:03Z</dcterms:modified>
  <dc:identifier>DAFOb5YjhOE</dc:identifier>
</cp:coreProperties>
</file>