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3" r:id="rId2"/>
  </p:sldMasterIdLst>
  <p:notesMasterIdLst>
    <p:notesMasterId r:id="rId18"/>
  </p:notesMasterIdLst>
  <p:sldIdLst>
    <p:sldId id="286" r:id="rId3"/>
    <p:sldId id="257" r:id="rId4"/>
    <p:sldId id="258" r:id="rId5"/>
    <p:sldId id="259" r:id="rId6"/>
    <p:sldId id="278" r:id="rId7"/>
    <p:sldId id="260" r:id="rId8"/>
    <p:sldId id="277" r:id="rId9"/>
    <p:sldId id="279" r:id="rId10"/>
    <p:sldId id="280" r:id="rId11"/>
    <p:sldId id="281" r:id="rId12"/>
    <p:sldId id="282" r:id="rId13"/>
    <p:sldId id="283" r:id="rId14"/>
    <p:sldId id="285" r:id="rId15"/>
    <p:sldId id="264" r:id="rId16"/>
    <p:sldId id="287" r:id="rId17"/>
  </p:sldIdLst>
  <p:sldSz cx="12192000" cy="6858000"/>
  <p:notesSz cx="6858000" cy="9144000"/>
  <p:embeddedFontLst>
    <p:embeddedFont>
      <p:font typeface="宋体" panose="02010600030101010101" pitchFamily="2" charset="-122"/>
      <p:regular r:id="rId19"/>
    </p:embeddedFont>
    <p:embeddedFont>
      <p:font typeface="#9Slide05 ViceroyJF" panose="020B0604020202020204" charset="0"/>
      <p:regular r:id="rId20"/>
    </p:embeddedFont>
    <p:embeddedFont>
      <p:font typeface="#9Slide07 HoneyCream" panose="020B0604020202020204" charset="0"/>
      <p:regular r:id="rId21"/>
    </p:embeddedFont>
    <p:embeddedFont>
      <p:font typeface="#9Slide05 Bodega Scrip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3E6"/>
    <a:srgbClr val="FBDCD7"/>
    <a:srgbClr val="FFB83C"/>
    <a:srgbClr val="F88F96"/>
    <a:srgbClr val="F18D38"/>
    <a:srgbClr val="51A78A"/>
    <a:srgbClr val="8EE3D9"/>
    <a:srgbClr val="23B0A0"/>
    <a:srgbClr val="7C93DF"/>
    <a:srgbClr val="3EC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5FBF9-9FA3-4D48-869D-537DED94A20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A94BF-E359-49A0-B363-44577E6960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13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26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6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606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11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834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56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68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21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/>
          </p:cNvPicPr>
          <p:nvPr userDrawn="1"/>
        </p:nvPicPr>
        <p:blipFill rotWithShape="1">
          <a:blip r:embed="rId2"/>
          <a:srcRect r="2233"/>
          <a:stretch/>
        </p:blipFill>
        <p:spPr>
          <a:xfrm>
            <a:off x="0" y="-31077"/>
            <a:ext cx="12192529" cy="688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77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40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4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2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82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87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72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9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5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2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6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2" name="TextBox 7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6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69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1.png"/><Relationship Id="rId18" Type="http://schemas.openxmlformats.org/officeDocument/2006/relationships/slide" Target="slide9.xml"/><Relationship Id="rId3" Type="http://schemas.openxmlformats.org/officeDocument/2006/relationships/image" Target="../media/image16.pn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openxmlformats.org/officeDocument/2006/relationships/slide" Target="slide12.xml"/><Relationship Id="rId17" Type="http://schemas.openxmlformats.org/officeDocument/2006/relationships/image" Target="../media/image23.png"/><Relationship Id="rId2" Type="http://schemas.openxmlformats.org/officeDocument/2006/relationships/image" Target="../media/image7.png"/><Relationship Id="rId16" Type="http://schemas.openxmlformats.org/officeDocument/2006/relationships/slide" Target="slide10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slide" Target="slide13.xml"/><Relationship Id="rId19" Type="http://schemas.openxmlformats.org/officeDocument/2006/relationships/image" Target="../media/image24.png"/><Relationship Id="rId4" Type="http://schemas.openxmlformats.org/officeDocument/2006/relationships/slide" Target="slide7.xml"/><Relationship Id="rId9" Type="http://schemas.openxmlformats.org/officeDocument/2006/relationships/image" Target="../media/image19.png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801597" y="3527826"/>
            <a:ext cx="1727704" cy="3345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77" y="1494070"/>
            <a:ext cx="1709709" cy="170970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947354" y="5043278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29" y="1392417"/>
            <a:ext cx="5406343" cy="2100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685" y="3392372"/>
            <a:ext cx="8376630" cy="15729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4157" y="259735"/>
            <a:ext cx="3280996" cy="3277090"/>
            <a:chOff x="644157" y="259735"/>
            <a:chExt cx="3280996" cy="3277090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FA20E34-C46A-436C-BEAE-E93AC63C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157" y="259735"/>
              <a:ext cx="3280996" cy="32770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754" y="1213591"/>
              <a:ext cx="1609483" cy="1603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9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91158"/>
            <a:ext cx="9261230" cy="543865"/>
            <a:chOff x="2137664" y="2891605"/>
            <a:chExt cx="9261230" cy="5438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943027"/>
              <a:ext cx="8495754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nl-NL" sz="3200" kern="0" noProof="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Trông em bé giúp cô hàng xóm.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69154"/>
            <a:ext cx="9261230" cy="592021"/>
            <a:chOff x="2137664" y="3828708"/>
            <a:chExt cx="9005240" cy="59202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Tưới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cây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giúp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cụ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bên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vắng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64677" y="4691614"/>
            <a:ext cx="9261231" cy="640175"/>
            <a:chOff x="2137664" y="4813967"/>
            <a:chExt cx="9261231" cy="64017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Đứng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nhìn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em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bé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xóm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ngã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gì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664677" y="1135411"/>
            <a:ext cx="8757138" cy="112809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Những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việc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làm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biểu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hiện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sự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quan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tâm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đến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hàng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xóm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láng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giềng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là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677" y="262238"/>
            <a:ext cx="292023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261830" y="2543667"/>
            <a:ext cx="9621774" cy="543865"/>
            <a:chOff x="2137664" y="2891605"/>
            <a:chExt cx="9621774" cy="5438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856574" y="2893749"/>
              <a:ext cx="8902864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Chuyện</a:t>
              </a:r>
              <a:r>
                <a:rPr kumimoji="0" lang="nl-NL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của hàng xóm không liên quan đến mình.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46370" y="3372615"/>
            <a:ext cx="9228199" cy="1280351"/>
            <a:chOff x="2169782" y="3828708"/>
            <a:chExt cx="8973122" cy="12803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Cười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chê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xa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lánh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đình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xóm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hoàn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cảnh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khó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khăn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69782" y="415661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61830" y="5040375"/>
            <a:ext cx="9261231" cy="592022"/>
            <a:chOff x="2137664" y="4813967"/>
            <a:chExt cx="9261231" cy="592022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Đoàn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kết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giúp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đỡ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san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sẻ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niềm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vui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nỗi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buồn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3"/>
            <a:ext cx="8757138" cy="131283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Đã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hàng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xóm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láng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giếng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chúng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ta </a:t>
            </a:r>
            <a:r>
              <a:rPr lang="en-US" altLang="zh-CN" sz="3600" b="1" noProof="0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phải</a:t>
            </a:r>
            <a:r>
              <a:rPr lang="en-US" altLang="zh-CN" sz="3600" b="1" noProof="0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8633" y="274334"/>
            <a:ext cx="292023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5385" y="2303630"/>
            <a:ext cx="9261230" cy="543865"/>
            <a:chOff x="2137664" y="2891605"/>
            <a:chExt cx="9261230" cy="5438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943027"/>
              <a:ext cx="8495754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Cường</a:t>
              </a:r>
              <a:r>
                <a:rPr kumimoji="0" lang="nl-NL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thường viết vẽ về quê hương Việt Nam.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5385" y="3161993"/>
            <a:ext cx="9261230" cy="1280351"/>
            <a:chOff x="2137664" y="3828708"/>
            <a:chExt cx="9005240" cy="12803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Đô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thấy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ở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nước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ngoài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sướng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nên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thích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về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Việt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Nam.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65385" y="4634143"/>
            <a:ext cx="9261231" cy="1280351"/>
            <a:chOff x="2137664" y="4813967"/>
            <a:chExt cx="9261231" cy="1280351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Mặc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dù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sống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ở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nước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ngoài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từ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nhỏ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nhưng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Mai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nói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tiếng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Việt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rất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tốt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4"/>
            <a:ext cx="8757138" cy="88542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Hành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vi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nào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sau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đây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chư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a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đúng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807" y="266687"/>
            <a:ext cx="292023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6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64049" y="2309784"/>
            <a:ext cx="9324023" cy="984885"/>
            <a:chOff x="2157465" y="2943027"/>
            <a:chExt cx="9324023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39" y="2943027"/>
              <a:ext cx="8578349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nl-NL" sz="3200" kern="0" noProof="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Bỏ mũ,đ</a:t>
              </a:r>
              <a:r>
                <a:rPr lang="nl-NL" sz="3200" kern="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ứng nghiêm, hai ta nắm hờ và mắt nhìn cờ.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57465" y="3128093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4050" y="3569154"/>
            <a:ext cx="9461858" cy="640175"/>
            <a:chOff x="1942582" y="3828708"/>
            <a:chExt cx="9200322" cy="64017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666496" y="3828708"/>
              <a:ext cx="8476408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Bỏ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mũ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đ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ứng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nghiêm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khoanh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tay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nhìn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thẳng</a:t>
              </a:r>
              <a:r>
                <a:rPr lang="en-US" altLang="zh-CN" sz="3200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1942582" y="3843520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44247" y="4673083"/>
            <a:ext cx="9261231" cy="640175"/>
            <a:chOff x="2137664" y="4813967"/>
            <a:chExt cx="9261231" cy="64017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Đứng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nghiêm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đặt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tay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lên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vai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bạn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mắt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nhìn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cờ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496291" y="1224816"/>
            <a:ext cx="9209187" cy="877779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Đâu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tư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thế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đúng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nhất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khi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đứng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chào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cờ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497" y="336537"/>
            <a:ext cx="292023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1803400"/>
            <a:ext cx="3937000" cy="393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079" y="2422405"/>
            <a:ext cx="4523624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20461"/>
            <a:ext cx="2638237" cy="21782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/>
        </p:blipFill>
        <p:spPr>
          <a:xfrm>
            <a:off x="9801597" y="3527826"/>
            <a:ext cx="1727704" cy="3345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177" y="1494070"/>
            <a:ext cx="1709709" cy="1709709"/>
          </a:xfrm>
          <a:prstGeom prst="rect">
            <a:avLst/>
          </a:prstGeom>
        </p:spPr>
      </p:pic>
      <p:sp>
        <p:nvSpPr>
          <p:cNvPr id="14" name="矩形 26">
            <a:extLst>
              <a:ext uri="{FF2B5EF4-FFF2-40B4-BE49-F238E27FC236}">
                <a16:creationId xmlns:a16="http://schemas.microsoft.com/office/drawing/2014/main" id="{C3465FEE-B797-4DD0-BA9C-DFD0887F44B9}"/>
              </a:ext>
            </a:extLst>
          </p:cNvPr>
          <p:cNvSpPr/>
          <p:nvPr/>
        </p:nvSpPr>
        <p:spPr>
          <a:xfrm flipV="1">
            <a:off x="2947354" y="5043278"/>
            <a:ext cx="6297293" cy="45719"/>
          </a:xfrm>
          <a:prstGeom prst="rect">
            <a:avLst/>
          </a:prstGeom>
          <a:solidFill>
            <a:srgbClr val="F88F96"/>
          </a:solidFill>
          <a:ln>
            <a:solidFill>
              <a:srgbClr val="F88F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2829" y="1392417"/>
            <a:ext cx="5406343" cy="2100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685" y="3392372"/>
            <a:ext cx="8376630" cy="15729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4157" y="259735"/>
            <a:ext cx="3280996" cy="3277090"/>
            <a:chOff x="644157" y="259735"/>
            <a:chExt cx="3280996" cy="3277090"/>
          </a:xfrm>
        </p:grpSpPr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7FA20E34-C46A-436C-BEAE-E93AC63CC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4157" y="259735"/>
              <a:ext cx="3280996" cy="32770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28754" y="1213591"/>
              <a:ext cx="1609483" cy="1603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16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CCF8DD7B-FEE0-4FC3-B132-0AFA7B64BF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" y="1983515"/>
            <a:ext cx="1543165" cy="14454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796657" y="3224642"/>
            <a:ext cx="6277004" cy="707688"/>
            <a:chOff x="3122134" y="3154649"/>
            <a:chExt cx="5593119" cy="707688"/>
          </a:xfrm>
        </p:grpSpPr>
        <p:sp>
          <p:nvSpPr>
            <p:cNvPr id="9" name="圆角矩形 12">
              <a:extLst>
                <a:ext uri="{FF2B5EF4-FFF2-40B4-BE49-F238E27FC236}">
                  <a16:creationId xmlns:a16="http://schemas.microsoft.com/office/drawing/2014/main" id="{A59F3C10-6D47-4B0A-83E3-38095D145308}"/>
                </a:ext>
              </a:extLst>
            </p:cNvPr>
            <p:cNvSpPr/>
            <p:nvPr/>
          </p:nvSpPr>
          <p:spPr>
            <a:xfrm>
              <a:off x="3722951" y="3154649"/>
              <a:ext cx="4992302" cy="6240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40000" rtlCol="0" anchor="ctr"/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30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Chào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cờ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hát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ca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3122134" y="3225666"/>
              <a:ext cx="714813" cy="636671"/>
              <a:chOff x="5900418" y="2202290"/>
              <a:chExt cx="716293" cy="666801"/>
            </a:xfrm>
          </p:grpSpPr>
          <p:sp>
            <p:nvSpPr>
              <p:cNvPr id="5" name="心形 4"/>
              <p:cNvSpPr/>
              <p:nvPr/>
            </p:nvSpPr>
            <p:spPr>
              <a:xfrm>
                <a:off x="5900418" y="2202290"/>
                <a:ext cx="716293" cy="666801"/>
              </a:xfrm>
              <a:prstGeom prst="hear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/>
                </a:endParaRPr>
              </a:p>
            </p:txBody>
          </p:sp>
          <p:sp>
            <p:nvSpPr>
              <p:cNvPr id="19" name="标题 4">
                <a:extLst>
                  <a:ext uri="{FF2B5EF4-FFF2-40B4-BE49-F238E27FC236}">
                    <a16:creationId xmlns:a16="http://schemas.microsoft.com/office/drawing/2014/main" id="{6859D0F8-75BE-4DC3-A02F-2904BA4BDB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82595" y="2265437"/>
                <a:ext cx="400039" cy="506051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1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:endPara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825963" y="4194330"/>
            <a:ext cx="6681505" cy="665905"/>
            <a:chOff x="3148248" y="3933597"/>
            <a:chExt cx="5953548" cy="665905"/>
          </a:xfrm>
        </p:grpSpPr>
        <p:sp>
          <p:nvSpPr>
            <p:cNvPr id="10" name="圆角矩形 14">
              <a:extLst>
                <a:ext uri="{FF2B5EF4-FFF2-40B4-BE49-F238E27FC236}">
                  <a16:creationId xmlns:a16="http://schemas.microsoft.com/office/drawing/2014/main" id="{D0CBCD9D-9D62-4F0B-AA7B-C5436A2A1F69}"/>
                </a:ext>
              </a:extLst>
            </p:cNvPr>
            <p:cNvSpPr/>
            <p:nvPr/>
          </p:nvSpPr>
          <p:spPr>
            <a:xfrm>
              <a:off x="3660324" y="3933597"/>
              <a:ext cx="5441472" cy="6240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40000" rtlCol="0" anchor="ctr"/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30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hào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3200" b="1" i="0" u="none" strike="noStrike" kern="0" cap="none" spc="30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altLang="zh-CN" sz="3200" b="1" i="0" u="none" strike="noStrike" kern="0" cap="none" spc="30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3148248" y="4005271"/>
              <a:ext cx="662586" cy="594231"/>
              <a:chOff x="5926589" y="2189708"/>
              <a:chExt cx="663958" cy="622353"/>
            </a:xfrm>
          </p:grpSpPr>
          <p:sp>
            <p:nvSpPr>
              <p:cNvPr id="22" name="心形 21"/>
              <p:cNvSpPr/>
              <p:nvPr/>
            </p:nvSpPr>
            <p:spPr>
              <a:xfrm>
                <a:off x="5926589" y="2189708"/>
                <a:ext cx="663958" cy="622353"/>
              </a:xfrm>
              <a:prstGeom prst="hear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/>
                </a:endParaRPr>
              </a:p>
            </p:txBody>
          </p:sp>
          <p:sp>
            <p:nvSpPr>
              <p:cNvPr id="23" name="标题 4">
                <a:extLst>
                  <a:ext uri="{FF2B5EF4-FFF2-40B4-BE49-F238E27FC236}">
                    <a16:creationId xmlns:a16="http://schemas.microsoft.com/office/drawing/2014/main" id="{6859D0F8-75BE-4DC3-A02F-2904BA4BDB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72584" y="2235269"/>
                <a:ext cx="420064" cy="492367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1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2852916" y="5230782"/>
            <a:ext cx="7828395" cy="624000"/>
            <a:chOff x="3276972" y="4754985"/>
            <a:chExt cx="6200924" cy="624000"/>
          </a:xfrm>
        </p:grpSpPr>
        <p:sp>
          <p:nvSpPr>
            <p:cNvPr id="11" name="圆角矩形 16">
              <a:extLst>
                <a:ext uri="{FF2B5EF4-FFF2-40B4-BE49-F238E27FC236}">
                  <a16:creationId xmlns:a16="http://schemas.microsoft.com/office/drawing/2014/main" id="{0C25DB1C-DBA5-4574-9B71-97D3E79F981E}"/>
                </a:ext>
              </a:extLst>
            </p:cNvPr>
            <p:cNvSpPr/>
            <p:nvPr/>
          </p:nvSpPr>
          <p:spPr>
            <a:xfrm>
              <a:off x="3733496" y="4754985"/>
              <a:ext cx="5744400" cy="6240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40000" rtlCol="0" anchor="ctr"/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altLang="zh-CN" sz="3200" b="1" kern="0" spc="3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r>
                <a:rPr lang="en-US" altLang="zh-CN" sz="3200" b="1" kern="0" spc="3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altLang="zh-CN" sz="3200" b="1" kern="0" spc="3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xóm</a:t>
              </a:r>
              <a:r>
                <a:rPr lang="en-US" altLang="zh-CN" sz="3200" b="1" kern="0" spc="3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láng</a:t>
              </a:r>
              <a:r>
                <a:rPr lang="en-US" altLang="zh-CN" sz="3200" b="1" kern="0" spc="300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3200" b="1" kern="0" spc="300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giềng</a:t>
              </a:r>
              <a:endParaRPr kumimoji="0" lang="zh-CN" altLang="en-US" sz="3200" b="1" i="0" u="none" strike="noStrike" kern="0" cap="none" spc="3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276972" y="4754985"/>
              <a:ext cx="547137" cy="582094"/>
              <a:chOff x="6055578" y="2145818"/>
              <a:chExt cx="548270" cy="609641"/>
            </a:xfrm>
          </p:grpSpPr>
          <p:sp>
            <p:nvSpPr>
              <p:cNvPr id="25" name="心形 24"/>
              <p:cNvSpPr/>
              <p:nvPr/>
            </p:nvSpPr>
            <p:spPr>
              <a:xfrm>
                <a:off x="6055578" y="2145818"/>
                <a:ext cx="548270" cy="609641"/>
              </a:xfrm>
              <a:prstGeom prst="hear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/>
                </a:endParaRPr>
              </a:p>
            </p:txBody>
          </p:sp>
          <p:sp>
            <p:nvSpPr>
              <p:cNvPr id="26" name="标题 4">
                <a:extLst>
                  <a:ext uri="{FF2B5EF4-FFF2-40B4-BE49-F238E27FC236}">
                    <a16:creationId xmlns:a16="http://schemas.microsoft.com/office/drawing/2014/main" id="{6859D0F8-75BE-4DC3-A02F-2904BA4BDB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97519" y="2192363"/>
                <a:ext cx="292825" cy="5165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1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60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kumimoji="0" lang="en-US" altLang="zh-CN" sz="32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endParaRPr>
              </a:p>
            </p:txBody>
          </p:sp>
        </p:grp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66" y="1638459"/>
            <a:ext cx="971786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183961"/>
            <a:ext cx="2438400" cy="20132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53026" y="4932483"/>
            <a:ext cx="1092123" cy="1084750"/>
            <a:chOff x="5953026" y="4932483"/>
            <a:chExt cx="1092123" cy="1084750"/>
          </a:xfrm>
        </p:grpSpPr>
        <p:sp>
          <p:nvSpPr>
            <p:cNvPr id="10" name="Google Shape;5190;p50"/>
            <p:cNvSpPr/>
            <p:nvPr/>
          </p:nvSpPr>
          <p:spPr>
            <a:xfrm>
              <a:off x="5953026" y="5731125"/>
              <a:ext cx="635284" cy="286108"/>
            </a:xfrm>
            <a:custGeom>
              <a:avLst/>
              <a:gdLst/>
              <a:ahLst/>
              <a:cxnLst/>
              <a:rect l="l" t="t" r="r" b="b"/>
              <a:pathLst>
                <a:path w="27160" h="13581" extrusionOk="0">
                  <a:moveTo>
                    <a:pt x="13580" y="1"/>
                  </a:moveTo>
                  <a:cubicBezTo>
                    <a:pt x="6083" y="1"/>
                    <a:pt x="0" y="6077"/>
                    <a:pt x="0" y="13580"/>
                  </a:cubicBezTo>
                  <a:lnTo>
                    <a:pt x="27159" y="13580"/>
                  </a:lnTo>
                  <a:cubicBezTo>
                    <a:pt x="27159" y="6077"/>
                    <a:pt x="21083" y="1"/>
                    <a:pt x="1358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191;p50"/>
            <p:cNvSpPr/>
            <p:nvPr/>
          </p:nvSpPr>
          <p:spPr>
            <a:xfrm>
              <a:off x="6198064" y="4932483"/>
              <a:ext cx="137793" cy="806079"/>
            </a:xfrm>
            <a:custGeom>
              <a:avLst/>
              <a:gdLst/>
              <a:ahLst/>
              <a:cxnLst/>
              <a:rect l="l" t="t" r="r" b="b"/>
              <a:pathLst>
                <a:path w="5891" h="38263" extrusionOk="0">
                  <a:moveTo>
                    <a:pt x="3276" y="0"/>
                  </a:moveTo>
                  <a:lnTo>
                    <a:pt x="0" y="38263"/>
                  </a:lnTo>
                  <a:lnTo>
                    <a:pt x="5890" y="38194"/>
                  </a:lnTo>
                  <a:lnTo>
                    <a:pt x="327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192;p50"/>
            <p:cNvSpPr/>
            <p:nvPr/>
          </p:nvSpPr>
          <p:spPr>
            <a:xfrm>
              <a:off x="6259838" y="5437644"/>
              <a:ext cx="785311" cy="531347"/>
            </a:xfrm>
            <a:custGeom>
              <a:avLst/>
              <a:gdLst/>
              <a:ahLst/>
              <a:cxnLst/>
              <a:rect l="l" t="t" r="r" b="b"/>
              <a:pathLst>
                <a:path w="33574" h="25222" extrusionOk="0">
                  <a:moveTo>
                    <a:pt x="32291" y="1"/>
                  </a:moveTo>
                  <a:lnTo>
                    <a:pt x="1" y="23463"/>
                  </a:lnTo>
                  <a:lnTo>
                    <a:pt x="1277" y="25222"/>
                  </a:lnTo>
                  <a:lnTo>
                    <a:pt x="33574" y="1759"/>
                  </a:lnTo>
                  <a:lnTo>
                    <a:pt x="32291" y="1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131" y="1687530"/>
            <a:ext cx="9717866" cy="1450974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920" y="4432310"/>
            <a:ext cx="1682642" cy="1585097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7541" y="3814098"/>
            <a:ext cx="3529890" cy="1383912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0473" y="4426213"/>
            <a:ext cx="1688738" cy="1591194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6890" y="4798571"/>
            <a:ext cx="1060796" cy="1207113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4306" y="3598287"/>
            <a:ext cx="1652159" cy="1493649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9438" y="3140666"/>
            <a:ext cx="1780186" cy="1048603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3361" y="3142964"/>
            <a:ext cx="1774090" cy="1054699"/>
          </a:xfrm>
          <a:prstGeom prst="rect">
            <a:avLst/>
          </a:prstGeom>
        </p:spPr>
      </p:pic>
      <p:pic>
        <p:nvPicPr>
          <p:cNvPr id="37" name="Picture 3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83644" y="3605257"/>
            <a:ext cx="1652159" cy="1499746"/>
          </a:xfrm>
          <a:prstGeom prst="rect">
            <a:avLst/>
          </a:prstGeom>
        </p:spPr>
      </p:pic>
      <p:pic>
        <p:nvPicPr>
          <p:cNvPr id="38" name="Picture 3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02604" y="4761878"/>
            <a:ext cx="1066892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95043" y="2239308"/>
            <a:ext cx="9261230" cy="984885"/>
            <a:chOff x="2137664" y="2712053"/>
            <a:chExt cx="9261230" cy="98488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712053"/>
              <a:ext cx="8495754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Hình</a:t>
              </a:r>
              <a:r>
                <a:rPr kumimoji="0" lang="nl-NL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chữ nhật màu vàng, ở giữa là ngôi sao đỏ năm cánh</a:t>
              </a: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46019" y="3320614"/>
            <a:ext cx="9210254" cy="1280351"/>
            <a:chOff x="2137664" y="3661827"/>
            <a:chExt cx="8955673" cy="128035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32414" y="3661827"/>
              <a:ext cx="8260923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Hình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vuông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đỏ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ở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giữa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ngôi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sao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năm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cánh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5042" y="4697386"/>
            <a:ext cx="9261231" cy="1280351"/>
            <a:chOff x="2137664" y="4813967"/>
            <a:chExt cx="9261231" cy="1280351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Hình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chữ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nhật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màu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đỏ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, ở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giữa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có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ngôi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sao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năm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cánh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816807" y="1173243"/>
            <a:ext cx="8757138" cy="874716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Cờ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Tổ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quốc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có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hình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dáng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như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thế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nào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" panose="020B05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6975" y="344273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91158"/>
            <a:ext cx="8694459" cy="543865"/>
            <a:chOff x="2137664" y="2891605"/>
            <a:chExt cx="8694459" cy="5438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3067264" y="2936430"/>
              <a:ext cx="7764859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lvl="0" algn="just">
                <a:defRPr/>
              </a:pPr>
              <a:r>
                <a:rPr lang="nl-NL" sz="3200" kern="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Chỉnh </a:t>
              </a:r>
              <a:r>
                <a:rPr lang="nl-NL" sz="3200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đốn trang phục ngay ngắn, gọn gàng.</a:t>
              </a:r>
              <a:endParaRPr lang="en-US"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87685"/>
            <a:ext cx="8694459" cy="640175"/>
            <a:chOff x="2137664" y="3847239"/>
            <a:chExt cx="8454135" cy="64017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3067264" y="3847239"/>
              <a:ext cx="7524535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Chạy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nhanh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giành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để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đứng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64677" y="4710146"/>
            <a:ext cx="8694459" cy="640175"/>
            <a:chOff x="2137664" y="4832499"/>
            <a:chExt cx="8694459" cy="64017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3067264" y="4832499"/>
              <a:ext cx="7764859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36576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Cười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đùa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cãi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nhau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trong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hàng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3"/>
            <a:ext cx="8757138" cy="131283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Những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việc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em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cần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thực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hiện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khi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chào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cờ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hát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Quốc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ca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26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073" y="269271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015999" y="1112897"/>
            <a:ext cx="10224655" cy="96020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Đã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một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công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dân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của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Việt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Nam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chúng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ta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phải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929" y="288583"/>
            <a:ext cx="2920237" cy="7437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12715" y="2264897"/>
            <a:ext cx="9261230" cy="1036307"/>
            <a:chOff x="2137664" y="2891605"/>
            <a:chExt cx="9261230" cy="1036307"/>
          </a:xfrm>
        </p:grpSpPr>
        <p:sp>
          <p:nvSpPr>
            <p:cNvPr id="11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943027"/>
              <a:ext cx="8495754" cy="98488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Cảm</a:t>
              </a:r>
              <a:r>
                <a:rPr kumimoji="0" lang="nl-NL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thấy xấu hổ khi quê hương mình còn nghèo so với nước khác.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12715" y="3593404"/>
            <a:ext cx="9261230" cy="592021"/>
            <a:chOff x="2137664" y="3828708"/>
            <a:chExt cx="9005240" cy="592021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Luôn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hào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về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dân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tộc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của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mình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 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312715" y="4560252"/>
            <a:ext cx="9261231" cy="592022"/>
            <a:chOff x="2137664" y="4813967"/>
            <a:chExt cx="9261231" cy="592022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5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Cảm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thấy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tự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khi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mình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là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người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Việt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Nam.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94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91158"/>
            <a:ext cx="9261230" cy="573490"/>
            <a:chOff x="2137664" y="2891605"/>
            <a:chExt cx="9261230" cy="57349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891605"/>
              <a:ext cx="8495754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lnSpc>
                  <a:spcPct val="130000"/>
                </a:lnSpc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nl-NL" sz="3200" kern="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Quốc ca. 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(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tác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: 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Văn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Cao)</a:t>
              </a:r>
              <a:endParaRPr lang="zh-CN" altLang="en-US" sz="3200" i="1" dirty="0">
                <a:solidFill>
                  <a:srgbClr val="FFFFFF"/>
                </a:solidFill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69154"/>
            <a:ext cx="9261230" cy="592021"/>
            <a:chOff x="2137664" y="3828708"/>
            <a:chExt cx="9005240" cy="592021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8260924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lvl="0" defTabSz="457200">
                <a:lnSpc>
                  <a:spcPct val="130000"/>
                </a:lnSpc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Tiến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quân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ca. 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(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tác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: </a:t>
              </a:r>
              <a:r>
                <a:rPr lang="en-US" altLang="zh-CN" sz="3200" i="1" dirty="0" err="1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Văn</a:t>
              </a:r>
              <a:r>
                <a:rPr lang="en-US" altLang="zh-CN" sz="3200" i="1" dirty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Cao)</a:t>
              </a:r>
              <a:endParaRPr lang="zh-CN" altLang="en-US" sz="3200" i="1" dirty="0">
                <a:solidFill>
                  <a:srgbClr val="FFFFFF"/>
                </a:solidFill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64677" y="4691614"/>
            <a:ext cx="9261231" cy="592022"/>
            <a:chOff x="2137664" y="4813967"/>
            <a:chExt cx="9261231" cy="592022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40" y="4813967"/>
              <a:ext cx="8495755" cy="573490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Đoàn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quân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Việt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Nam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đi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 </a:t>
              </a:r>
              <a:r>
                <a:rPr lang="en-US" altLang="zh-CN" sz="3200" i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(</a:t>
              </a:r>
              <a:r>
                <a:rPr lang="en-US" altLang="zh-CN" sz="3200" i="1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i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i="1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tác</a:t>
              </a:r>
              <a:r>
                <a:rPr lang="en-US" altLang="zh-CN" sz="3200" i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: </a:t>
              </a:r>
              <a:r>
                <a:rPr lang="en-US" altLang="zh-CN" sz="3200" i="1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Văn</a:t>
              </a:r>
              <a:r>
                <a:rPr lang="en-US" altLang="zh-CN" sz="3200" i="1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Cao)</a:t>
              </a:r>
              <a:endParaRPr kumimoji="0" lang="zh-CN" alt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080353"/>
            <a:ext cx="8757138" cy="131283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rPr>
              <a:t>Bài</a:t>
            </a:r>
            <a:r>
              <a:rPr lang="en-US" altLang="zh-CN" sz="3600" b="1" dirty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Quốc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ca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Việt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Nam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có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tên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là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gì</a:t>
            </a:r>
            <a:r>
              <a:rPr lang="en-US" altLang="zh-CN" sz="3600" b="1" dirty="0" smtClean="0">
                <a:solidFill>
                  <a:schemeClr val="tx1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677" y="279018"/>
            <a:ext cx="2920237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64677" y="2591158"/>
            <a:ext cx="7835939" cy="543865"/>
            <a:chOff x="2137664" y="2891605"/>
            <a:chExt cx="7835939" cy="543865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4EE3892-9FF4-4E39-A43D-C54CAD47684C}"/>
                </a:ext>
              </a:extLst>
            </p:cNvPr>
            <p:cNvSpPr/>
            <p:nvPr/>
          </p:nvSpPr>
          <p:spPr>
            <a:xfrm>
              <a:off x="2903140" y="2943027"/>
              <a:ext cx="7070463" cy="492443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Chá</a:t>
              </a:r>
              <a:r>
                <a:rPr lang="nl-NL" sz="3200" kern="0" dirty="0" smtClea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y nhà hàng xóm, bình chân như vại.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20F098FB-7164-4ACA-A47D-9E4D06BBA119}"/>
                </a:ext>
              </a:extLst>
            </p:cNvPr>
            <p:cNvSpPr/>
            <p:nvPr/>
          </p:nvSpPr>
          <p:spPr>
            <a:xfrm>
              <a:off x="2137664" y="2891605"/>
              <a:ext cx="543866" cy="543865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64677" y="3569154"/>
            <a:ext cx="7835939" cy="640175"/>
            <a:chOff x="2137664" y="3828708"/>
            <a:chExt cx="7619345" cy="64017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D833D932-7F8D-4B74-9E2A-EDE478930A1E}"/>
                </a:ext>
              </a:extLst>
            </p:cNvPr>
            <p:cNvSpPr/>
            <p:nvPr/>
          </p:nvSpPr>
          <p:spPr>
            <a:xfrm>
              <a:off x="2881980" y="3828708"/>
              <a:ext cx="6875029" cy="640175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Bán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anh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em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xa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mua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láng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giềng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gần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+mn-ea"/>
                <a:sym typeface="思源黑体 CN" panose="020B0500000000000000" pitchFamily="34" charset="-122"/>
              </a:endParaRPr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1EC56738-79AB-48D8-B47D-6D020F8F97CD}"/>
                </a:ext>
              </a:extLst>
            </p:cNvPr>
            <p:cNvSpPr/>
            <p:nvPr/>
          </p:nvSpPr>
          <p:spPr>
            <a:xfrm>
              <a:off x="2137664" y="3876863"/>
              <a:ext cx="543866" cy="543866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B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664677" y="4517194"/>
            <a:ext cx="7835938" cy="1280351"/>
            <a:chOff x="2137664" y="4639547"/>
            <a:chExt cx="7835938" cy="1280351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33FE93B1-4CC6-4B60-91F8-7A556B3608C8}"/>
                </a:ext>
              </a:extLst>
            </p:cNvPr>
            <p:cNvSpPr/>
            <p:nvPr/>
          </p:nvSpPr>
          <p:spPr>
            <a:xfrm>
              <a:off x="2137664" y="4862122"/>
              <a:ext cx="543866" cy="543867"/>
            </a:xfrm>
            <a:custGeom>
              <a:avLst/>
              <a:gdLst>
                <a:gd name="connsiteX0" fmla="*/ 0 w 1252070"/>
                <a:gd name="connsiteY0" fmla="*/ 626035 h 1252070"/>
                <a:gd name="connsiteX1" fmla="*/ 626035 w 1252070"/>
                <a:gd name="connsiteY1" fmla="*/ 0 h 1252070"/>
                <a:gd name="connsiteX2" fmla="*/ 1252070 w 1252070"/>
                <a:gd name="connsiteY2" fmla="*/ 626035 h 1252070"/>
                <a:gd name="connsiteX3" fmla="*/ 626035 w 1252070"/>
                <a:gd name="connsiteY3" fmla="*/ 1252070 h 1252070"/>
                <a:gd name="connsiteX4" fmla="*/ 0 w 1252070"/>
                <a:gd name="connsiteY4" fmla="*/ 626035 h 125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2070" h="1252070">
                  <a:moveTo>
                    <a:pt x="0" y="626035"/>
                  </a:moveTo>
                  <a:cubicBezTo>
                    <a:pt x="0" y="280285"/>
                    <a:pt x="280285" y="0"/>
                    <a:pt x="626035" y="0"/>
                  </a:cubicBezTo>
                  <a:cubicBezTo>
                    <a:pt x="971785" y="0"/>
                    <a:pt x="1252070" y="280285"/>
                    <a:pt x="1252070" y="626035"/>
                  </a:cubicBezTo>
                  <a:cubicBezTo>
                    <a:pt x="1252070" y="971785"/>
                    <a:pt x="971785" y="1252070"/>
                    <a:pt x="626035" y="1252070"/>
                  </a:cubicBezTo>
                  <a:cubicBezTo>
                    <a:pt x="280285" y="1252070"/>
                    <a:pt x="0" y="971785"/>
                    <a:pt x="0" y="626035"/>
                  </a:cubicBezTo>
                  <a:close/>
                </a:path>
              </a:pathLst>
            </a:custGeom>
            <a:solidFill>
              <a:srgbClr val="3EC6B8"/>
            </a:solidFill>
            <a:ln w="3175"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18921" tIns="218921" rIns="218921" bIns="218921" numCol="1" spcCol="1270" anchor="ctr" anchorCtr="0">
              <a:noAutofit/>
            </a:bodyPr>
            <a:lstStyle/>
            <a:p>
              <a:pPr marL="0" marR="0" lvl="0" indent="0" algn="ctr" defTabSz="1244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思源黑体 CN Regular" panose="020B0500000000000000" charset="-122"/>
                  <a:sym typeface="思源黑体 CN" panose="020B0500000000000000" pitchFamily="34" charset="-122"/>
                </a:rPr>
                <a:t>C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7ADAF1A5-6ADF-4F62-8955-59F136B6D703}"/>
                </a:ext>
              </a:extLst>
            </p:cNvPr>
            <p:cNvSpPr/>
            <p:nvPr/>
          </p:nvSpPr>
          <p:spPr>
            <a:xfrm>
              <a:off x="2903139" y="4639547"/>
              <a:ext cx="7070463" cy="1280351"/>
            </a:xfrm>
            <a:prstGeom prst="rect">
              <a:avLst/>
            </a:prstGeom>
            <a:solidFill>
              <a:srgbClr val="3EC6B8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  </a:t>
              </a:r>
              <a:r>
                <a:rPr kumimoji="0" lang="en-US" altLang="zh-CN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Cơm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ăn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chẳng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thì</a:t>
              </a:r>
              <a:r>
                <a:rPr kumimoji="0" lang="en-US" altLang="zh-C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treo</a:t>
              </a:r>
              <a:endPara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aseline="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Việc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làm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chẳng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hết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thì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kêu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láng</a:t>
              </a:r>
              <a:r>
                <a:rPr lang="en-US" altLang="zh-CN" sz="3200" dirty="0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dirty="0" err="1" smtClean="0">
                  <a:solidFill>
                    <a:srgbClr val="FFFFFF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cs typeface="思源黑体 CN Regular" panose="020B0500000000000000" charset="-122"/>
                  <a:sym typeface="思源黑体 CN" panose="020B0500000000000000" pitchFamily="34" charset="-122"/>
                </a:rPr>
                <a:t>giềng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思源黑体 CN Regular" panose="020B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/>
          <a:srcRect l="16051" t="13178"/>
          <a:stretch/>
        </p:blipFill>
        <p:spPr>
          <a:xfrm>
            <a:off x="-29029" y="1"/>
            <a:ext cx="1845836" cy="1524000"/>
          </a:xfrm>
          <a:prstGeom prst="rect">
            <a:avLst/>
          </a:prstGeom>
        </p:spPr>
      </p:pic>
      <p:sp>
        <p:nvSpPr>
          <p:cNvPr id="19" name="圆角矩形 11">
            <a:extLst>
              <a:ext uri="{FF2B5EF4-FFF2-40B4-BE49-F238E27FC236}">
                <a16:creationId xmlns:a16="http://schemas.microsoft.com/office/drawing/2014/main" id="{7C031B5B-8B93-4C09-BB82-6A973E7AD2D1}"/>
              </a:ext>
            </a:extLst>
          </p:cNvPr>
          <p:cNvSpPr/>
          <p:nvPr/>
        </p:nvSpPr>
        <p:spPr>
          <a:xfrm>
            <a:off x="1717431" y="1115567"/>
            <a:ext cx="8757138" cy="1092881"/>
          </a:xfrm>
          <a:prstGeom prst="roundRect">
            <a:avLst>
              <a:gd name="adj" fmla="val 50000"/>
            </a:avLst>
          </a:prstGeom>
          <a:solidFill>
            <a:srgbClr val="FDB43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Đâu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câu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ca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dao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,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tục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ngữ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nói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về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tình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làng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nghĩa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 </a:t>
            </a:r>
            <a:r>
              <a:rPr lang="en-US" altLang="zh-CN" sz="3600" b="1" dirty="0" err="1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xóm</a:t>
            </a:r>
            <a:r>
              <a:rPr lang="en-US" altLang="zh-CN" sz="3600" b="1" dirty="0" smtClean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" panose="020B0500000000000000" pitchFamily="34" charset="-122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14" name="图片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945" y="5297765"/>
            <a:ext cx="1596291" cy="15962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7431" y="274334"/>
            <a:ext cx="2920237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67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549</Words>
  <Application>Microsoft Office PowerPoint</Application>
  <PresentationFormat>Widescreen</PresentationFormat>
  <Paragraphs>86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思源黑体 CN Medium</vt:lpstr>
      <vt:lpstr>宋体</vt:lpstr>
      <vt:lpstr>Arial</vt:lpstr>
      <vt:lpstr>等线</vt:lpstr>
      <vt:lpstr>思源黑体 CN</vt:lpstr>
      <vt:lpstr>UTM Aquarelle</vt:lpstr>
      <vt:lpstr>思源黑体 CN Regular</vt:lpstr>
      <vt:lpstr>#9Slide05 ViceroyJF</vt:lpstr>
      <vt:lpstr>SVN-Dancing Script</vt:lpstr>
      <vt:lpstr>#9Slide07 HoneyCream</vt:lpstr>
      <vt:lpstr>UYa Respective</vt:lpstr>
      <vt:lpstr>#9Slide05 Bodega Script</vt:lpstr>
      <vt:lpstr>字魂27号-布丁体</vt:lpstr>
      <vt:lpstr>字魂131号-酷乐潮玩体</vt:lpstr>
      <vt:lpstr>Calibri</vt:lpstr>
      <vt:lpstr>SVN-Newton</vt:lpstr>
      <vt:lpstr>Times New Roman</vt:lpstr>
      <vt:lpstr>思源黑体 CN Bold</vt:lpstr>
      <vt:lpstr>Cambria</vt:lpstr>
      <vt:lpstr>UTM Avo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29</cp:revision>
  <dcterms:created xsi:type="dcterms:W3CDTF">2022-10-16T03:30:25Z</dcterms:created>
  <dcterms:modified xsi:type="dcterms:W3CDTF">2025-04-11T12:36:51Z</dcterms:modified>
</cp:coreProperties>
</file>