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20"/>
  </p:notesMasterIdLst>
  <p:sldIdLst>
    <p:sldId id="271" r:id="rId3"/>
    <p:sldId id="303" r:id="rId4"/>
    <p:sldId id="304" r:id="rId5"/>
    <p:sldId id="309" r:id="rId6"/>
    <p:sldId id="314" r:id="rId7"/>
    <p:sldId id="312" r:id="rId8"/>
    <p:sldId id="311" r:id="rId9"/>
    <p:sldId id="318" r:id="rId10"/>
    <p:sldId id="319" r:id="rId11"/>
    <p:sldId id="320" r:id="rId12"/>
    <p:sldId id="321" r:id="rId13"/>
    <p:sldId id="313" r:id="rId14"/>
    <p:sldId id="322" r:id="rId15"/>
    <p:sldId id="323" r:id="rId16"/>
    <p:sldId id="315" r:id="rId17"/>
    <p:sldId id="324" r:id="rId18"/>
    <p:sldId id="326" r:id="rId19"/>
  </p:sldIdLst>
  <p:sldSz cx="12192000" cy="6858000"/>
  <p:notesSz cx="6858000" cy="9144000"/>
  <p:custDataLst>
    <p:tags r:id="rId21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4"/>
    <p:restoredTop sz="95909"/>
  </p:normalViewPr>
  <p:slideViewPr>
    <p:cSldViewPr snapToGrid="0" snapToObjects="1">
      <p:cViewPr>
        <p:scale>
          <a:sx n="10" d="100"/>
          <a:sy n="10" d="100"/>
        </p:scale>
        <p:origin x="2242" y="1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1E95A-D571-7D4C-AB87-5516E3AE1FA1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BD6A3-0677-9745-958B-610FE4DA798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920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0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7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9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549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9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523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50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61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4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6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40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659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8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14E6-9BB7-7749-A118-5FFF38E1E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D8159-FDA4-5F43-9B87-DD0FE7AF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F946-03DA-3848-91C9-A0558C2A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1556-8DA8-6247-8C5D-8C68650B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CCFB0-D40A-A34D-A789-E7F141C8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148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6197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341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10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732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38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EF59-3600-1443-A6BD-F5FD80F7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738C-A8F5-3944-8736-247CDCE3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195B-805C-4647-9301-E0636D049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0C188-7734-1B41-917C-CA2CC240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39062-04E0-764C-8240-3EA3B30F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88530-7D74-AD4C-B7DA-87700339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780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E94A-E6D6-0E4A-8244-0E5E73B8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D6B53-4E55-4C4B-BBE2-BEF82A204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724B-E569-9D49-98C4-BAE1D9B58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48E70-98C4-B34E-BA3D-C320FDE5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08E4F-EC2A-9B42-B0B5-7E00C9AC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82E57-9D86-9241-BF8F-11868217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6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F195-B55C-814F-A133-716CE1F7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8A05-E218-6C48-8695-09F753F6F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C9A1-759F-6D46-81EF-68BEFB80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5B99-0D21-C34E-B6CD-3033CE0B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4A68-D2B0-374E-93D3-A1F1C3C3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894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6D20-B1B8-5B46-87F7-8869C0B1B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A697-ED49-A641-9E24-75E40C696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5B68-8F58-854D-B0DE-B6181BAC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99D91-97C0-374B-B983-6FD5CAD1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95058-07E4-5C4B-B877-83D8BF84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643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146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568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753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3086-6630-834B-BAEE-8470D11F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89FB0-0713-E743-9D32-A5DE4C4EE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44E21-1BA1-4348-AEE2-814D83C2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F60BD-3606-9F49-BA67-8815B782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BCE1C-1A72-3B4F-AA72-ED9BF13A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025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3513-3D3C-E44D-A332-8629244C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3532E-4850-5949-92FC-7A43B72EF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A7194-7CCB-FF4B-BEEC-ECFD59A6B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C8AD9-14EA-384D-B7BE-DCDA74A9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F2FEC-86ED-314E-A439-A606B66B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29489-631B-3548-A696-C0618E1C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50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F830-0EEB-0B4A-8CC3-BC052878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775C-8997-B343-81EB-C9DF3888D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CD5C4-5444-5545-AF34-91EDFB244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F5908-C585-AD46-91E6-085ED41A9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C566E-A620-C743-B47A-026C3565C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943D3-67D1-1743-86B4-9678ED65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4BFB2-F182-B445-88A9-B2BE37F7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717D0-6B39-CF4E-BB0C-4F0FEB56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10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D66-173A-6649-8084-962A60E4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9FDCC-014A-3545-AE01-E5E2A8E5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7BFC4-4585-6C4C-99FA-B9AAE481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D9FD1-232B-984A-A375-1948E969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04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4306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D5940-9DAD-8B4D-8901-B336D83E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3CD43-3BCE-424D-BB4D-5C35F02C4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4E81-5B21-8847-8BF8-77EFA0C18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4AC9-8285-EE4D-B5FF-2DE9519383EB}" type="datetimeFigureOut">
              <a:rPr lang="en-VN" smtClean="0"/>
              <a:t>10/18/2022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479F-54B3-F848-A335-926BD27FC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9FEB-FFF8-4C45-94C8-6649A40C7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476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9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56" r:id="rId15"/>
    <p:sldLayoutId id="2147483657" r:id="rId16"/>
    <p:sldLayoutId id="2147483658" r:id="rId17"/>
    <p:sldLayoutId id="2147483659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8DC20-58E8-4F96-83A5-EFEDA101A5E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43DA8-B9AD-47E1-8E0E-2BE2E5E82A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476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9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30.emf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microsoft.com/office/2007/relationships/hdphoto" Target="../media/hdphoto10.wdp"/><Relationship Id="rId5" Type="http://schemas.openxmlformats.org/officeDocument/2006/relationships/image" Target="../media/image11.png"/><Relationship Id="rId15" Type="http://schemas.openxmlformats.org/officeDocument/2006/relationships/image" Target="../media/image36.emf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microsoft.com/office/2007/relationships/hdphoto" Target="../media/hdphoto12.wdp"/><Relationship Id="rId5" Type="http://schemas.openxmlformats.org/officeDocument/2006/relationships/image" Target="../media/image11.png"/><Relationship Id="rId15" Type="http://schemas.openxmlformats.org/officeDocument/2006/relationships/image" Target="../media/image38.emf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microsoft.com/office/2007/relationships/hdphoto" Target="../media/hdphoto13.wdp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5.emf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emf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6C4CFA76-C141-3C4B-90A5-ACA9FD48C4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064884" y="55085"/>
            <a:ext cx="2341942" cy="2130071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85F74-6C17-AD44-B3E6-6B6E5FAC5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6" y="314211"/>
            <a:ext cx="984250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122246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4278554" y="-279718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15748" y="1148672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767874" y="5356203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7" name="图片 21">
            <a:extLst>
              <a:ext uri="{FF2B5EF4-FFF2-40B4-BE49-F238E27FC236}">
                <a16:creationId xmlns:a16="http://schemas.microsoft.com/office/drawing/2014/main" id="{A37175CB-55CA-CA4C-AD10-B64CE070E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" y="-96627"/>
            <a:ext cx="2760553" cy="276055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A2F46-1271-9344-9254-9C602EDEE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2261" y="3076008"/>
            <a:ext cx="4800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1565E-116D-1944-AA33-8FA7EF68E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24" y="471151"/>
            <a:ext cx="8330846" cy="40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22401"/>
          <a:stretch/>
        </p:blipFill>
        <p:spPr>
          <a:xfrm>
            <a:off x="2519838" y="883430"/>
            <a:ext cx="8427232" cy="5848328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593029" y="2429314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586367" y="4825601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66ED7-E2A6-CF45-876B-A06940C50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7061" y="438061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49296"/>
          <a:stretch/>
        </p:blipFill>
        <p:spPr>
          <a:xfrm>
            <a:off x="1280021" y="1425825"/>
            <a:ext cx="10507676" cy="3688741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610468" y="1559246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31120A-74CB-5D44-8BCB-5322F68C38CD}"/>
              </a:ext>
            </a:extLst>
          </p:cNvPr>
          <p:cNvSpPr txBox="1"/>
          <p:nvPr/>
        </p:nvSpPr>
        <p:spPr>
          <a:xfrm>
            <a:off x="6736294" y="34827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933002-FD55-2942-AF30-1349C797D22E}"/>
              </a:ext>
            </a:extLst>
          </p:cNvPr>
          <p:cNvSpPr txBox="1"/>
          <p:nvPr/>
        </p:nvSpPr>
        <p:spPr>
          <a:xfrm>
            <a:off x="5930900" y="34300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7696A0-E73F-2D41-99FB-E28F59EE8D94}"/>
              </a:ext>
            </a:extLst>
          </p:cNvPr>
          <p:cNvSpPr/>
          <p:nvPr/>
        </p:nvSpPr>
        <p:spPr>
          <a:xfrm>
            <a:off x="5644939" y="4484353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24 : 6 = 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73CA1D-CFB1-2940-AC87-780D9E149F41}"/>
              </a:ext>
            </a:extLst>
          </p:cNvPr>
          <p:cNvCxnSpPr>
            <a:cxnSpLocks/>
          </p:cNvCxnSpPr>
          <p:nvPr/>
        </p:nvCxnSpPr>
        <p:spPr>
          <a:xfrm flipV="1">
            <a:off x="5944966" y="39421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767280-1F8D-894E-8E2C-FF46A4A9933A}"/>
              </a:ext>
            </a:extLst>
          </p:cNvPr>
          <p:cNvSpPr txBox="1"/>
          <p:nvPr/>
        </p:nvSpPr>
        <p:spPr>
          <a:xfrm>
            <a:off x="6159805" y="39477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3BF8C4-1C7D-4647-8BCE-D3FC6E7136AA}"/>
              </a:ext>
            </a:extLst>
          </p:cNvPr>
          <p:cNvSpPr txBox="1"/>
          <p:nvPr/>
        </p:nvSpPr>
        <p:spPr>
          <a:xfrm>
            <a:off x="10130725" y="34519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651E67-3B60-6C43-BFA9-3BC5B3892D11}"/>
              </a:ext>
            </a:extLst>
          </p:cNvPr>
          <p:cNvSpPr txBox="1"/>
          <p:nvPr/>
        </p:nvSpPr>
        <p:spPr>
          <a:xfrm>
            <a:off x="9325331" y="33992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41E9F96-7C8D-674B-87ED-100C37B996A4}"/>
              </a:ext>
            </a:extLst>
          </p:cNvPr>
          <p:cNvCxnSpPr>
            <a:cxnSpLocks/>
          </p:cNvCxnSpPr>
          <p:nvPr/>
        </p:nvCxnSpPr>
        <p:spPr>
          <a:xfrm flipV="1">
            <a:off x="9339397" y="39113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0D7F3ED-E035-BC4B-978C-663BB192FDA1}"/>
              </a:ext>
            </a:extLst>
          </p:cNvPr>
          <p:cNvSpPr txBox="1"/>
          <p:nvPr/>
        </p:nvSpPr>
        <p:spPr>
          <a:xfrm>
            <a:off x="9554236" y="39169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E653BF2-C29D-694B-A581-D2D8755C2CD8}"/>
              </a:ext>
            </a:extLst>
          </p:cNvPr>
          <p:cNvSpPr/>
          <p:nvPr/>
        </p:nvSpPr>
        <p:spPr>
          <a:xfrm>
            <a:off x="8965253" y="4422969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20 : 5 =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1C5C1-62EB-DD43-9288-9B9AF2AFEC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0105" y="472266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 animBg="1"/>
      <p:bldP spid="42" grpId="0"/>
      <p:bldP spid="48" grpId="0"/>
      <p:bldP spid="49" grpId="0"/>
      <p:bldP spid="51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52124" r="11436" b="22401"/>
          <a:stretch/>
        </p:blipFill>
        <p:spPr>
          <a:xfrm>
            <a:off x="1116881" y="1910247"/>
            <a:ext cx="10646312" cy="3458118"/>
          </a:xfrm>
          <a:prstGeom prst="rect">
            <a:avLst/>
          </a:prstGeom>
        </p:spPr>
      </p:pic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268735" y="1584448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B0D760-CABA-7240-AA4C-570A501BC94A}"/>
              </a:ext>
            </a:extLst>
          </p:cNvPr>
          <p:cNvSpPr txBox="1"/>
          <p:nvPr/>
        </p:nvSpPr>
        <p:spPr>
          <a:xfrm>
            <a:off x="6580796" y="338410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FD2FA2-9337-9C40-A95A-604FA3AF5EB6}"/>
              </a:ext>
            </a:extLst>
          </p:cNvPr>
          <p:cNvSpPr txBox="1"/>
          <p:nvPr/>
        </p:nvSpPr>
        <p:spPr>
          <a:xfrm>
            <a:off x="5775402" y="3331385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CB52CC0-6830-934B-AE38-6A595FAE177D}"/>
              </a:ext>
            </a:extLst>
          </p:cNvPr>
          <p:cNvCxnSpPr>
            <a:cxnSpLocks/>
          </p:cNvCxnSpPr>
          <p:nvPr/>
        </p:nvCxnSpPr>
        <p:spPr>
          <a:xfrm flipV="1">
            <a:off x="5789468" y="384350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E060131-E323-234B-B038-A97E08174577}"/>
              </a:ext>
            </a:extLst>
          </p:cNvPr>
          <p:cNvSpPr txBox="1"/>
          <p:nvPr/>
        </p:nvSpPr>
        <p:spPr>
          <a:xfrm>
            <a:off x="6004307" y="384905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F7F992-F27E-6F4F-931D-89F3FF8780A9}"/>
              </a:ext>
            </a:extLst>
          </p:cNvPr>
          <p:cNvSpPr txBox="1"/>
          <p:nvPr/>
        </p:nvSpPr>
        <p:spPr>
          <a:xfrm>
            <a:off x="10110696" y="3347386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923A99-CFC9-ED4C-9067-C160D98C005B}"/>
              </a:ext>
            </a:extLst>
          </p:cNvPr>
          <p:cNvSpPr txBox="1"/>
          <p:nvPr/>
        </p:nvSpPr>
        <p:spPr>
          <a:xfrm>
            <a:off x="9305302" y="3294671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A4198C-106A-C248-A790-2C884FF26875}"/>
              </a:ext>
            </a:extLst>
          </p:cNvPr>
          <p:cNvCxnSpPr>
            <a:cxnSpLocks/>
          </p:cNvCxnSpPr>
          <p:nvPr/>
        </p:nvCxnSpPr>
        <p:spPr>
          <a:xfrm flipV="1">
            <a:off x="9319368" y="3806790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CB25D7-71C1-2344-869A-81DD0022BFDF}"/>
              </a:ext>
            </a:extLst>
          </p:cNvPr>
          <p:cNvSpPr txBox="1"/>
          <p:nvPr/>
        </p:nvSpPr>
        <p:spPr>
          <a:xfrm>
            <a:off x="9534207" y="381234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284D881-1956-FF4C-B415-E7DEA3BD7B36}"/>
              </a:ext>
            </a:extLst>
          </p:cNvPr>
          <p:cNvSpPr/>
          <p:nvPr/>
        </p:nvSpPr>
        <p:spPr>
          <a:xfrm>
            <a:off x="4881420" y="4427397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41 : 8 = 5 (dư 1)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71759A-B513-654A-8F32-D4A78CF6853A}"/>
              </a:ext>
            </a:extLst>
          </p:cNvPr>
          <p:cNvSpPr/>
          <p:nvPr/>
        </p:nvSpPr>
        <p:spPr>
          <a:xfrm>
            <a:off x="8427552" y="4395181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23 : 3 = 7 (dư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7B0F5-E74E-9943-B108-F9E4DAEEAA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6009" y="459208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8" grpId="0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86685" y="4966391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20278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646603" y="5935231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DDF7E-4C6C-134A-8C3B-3FBA8471DF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89" b="70389" l="37535" r="87396">
                        <a14:foregroundMark x1="43542" y1="62278" x2="71007" y2="62722"/>
                        <a14:foregroundMark x1="71007" y1="62722" x2="80000" y2="62111"/>
                        <a14:foregroundMark x1="79063" y1="36444" x2="82708" y2="50778"/>
                        <a14:foregroundMark x1="82708" y1="50778" x2="82708" y2="50833"/>
                        <a14:foregroundMark x1="82847" y1="58111" x2="85590" y2="64111"/>
                        <a14:foregroundMark x1="85590" y1="64111" x2="84028" y2="69389"/>
                        <a14:foregroundMark x1="78160" y1="67278" x2="78299" y2="70444"/>
                        <a14:foregroundMark x1="41042" y1="47278" x2="40938" y2="61778"/>
                        <a14:foregroundMark x1="40938" y1="61778" x2="41701" y2="65833"/>
                        <a14:foregroundMark x1="38854" y1="48722" x2="43403" y2="46222"/>
                        <a14:foregroundMark x1="43403" y1="46222" x2="44965" y2="46667"/>
                        <a14:foregroundMark x1="42361" y1="52889" x2="47049" y2="51056"/>
                        <a14:foregroundMark x1="79722" y1="43944" x2="79479" y2="47889"/>
                        <a14:foregroundMark x1="86632" y1="26444" x2="82083" y2="24556"/>
                        <a14:foregroundMark x1="82083" y1="24556" x2="77500" y2="24833"/>
                        <a14:foregroundMark x1="77500" y1="24833" x2="74132" y2="29667"/>
                        <a14:foregroundMark x1="74132" y1="29667" x2="83889" y2="30056"/>
                        <a14:foregroundMark x1="83889" y1="30056" x2="87361" y2="25389"/>
                        <a14:foregroundMark x1="87361" y1="25389" x2="86493" y2="24389"/>
                        <a14:foregroundMark x1="86111" y1="28722" x2="87396" y2="26889"/>
                        <a14:foregroundMark x1="77639" y1="26444" x2="75938" y2="25000"/>
                        <a14:foregroundMark x1="85729" y1="28722" x2="87153" y2="28722"/>
                        <a14:foregroundMark x1="61354" y1="31667" x2="61493" y2="38333"/>
                        <a14:foregroundMark x1="56806" y1="22722" x2="52326" y2="22500"/>
                        <a14:foregroundMark x1="52326" y1="22500" x2="55417" y2="27722"/>
                        <a14:foregroundMark x1="55417" y1="27722" x2="60417" y2="28167"/>
                        <a14:foregroundMark x1="60417" y1="28167" x2="64653" y2="26167"/>
                        <a14:foregroundMark x1="64653" y1="26167" x2="60764" y2="21889"/>
                        <a14:foregroundMark x1="60764" y1="21889" x2="53021" y2="22722"/>
                        <a14:foregroundMark x1="52500" y1="23333" x2="56285" y2="28944"/>
                        <a14:foregroundMark x1="53160" y1="22278" x2="55590" y2="28111"/>
                        <a14:foregroundMark x1="55590" y1="28111" x2="55625" y2="28111"/>
                        <a14:foregroundMark x1="51597" y1="36444" x2="41354" y2="35000"/>
                        <a14:foregroundMark x1="41354" y1="35000" x2="37813" y2="39056"/>
                        <a14:foregroundMark x1="37813" y1="39056" x2="41979" y2="41056"/>
                        <a14:foregroundMark x1="41979" y1="41056" x2="46563" y2="41056"/>
                        <a14:foregroundMark x1="46563" y1="41056" x2="51493" y2="40056"/>
                        <a14:foregroundMark x1="51493" y1="40056" x2="50174" y2="36222"/>
                        <a14:foregroundMark x1="37535" y1="41056" x2="42188" y2="41000"/>
                        <a14:foregroundMark x1="42188" y1="41000" x2="42361" y2="40833"/>
                        <a14:foregroundMark x1="54479" y1="23556" x2="56424" y2="28556"/>
                        <a14:foregroundMark x1="60729" y1="22500" x2="64236" y2="27056"/>
                        <a14:foregroundMark x1="64236" y1="27056" x2="54792" y2="28556"/>
                        <a14:foregroundMark x1="54792" y1="28556" x2="50694" y2="26056"/>
                        <a14:foregroundMark x1="50694" y1="26056" x2="51736" y2="23556"/>
                        <a14:foregroundMark x1="50556" y1="26056" x2="53542" y2="29167"/>
                        <a14:foregroundMark x1="77118" y1="25222" x2="73333" y2="28722"/>
                        <a14:foregroundMark x1="73333" y1="28722" x2="87153" y2="31444"/>
                      </a14:backgroundRemoval>
                    </a14:imgEffect>
                  </a14:imgLayer>
                </a14:imgProps>
              </a:ext>
            </a:extLst>
          </a:blip>
          <a:srcRect l="35590" t="16749" r="10169" b="28125"/>
          <a:stretch/>
        </p:blipFill>
        <p:spPr>
          <a:xfrm>
            <a:off x="2320084" y="1575913"/>
            <a:ext cx="7783390" cy="49439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D6AE59-2EFC-3F4C-8321-259AE7575CFA}"/>
              </a:ext>
            </a:extLst>
          </p:cNvPr>
          <p:cNvSpPr/>
          <p:nvPr/>
        </p:nvSpPr>
        <p:spPr>
          <a:xfrm>
            <a:off x="9871916" y="2796043"/>
            <a:ext cx="2279685" cy="29978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94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endParaRPr lang="en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6741CE6-B1EB-4C4F-B2C7-254B06745799}"/>
              </a:ext>
            </a:extLst>
          </p:cNvPr>
          <p:cNvSpPr/>
          <p:nvPr/>
        </p:nvSpPr>
        <p:spPr>
          <a:xfrm>
            <a:off x="11074" y="2548977"/>
            <a:ext cx="2279685" cy="37063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94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chia táo của bạn Mai và Rô-bốt cho ta phép chia có dư.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E4892-4D74-5144-8A01-DDD1D60DC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0301" y="355809"/>
            <a:ext cx="104013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E537A-7172-D847-8C54-63D401541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28" y="1137774"/>
            <a:ext cx="8811295" cy="31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 dirty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405742" y="1169348"/>
            <a:ext cx="97330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chemeClr val="bg1"/>
                </a:solidFill>
              </a:rPr>
              <a:t>1. Năng lực đặc thù: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Nhận biết được phép chia hết và phép chia có dư.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Biết cách đặt phép chia và tính được phép chia.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Nhận biết được số dư phải bé hơn số chia.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Biết cách đọc kết quả của phép chia có dư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Vận dụng giải các bài toán thực tế liên quan đến phép chia hết và phép chia có dư (một bước tính).</a:t>
            </a:r>
          </a:p>
          <a:p>
            <a:r>
              <a:rPr lang="vi-VN" sz="2400" b="1" i="1" dirty="0">
                <a:solidFill>
                  <a:schemeClr val="bg1"/>
                </a:solidFill>
              </a:rPr>
              <a:t>2. Năng lực chung.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Năng lực giải quyết vấn đề, năng lực tư duy và lập luận toán học.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Năng lực giao tiếp toán học thông qua hoạt động khám phá kiến thức mới và hoạt động giải quyết các bài toán.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Năng lực giao tiếp và hợp tác: hoạt động nhóm.</a:t>
            </a:r>
            <a:endParaRPr lang="vi-VN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25">
            <a:off x="7368251" y="874507"/>
            <a:ext cx="4439347" cy="44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304D1-3238-204B-85AD-AECE8D0F6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91" y="336155"/>
            <a:ext cx="8541557" cy="41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202783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" name="y2mate.com - Em Yêu Trường Em_480p" descr="y2mate.com - Em Yêu Trường Em_480p">
            <a:hlinkClick r:id="" action="ppaction://media"/>
            <a:extLst>
              <a:ext uri="{FF2B5EF4-FFF2-40B4-BE49-F238E27FC236}">
                <a16:creationId xmlns:a16="http://schemas.microsoft.com/office/drawing/2014/main" id="{72571586-A7D6-714D-9CED-A316973972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39.615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49" y="635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CB461-F494-2F48-B53A-6C14635F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89" y="259956"/>
            <a:ext cx="8579686" cy="41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EB9F2-C56E-444F-90A9-0EA909FFF8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2185988" y="1713951"/>
            <a:ext cx="5508413" cy="456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58D40-7CC3-DF4C-83F9-6BEBCE824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5988" y="224547"/>
            <a:ext cx="9791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C114C-37CD-5942-9A67-63063D7A09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378459" y="992218"/>
            <a:ext cx="5772875" cy="47875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6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6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73552" y="2695455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6 : 2 là phép chia hết.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9" y="3686194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6 : 2 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98180" y="4287992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Sáu chia hai bằng ba.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3459604" y="5610304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6: 2 = 3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00E0A-2ABB-F743-B4C9-227FBE189A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56" b="65556" l="36632" r="66910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423273" y="1751444"/>
            <a:ext cx="7446285" cy="5344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83CB62-B855-4048-A9AB-01B23E7B02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56" b="65556" l="36632" r="67917"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  <a14:backgroundMark x1="44549" y1="32389" x2="55729" y2="35222"/>
                        <a14:backgroundMark x1="41597" y1="43611" x2="39583" y2="57167"/>
                        <a14:backgroundMark x1="39583" y1="57167" x2="41944" y2="62111"/>
                        <a14:backgroundMark x1="41944" y1="62111" x2="46424" y2="62833"/>
                        <a14:backgroundMark x1="46424" y1="62833" x2="57847" y2="60444"/>
                        <a14:backgroundMark x1="57917" y1="64556" x2="41354" y2="65833"/>
                        <a14:backgroundMark x1="38854" y1="47833" x2="39167" y2="63667"/>
                        <a14:backgroundMark x1="42639" y1="43611" x2="43958" y2="49222"/>
                        <a14:backgroundMark x1="43958" y1="49222" x2="46528" y2="54500"/>
                        <a14:backgroundMark x1="46528" y1="54500" x2="47951" y2="55833"/>
                        <a14:backgroundMark x1="40208" y1="64278" x2="48854" y2="64444"/>
                        <a14:backgroundMark x1="48854" y1="64444" x2="57014" y2="63889"/>
                        <a14:backgroundMark x1="57014" y1="63889" x2="57500" y2="66333"/>
                        <a14:backgroundMark x1="43611" y1="39222" x2="41111" y2="49222"/>
                        <a14:backgroundMark x1="41111" y1="49222" x2="41111" y2="49222"/>
                        <a14:backgroundMark x1="37257" y1="47167" x2="41111" y2="46611"/>
                        <a14:backgroundMark x1="41111" y1="46611" x2="37986" y2="48222"/>
                        <a14:backgroundMark x1="37986" y1="48222" x2="36771" y2="52778"/>
                        <a14:backgroundMark x1="36771" y1="52778" x2="36840" y2="55833"/>
                        <a14:backgroundMark x1="40208" y1="40500" x2="45521" y2="41389"/>
                        <a14:backgroundMark x1="41597" y1="40000" x2="44306" y2="39667"/>
                        <a14:backgroundMark x1="44306" y1="39667" x2="41597" y2="41667"/>
                        <a14:backgroundMark x1="41597" y1="41667" x2="44549" y2="41167"/>
                        <a14:backgroundMark x1="44549" y1="41167" x2="41354" y2="40556"/>
                        <a14:backgroundMark x1="41354" y1="40556" x2="43021" y2="37111"/>
                        <a14:backgroundMark x1="43021" y1="37111" x2="44479" y2="41667"/>
                        <a14:backgroundMark x1="44479" y1="41667" x2="43438" y2="42667"/>
                        <a14:backgroundMark x1="45868" y1="52833" x2="46979" y2="53778"/>
                        <a14:backgroundMark x1="43368" y1="48222" x2="40486" y2="53333"/>
                        <a14:backgroundMark x1="40486" y1="53333" x2="37743" y2="54667"/>
                        <a14:backgroundMark x1="37743" y1="54667" x2="38299" y2="64444"/>
                        <a14:backgroundMark x1="38299" y1="64444" x2="38299" y2="64444"/>
                        <a14:backgroundMark x1="36840" y1="64278" x2="41111" y2="64667"/>
                        <a14:backgroundMark x1="36667" y1="56056" x2="36910" y2="58000"/>
                        <a14:backgroundMark x1="57986" y1="65444" x2="58542" y2="65611"/>
                        <a14:backgroundMark x1="47535" y1="35333" x2="50521" y2="35500"/>
                        <a14:backgroundMark x1="50521" y1="35500" x2="53299" y2="35389"/>
                        <a14:backgroundMark x1="53299" y1="35389" x2="55972" y2="34111"/>
                        <a14:backgroundMark x1="55972" y1="34111" x2="54375" y2="28889"/>
                        <a14:backgroundMark x1="54375" y1="28889" x2="42778" y2="29944"/>
                        <a14:backgroundMark x1="42778" y1="29944" x2="41146" y2="33444"/>
                        <a14:backgroundMark x1="41146" y1="33444" x2="43993" y2="35667"/>
                        <a14:backgroundMark x1="43993" y1="35667" x2="54896" y2="37333"/>
                        <a14:backgroundMark x1="54896" y1="37333" x2="57847" y2="35222"/>
                        <a14:backgroundMark x1="57847" y1="35222" x2="57917" y2="30722"/>
                        <a14:backgroundMark x1="51319" y1="30444" x2="59618" y2="30611"/>
                        <a14:backgroundMark x1="50903" y1="32667" x2="57604" y2="33944"/>
                        <a14:backgroundMark x1="50104" y1="30444" x2="52674" y2="31500"/>
                        <a14:backgroundMark x1="43368" y1="32778" x2="43194" y2="32389"/>
                        <a14:backgroundMark x1="42153" y1="31500" x2="44965" y2="34722"/>
                        <a14:backgroundMark x1="41736" y1="32778" x2="44201" y2="34833"/>
                        <a14:backgroundMark x1="44201" y1="34833" x2="44340" y2="35111"/>
                        <a14:backgroundMark x1="42639" y1="31611" x2="44896" y2="31222"/>
                        <a14:backgroundMark x1="46250" y1="34556" x2="47951" y2="35222"/>
                        <a14:backgroundMark x1="46806" y1="38056" x2="47535" y2="37556"/>
                        <a14:backgroundMark x1="53090" y1="36778" x2="55174" y2="37000"/>
                        <a14:backgroundMark x1="56806" y1="31889" x2="56632" y2="33167"/>
                        <a14:backgroundMark x1="56563" y1="34167" x2="56806" y2="33667"/>
                        <a14:backgroundMark x1="55590" y1="34833" x2="58576" y2="33944"/>
                        <a14:backgroundMark x1="58576" y1="33944" x2="55556" y2="35556"/>
                        <a14:backgroundMark x1="55556" y1="35556" x2="57014" y2="35222"/>
                        <a14:backgroundMark x1="57014" y1="35222" x2="57743" y2="371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580292" y="1727551"/>
            <a:ext cx="6533486" cy="4689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CA29C-F153-6548-AFB9-AC45960B69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4446" y="282784"/>
            <a:ext cx="8826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245827" y="5723847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48D4B1-A83F-B143-88CE-FF9383EE24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56" b="65556" l="36632" r="67917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-285468" y="872449"/>
            <a:ext cx="6533486" cy="46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940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549</Words>
  <Application>Microsoft Office PowerPoint</Application>
  <PresentationFormat>Widescreen</PresentationFormat>
  <Paragraphs>92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字魂107号-萌趣欢乐体</vt:lpstr>
      <vt:lpstr>#9Slide05 Bodega Script</vt:lpstr>
      <vt:lpstr>#9Slide07 HoneyCream</vt:lpstr>
      <vt:lpstr>#9Slide07 IcielBC Cubano Normal</vt:lpstr>
      <vt:lpstr>#9Slide07 IcielPony</vt:lpstr>
      <vt:lpstr>Arial</vt:lpstr>
      <vt:lpstr>Calibri</vt:lpstr>
      <vt:lpstr>Calibri Light</vt:lpstr>
      <vt:lpstr>Cambria</vt:lpstr>
      <vt:lpstr>SVN-Dancing Script</vt:lpstr>
      <vt:lpstr>SVN-Poky's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Nguyễn Thị Hồng Linh</cp:lastModifiedBy>
  <cp:revision>5</cp:revision>
  <dcterms:created xsi:type="dcterms:W3CDTF">2022-10-16T01:59:56Z</dcterms:created>
  <dcterms:modified xsi:type="dcterms:W3CDTF">2022-10-18T07:54:29Z</dcterms:modified>
</cp:coreProperties>
</file>