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  <p:sldMasterId id="2147483679" r:id="rId2"/>
    <p:sldMasterId id="2147483680" r:id="rId3"/>
    <p:sldMasterId id="2147483685" r:id="rId4"/>
    <p:sldMasterId id="2147483689" r:id="rId5"/>
    <p:sldMasterId id="2147483695" r:id="rId6"/>
  </p:sldMasterIdLst>
  <p:notesMasterIdLst>
    <p:notesMasterId r:id="rId20"/>
  </p:notesMasterIdLst>
  <p:handoutMasterIdLst>
    <p:handoutMasterId r:id="rId21"/>
  </p:handoutMasterIdLst>
  <p:sldIdLst>
    <p:sldId id="292" r:id="rId7"/>
    <p:sldId id="291" r:id="rId8"/>
    <p:sldId id="301" r:id="rId9"/>
    <p:sldId id="325" r:id="rId10"/>
    <p:sldId id="303" r:id="rId11"/>
    <p:sldId id="302" r:id="rId12"/>
    <p:sldId id="326" r:id="rId13"/>
    <p:sldId id="327" r:id="rId14"/>
    <p:sldId id="320" r:id="rId15"/>
    <p:sldId id="328" r:id="rId16"/>
    <p:sldId id="329" r:id="rId17"/>
    <p:sldId id="323" r:id="rId18"/>
    <p:sldId id="330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126"/>
    <a:srgbClr val="77CCF3"/>
    <a:srgbClr val="40938C"/>
    <a:srgbClr val="9FCA45"/>
    <a:srgbClr val="73CD9D"/>
    <a:srgbClr val="FEF7E7"/>
    <a:srgbClr val="59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62" autoAdjust="0"/>
  </p:normalViewPr>
  <p:slideViewPr>
    <p:cSldViewPr snapToGrid="0">
      <p:cViewPr varScale="1">
        <p:scale>
          <a:sx n="58" d="100"/>
          <a:sy n="58" d="100"/>
        </p:scale>
        <p:origin x="3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0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5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4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6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9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3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64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4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8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3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0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8F3C19-0DF5-AE4D-BA2E-8AE21DC08C62}"/>
              </a:ext>
            </a:extLst>
          </p:cNvPr>
          <p:cNvSpPr/>
          <p:nvPr userDrawn="1"/>
        </p:nvSpPr>
        <p:spPr>
          <a:xfrm>
            <a:off x="177800" y="177800"/>
            <a:ext cx="118364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3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62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6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9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50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0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5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0737" y="1631268"/>
            <a:ext cx="5011346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VẬN</a:t>
            </a:r>
          </a:p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DỤNG</a:t>
            </a:r>
            <a:endParaRPr lang="en-US" sz="11500" dirty="0">
              <a:ln>
                <a:solidFill>
                  <a:schemeClr val="tx1"/>
                </a:solidFill>
              </a:ln>
              <a:blipFill>
                <a:blip r:embed="rId3"/>
                <a:stretch>
                  <a:fillRect/>
                </a:stretch>
              </a:blip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691" y="912858"/>
            <a:ext cx="2941605" cy="5016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Hãy nêu một số việc làm phù hợp của em để </a:t>
            </a:r>
            <a:endParaRPr lang="nl-NL" sz="4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giữ 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gìn vệ sinh và an toàn trường học.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Nội quy vệ sinh trường học - Cần lưu ý gì khi xây dựng và thực hiệ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80" y="3603864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ấn đề vệ sinh trường học - Giải pháp nào tối ưu nhất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3603864"/>
            <a:ext cx="4178717" cy="293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ăn mẫu lớp 3, kể về việc tốt em đã là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9" y="590393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ách nhiệm của học sinh trong việc bảo vệ môi trườ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571518"/>
            <a:ext cx="4281268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3456" y="1857956"/>
            <a:ext cx="5785605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15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7" y="4550243"/>
            <a:ext cx="2219960" cy="23018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04803" y="4804311"/>
            <a:ext cx="2427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6000" dirty="0" err="1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Tiết</a:t>
            </a:r>
            <a:r>
              <a:rPr lang="en-US" altLang="zh-CN" sz="6000" dirty="0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 1</a:t>
            </a:r>
            <a:endParaRPr lang="zh-CN" altLang="en-US" sz="6000" dirty="0">
              <a:solidFill>
                <a:srgbClr val="FFC000"/>
              </a:solidFill>
              <a:latin typeface="SVN-Adam Gorry" panose="0204060305050602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886" y="1150796"/>
            <a:ext cx="5230255" cy="1424794"/>
          </a:xfrm>
          <a:prstGeom prst="rect">
            <a:avLst/>
          </a:prstGeom>
        </p:spPr>
      </p:pic>
      <p:grpSp>
        <p:nvGrpSpPr>
          <p:cNvPr id="20" name="组合 8"/>
          <p:cNvGrpSpPr/>
          <p:nvPr/>
        </p:nvGrpSpPr>
        <p:grpSpPr>
          <a:xfrm>
            <a:off x="-150889" y="2393922"/>
            <a:ext cx="9041803" cy="2337990"/>
            <a:chOff x="3128270" y="2361328"/>
            <a:chExt cx="10696831" cy="23379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id="{10368C53-6DD1-4ED2-B646-4CA779771792}"/>
                </a:ext>
              </a:extLst>
            </p:cNvPr>
            <p:cNvSpPr txBox="1"/>
            <p:nvPr/>
          </p:nvSpPr>
          <p:spPr>
            <a:xfrm>
              <a:off x="3170732" y="2361328"/>
              <a:ext cx="105290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1" i="0" u="none" strike="noStrike" kern="1200" cap="none" spc="0" normalizeH="0" baseline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1" i="0" u="none" strike="noStrike" kern="1200" cap="none" spc="0" normalizeH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文本框 19">
              <a:extLst>
                <a:ext uri="{FF2B5EF4-FFF2-40B4-BE49-F238E27FC236}">
                  <a16:creationId xmlns:a16="http://schemas.microsoft.com/office/drawing/2014/main" id="{10368C53-6DD1-4ED2-B646-4CA779771792}"/>
                </a:ext>
              </a:extLst>
            </p:cNvPr>
            <p:cNvSpPr txBox="1"/>
            <p:nvPr/>
          </p:nvSpPr>
          <p:spPr>
            <a:xfrm>
              <a:off x="3128270" y="2390994"/>
              <a:ext cx="106968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0" i="0" u="none" strike="noStrike" kern="1200" cap="none" spc="0" normalizeH="0" baseline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0" i="0" u="none" strike="noStrike" kern="1200" cap="none" spc="0" normalizeH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36" b="89992" l="9931" r="4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126">
            <a:off x="9388617" y="-973138"/>
            <a:ext cx="2233523" cy="223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THỰC </a:t>
            </a:r>
          </a:p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HÀNH</a:t>
            </a:r>
            <a:endParaRPr lang="en-US" sz="11500" dirty="0">
              <a:ln>
                <a:solidFill>
                  <a:schemeClr val="tx1"/>
                </a:solidFill>
              </a:ln>
              <a:blipFill>
                <a:blip r:embed="rId3"/>
                <a:stretch>
                  <a:fillRect/>
                </a:stretch>
              </a:blip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2290081"/>
            <a:ext cx="11147572" cy="2500685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 tranh, ảnh </a:t>
            </a:r>
            <a:r>
              <a:rPr kumimoji="0" lang="nl-NL" sz="8000" b="1" i="1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 đề trường </a:t>
            </a: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8000" b="1" i="0" u="none" strike="noStrike" kern="1200" cap="none" spc="16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26" y="3812928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56" y="1086383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3239" y="1480889"/>
            <a:ext cx="877259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nl-NL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lãm tranh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200" baseline="0" dirty="0" smtClean="0">
                <a:solidFill>
                  <a:schemeClr val="accent2">
                    <a:lumMod val="75000"/>
                  </a:schemeClr>
                </a:solidFill>
                <a:latin typeface="SVN-Adam Gorry" panose="0204060305050602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 mình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Adam Gorry" panose="020406030505060202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Ẽ TRANH TRƯỜNG EM đơn giản, đẹp và ý nghĩa nhấ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55" y="4174952"/>
            <a:ext cx="4416279" cy="2484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tranh trường học và mẫu tranh tham khả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88" y="3052226"/>
            <a:ext cx="3706930" cy="2809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4" y="2569207"/>
            <a:ext cx="2152274" cy="4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503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38" y="146200"/>
            <a:ext cx="11279702" cy="6517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2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1859197"/>
            <a:ext cx="11147572" cy="3362459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nl-NL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về tranh, ảnh đã chọn và nêu ý nghĩa về hoạt động đó.</a:t>
            </a:r>
            <a:endParaRPr kumimoji="0" lang="en-US" sz="28700" b="1" i="0" u="none" strike="noStrike" kern="1200" cap="none" spc="16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27" y="662784"/>
            <a:ext cx="9277488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Nói ý nghĩa của hoạt động và cảm nghĩ khi tham gia hoạt động này.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65" y="2011747"/>
            <a:ext cx="5671465" cy="41128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4780" y="3210749"/>
            <a:ext cx="7832865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5972634" y="4227608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-324009" y="0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923" y="2296888"/>
            <a:ext cx="5779198" cy="4617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297" y="170727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nl-NL" sz="8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BÌNH CHỌN BỨC TRANH ĐẸP NHẤT</a:t>
            </a:r>
            <a:endParaRPr lang="en-US" sz="102800" b="1" spc="160" dirty="0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SVN-Poky's" panose="020B0606040200020203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ophy Cup Icon Free Download Image, Resolution:1200x800 HD Png Download -  CPPNG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131" y="3953252"/>
            <a:ext cx="4331194" cy="2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393</TotalTime>
  <Words>156</Words>
  <Application>Microsoft Office PowerPoint</Application>
  <PresentationFormat>Widescreen</PresentationFormat>
  <Paragraphs>37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47" baseType="lpstr">
      <vt:lpstr>宋体</vt:lpstr>
      <vt:lpstr>#9Slide05 Aphrodite Pro</vt:lpstr>
      <vt:lpstr>#9Slide05 Bodega Script</vt:lpstr>
      <vt:lpstr>#9Slide07 Altus</vt:lpstr>
      <vt:lpstr>#9Slide07 HoneyCream</vt:lpstr>
      <vt:lpstr>#9Slide07 SVNBatman Forever Alt</vt:lpstr>
      <vt:lpstr>Arial</vt:lpstr>
      <vt:lpstr>Calibri</vt:lpstr>
      <vt:lpstr>Cambria</vt:lpstr>
      <vt:lpstr>DengXian</vt:lpstr>
      <vt:lpstr>SVN-Adam Gorry</vt:lpstr>
      <vt:lpstr>SVN-Dancing Script</vt:lpstr>
      <vt:lpstr>SVN-Hole Hearted</vt:lpstr>
      <vt:lpstr>SVN-Newton</vt:lpstr>
      <vt:lpstr>SVN-Poky's</vt:lpstr>
      <vt:lpstr>Times New Roman</vt:lpstr>
      <vt:lpstr>UTM Avo</vt:lpstr>
      <vt:lpstr>Yu Mincho</vt:lpstr>
      <vt:lpstr>字体管家棉花糖</vt:lpstr>
      <vt:lpstr>字魂105号-简雅黑</vt:lpstr>
      <vt:lpstr>字魂151号-联盟综艺体</vt:lpstr>
      <vt:lpstr>字魂59号-创粗黑</vt:lpstr>
      <vt:lpstr>字魂79号-萌趣奶油体</vt:lpstr>
      <vt:lpstr>思源黑体 CN Bold</vt:lpstr>
      <vt:lpstr>思源黑体 CN Medium</vt:lpstr>
      <vt:lpstr>思源黑体 CN Normal</vt:lpstr>
      <vt:lpstr>思源黑体 CN Regular</vt:lpstr>
      <vt:lpstr>汉仪中简黑简</vt:lpstr>
      <vt:lpstr>1_Office 主题</vt:lpstr>
      <vt:lpstr>自定义设计方案</vt:lpstr>
      <vt:lpstr>Office 主题​​</vt:lpstr>
      <vt:lpstr>1_自定义设计方案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Admin</cp:lastModifiedBy>
  <cp:revision>32</cp:revision>
  <dcterms:created xsi:type="dcterms:W3CDTF">2022-03-29T12:15:00Z</dcterms:created>
  <dcterms:modified xsi:type="dcterms:W3CDTF">2025-04-10T15:27:04Z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