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2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theme/theme3.xml" ContentType="application/vnd.openxmlformats-officedocument.theme+xml"/>
  <Override PartName="/ppt/slideLayouts/slideLayout81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8" r:id="rId2"/>
    <p:sldMasterId id="2147483689" r:id="rId3"/>
    <p:sldMasterId id="2147483738" r:id="rId4"/>
  </p:sldMasterIdLst>
  <p:notesMasterIdLst>
    <p:notesMasterId r:id="rId17"/>
  </p:notesMasterIdLst>
  <p:sldIdLst>
    <p:sldId id="280" r:id="rId5"/>
    <p:sldId id="282" r:id="rId6"/>
    <p:sldId id="286" r:id="rId7"/>
    <p:sldId id="287" r:id="rId8"/>
    <p:sldId id="288" r:id="rId9"/>
    <p:sldId id="279" r:id="rId10"/>
    <p:sldId id="290" r:id="rId11"/>
    <p:sldId id="281" r:id="rId12"/>
    <p:sldId id="283" r:id="rId13"/>
    <p:sldId id="285" r:id="rId14"/>
    <p:sldId id="276" r:id="rId15"/>
    <p:sldId id="277" r:id="rId16"/>
  </p:sldIdLst>
  <p:sldSz cx="12192000" cy="6858000"/>
  <p:notesSz cx="6858000" cy="9144000"/>
  <p:embeddedFontLs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#9Slide07 HoneyCream" panose="020B0604020202020204" charset="0"/>
      <p:regular r:id="rId22"/>
    </p:embeddedFont>
    <p:embeddedFont>
      <p:font typeface="Cambria" panose="02040503050406030204" pitchFamily="18" charset="0"/>
      <p:regular r:id="rId23"/>
      <p:bold r:id="rId24"/>
      <p:italic r:id="rId25"/>
      <p:boldItalic r:id="rId26"/>
    </p:embeddedFont>
    <p:embeddedFont>
      <p:font typeface="Calibri Light" panose="020F0302020204030204" pitchFamily="34" charset="0"/>
      <p:regular r:id="rId27"/>
      <p:italic r:id="rId28"/>
    </p:embeddedFont>
    <p:embeddedFont>
      <p:font typeface="#9Slide05 Aphrodite Pro" panose="020B0604020202020204" charset="0"/>
      <p:regular r:id="rId29"/>
    </p:embeddedFont>
    <p:embeddedFont>
      <p:font typeface="等线" panose="020B0604020202020204" charset="0"/>
      <p:regular r:id="rId30"/>
      <p:bold r:id="rId31"/>
    </p:embeddedFont>
    <p:embeddedFont>
      <p:font typeface="#9Slide06 SVNFreestyle" panose="020B0604020202020204" charset="0"/>
      <p:regular r:id="rId32"/>
    </p:embeddedFont>
    <p:embeddedFont>
      <p:font typeface="#9Slide05 Bodega Script" panose="020B0604020202020204" charset="0"/>
      <p:regular r:id="rId33"/>
    </p:embeddedFont>
    <p:embeddedFont>
      <p:font typeface="#9Slide07 SVNMomento" panose="00000500000000000000" charset="0"/>
      <p:regular r:id="rId34"/>
    </p:embeddedFont>
    <p:embeddedFont>
      <p:font typeface="#9Slide07 Cadena" panose="020B0604020202020204" charset="0"/>
      <p:bold r:id="rId35"/>
    </p:embeddedFont>
    <p:embeddedFont>
      <p:font typeface="#9Slide07 Altus" panose="020B0604020202020204" charset="0"/>
      <p:regular r:id="rId36"/>
    </p:embeddedFont>
  </p:embeddedFontLst>
  <p:custDataLst>
    <p:tags r:id="rId37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1506D"/>
    <a:srgbClr val="BA2F0D"/>
    <a:srgbClr val="4DE5D9"/>
    <a:srgbClr val="905340"/>
    <a:srgbClr val="B08679"/>
    <a:srgbClr val="34C0E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1EBBBCC-DAD2-459C-BE2E-F6DE35CF9A28}" styleName="Dark Style 2 - Accent 3/Accent 4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3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4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577" autoAdjust="0"/>
  </p:normalViewPr>
  <p:slideViewPr>
    <p:cSldViewPr snapToGrid="0">
      <p:cViewPr varScale="1">
        <p:scale>
          <a:sx n="58" d="100"/>
          <a:sy n="58" d="100"/>
        </p:scale>
        <p:origin x="480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font" Target="fonts/font1.fntdata"/><Relationship Id="rId26" Type="http://schemas.openxmlformats.org/officeDocument/2006/relationships/font" Target="fonts/font9.fntdata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font" Target="fonts/font4.fntdata"/><Relationship Id="rId34" Type="http://schemas.openxmlformats.org/officeDocument/2006/relationships/font" Target="fonts/font1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notesMaster" Target="notesMasters/notesMaster1.xml"/><Relationship Id="rId25" Type="http://schemas.openxmlformats.org/officeDocument/2006/relationships/font" Target="fonts/font8.fntdata"/><Relationship Id="rId33" Type="http://schemas.openxmlformats.org/officeDocument/2006/relationships/font" Target="fonts/font16.fntdata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font" Target="fonts/font3.fntdata"/><Relationship Id="rId29" Type="http://schemas.openxmlformats.org/officeDocument/2006/relationships/font" Target="fonts/font12.fntdata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font" Target="fonts/font7.fntdata"/><Relationship Id="rId32" Type="http://schemas.openxmlformats.org/officeDocument/2006/relationships/font" Target="fonts/font15.fntdata"/><Relationship Id="rId37" Type="http://schemas.openxmlformats.org/officeDocument/2006/relationships/tags" Target="tags/tag1.xml"/><Relationship Id="rId40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font" Target="fonts/font6.fntdata"/><Relationship Id="rId28" Type="http://schemas.openxmlformats.org/officeDocument/2006/relationships/font" Target="fonts/font11.fntdata"/><Relationship Id="rId36" Type="http://schemas.openxmlformats.org/officeDocument/2006/relationships/font" Target="fonts/font19.fntdata"/><Relationship Id="rId10" Type="http://schemas.openxmlformats.org/officeDocument/2006/relationships/slide" Target="slides/slide6.xml"/><Relationship Id="rId19" Type="http://schemas.openxmlformats.org/officeDocument/2006/relationships/font" Target="fonts/font2.fntdata"/><Relationship Id="rId31" Type="http://schemas.openxmlformats.org/officeDocument/2006/relationships/font" Target="fonts/font14.fntdata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font" Target="fonts/font5.fntdata"/><Relationship Id="rId27" Type="http://schemas.openxmlformats.org/officeDocument/2006/relationships/font" Target="fonts/font10.fntdata"/><Relationship Id="rId30" Type="http://schemas.openxmlformats.org/officeDocument/2006/relationships/font" Target="fonts/font13.fntdata"/><Relationship Id="rId35" Type="http://schemas.openxmlformats.org/officeDocument/2006/relationships/font" Target="fonts/font18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809C09F-4867-4A41-9FD6-F6E2C7A914F0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B5B33D-5BDE-4682-9957-13DEF00321E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284835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288CD-1282-47B1-BE9F-991BF3BC7FD6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6830048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5B33D-5BDE-4682-9957-13DEF00321EA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702352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5B33D-5BDE-4682-9957-13DEF00321EA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0476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FB5B33D-5BDE-4682-9957-13DEF00321E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45369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60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723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508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40975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933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50879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283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345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9227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70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96340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6106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2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4093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1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513518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0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4837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9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1844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8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063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568051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6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90926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5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25255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87581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3_标题幻灯片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981019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406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2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7138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959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992584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 userDrawn="1"/>
        </p:nvSpPr>
        <p:spPr>
          <a:xfrm>
            <a:off x="10738339" y="0"/>
            <a:ext cx="2110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err="1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Măng</a:t>
            </a:r>
            <a:r>
              <a:rPr lang="en-US" sz="2800" baseline="0" dirty="0">
                <a:solidFill>
                  <a:schemeClr val="bg2">
                    <a:lumMod val="90000"/>
                  </a:schemeClr>
                </a:solidFill>
                <a:latin typeface="#9Slide07 SVNMomento" panose="00000500000000000000" pitchFamily="2" charset="0"/>
              </a:rPr>
              <a:t> Non</a:t>
            </a:r>
            <a:endParaRPr lang="en-US" sz="2800" dirty="0">
              <a:solidFill>
                <a:schemeClr val="bg2">
                  <a:lumMod val="90000"/>
                </a:schemeClr>
              </a:solidFill>
              <a:latin typeface="#9Slide07 SVNMomento" panose="000005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98367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511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58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912014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5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4459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458422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22737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3317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517116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681432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94359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2315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1_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sz="2400" b="0" i="0" u="none" strike="noStrike" kern="1200" cap="none" spc="0" normalizeH="0" baseline="0" noProof="0">
              <a:ln>
                <a:noFill/>
              </a:ln>
              <a:solidFill>
                <a:srgbClr val="513632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0357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821FADF-E6FB-4266-9748-7C5144D43E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DF87AC28-BB45-453F-A55E-BEF6DF088A1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3C0AAA-879B-45E8-956C-DA317ADD8D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32BE806-9347-4D76-8F6F-8C71C53A6E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C10545-9BE8-4706-886E-7B66923EF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49826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74E0D0-DC21-4C4D-A8B0-799058637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DD3F7DEC-D939-4A34-83D9-83D507753B5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F090CC-7A75-4490-BEF9-2F94B17BD4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5675886C-FE14-4673-A29B-E6FE5384D6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A18DE9-95F0-4B7B-9B44-A50FB0491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8273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DC87681-08B8-4583-989D-35BF601142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0DFD051D-8009-4397-BFC2-75EA7C25C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7792483-81F6-4FE9-A126-98CFFF773B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D1625D-4B23-4017-A302-19DC5ED2BC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026E198-77CB-4B69-9F9B-DB340DEC8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960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A6A3E9F-D981-4021-B084-E6DC73AB8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72986556-1EEB-4CC7-8EEF-6AADD8D840B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0EC6C37F-CA31-49E2-AABB-3046E3EE505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7C43F1B-F552-419A-A5AA-4D77471A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7072B11-202A-4237-B2C3-6B4D518E06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8E378FF8-EE34-404F-923F-B6F9956D5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1584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AAC71B-A0E8-4A69-9359-16150DD788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9C4EA58-5761-4341-8C6C-70CA79F0CC5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4640CC29-2A6E-49BB-8CFE-6B2682B53C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E644A87-A7AC-46A6-A5E5-429621855E8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21FCBC06-A702-469C-8885-EBFDBC9DAE8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FA23F41-3BF2-42F3-9130-704CC2A4A9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D4E512CF-71E5-443F-BAD9-F81F47FA05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BEA0FA81-3F0B-4998-A56E-B62FE28C94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5244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014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0E63428-9444-4AA2-8F40-C1CEA1A871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36EF0B7C-D119-406A-8241-5AF0CAA1A4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0481880-00BC-4FF9-B8F7-9D144079B0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B84BBAF6-0209-49CB-885E-4F8854A787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896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775572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20175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48488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4785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745501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15448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473626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227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02536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30796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62254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654113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8423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100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10671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9947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82185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45953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3741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97093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855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609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775602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6120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92315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58880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38247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93613284-07E0-4EC4-8175-5FC9ADB104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91DC9748-D3A7-4B0D-BD34-72AED98E6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3AC4516D-8668-4C90-9AA4-42437C420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1724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14B0E05-DE30-485A-A465-C8072F3108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F7DCC0B7-8E64-4167-BB4E-4050F349D3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C728DC0C-BFEA-4C2A-9957-2CCDB44538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6A06335-893B-4176-96A4-8C469D884C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C3280AA-2D87-496D-9C9B-FAAE1F43E2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4CE82B35-CF86-41BC-ADCF-A271353C78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9002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E5CEB31-7637-438D-A61E-26C1BC9552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9C84EB0A-F0E7-4D37-BAFA-A2BA830E25B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773BE547-8675-40A6-95F8-51AE1F7BE0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096F94B6-CE19-46EB-9CA1-9C090D3B57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166B540-2BC2-4EC5-9FA8-2362507EBD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FD9AD9D9-8F7C-4B72-88E9-2A19E843EB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4594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029CF29-4A39-451D-9618-112093E1F3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4E338048-A981-4826-9C48-91343EBC56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E8C77D2-CD9A-497C-9DA7-0A3CE2FB8C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3471FD5-E56D-4D63-BE5C-C77EC7AB6B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734FF10-C88D-45C9-991E-C69B0AD9D9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102833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889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FA9EF3D7-652E-44B4-B4F2-2C62775DF99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B10933E-7816-4C12-8CB6-48731169E28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33E5553-77AE-45D2-9FD3-5862ADF6D0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912680F7-2355-4CF2-8AFC-B062C8AFE3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2C2932F-47CA-49E0-9475-990D68660B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5851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79092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5308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image" Target="../media/image1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image" Target="../media/image4.png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41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hyperlink" Target="https://www.facebook.com/groups/629898828017053" TargetMode="Externa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4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43.xml"/><Relationship Id="rId7" Type="http://schemas.openxmlformats.org/officeDocument/2006/relationships/image" Target="../media/image2.png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1.png"/><Relationship Id="rId5" Type="http://schemas.openxmlformats.org/officeDocument/2006/relationships/theme" Target="../theme/theme2.xml"/><Relationship Id="rId10" Type="http://schemas.openxmlformats.org/officeDocument/2006/relationships/image" Target="../media/image4.png"/><Relationship Id="rId4" Type="http://schemas.openxmlformats.org/officeDocument/2006/relationships/slideLayout" Target="../slideLayouts/slideLayout44.xml"/><Relationship Id="rId9" Type="http://schemas.openxmlformats.org/officeDocument/2006/relationships/hyperlink" Target="https://www.facebook.com/groups/629898828017053" TargetMode="Externa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slideLayout" Target="../slideLayouts/slideLayout57.xml"/><Relationship Id="rId18" Type="http://schemas.openxmlformats.org/officeDocument/2006/relationships/slideLayout" Target="../slideLayouts/slideLayout62.xml"/><Relationship Id="rId26" Type="http://schemas.openxmlformats.org/officeDocument/2006/relationships/slideLayout" Target="../slideLayouts/slideLayout70.xml"/><Relationship Id="rId39" Type="http://schemas.openxmlformats.org/officeDocument/2006/relationships/image" Target="../media/image2.png"/><Relationship Id="rId3" Type="http://schemas.openxmlformats.org/officeDocument/2006/relationships/slideLayout" Target="../slideLayouts/slideLayout47.xml"/><Relationship Id="rId21" Type="http://schemas.openxmlformats.org/officeDocument/2006/relationships/slideLayout" Target="../slideLayouts/slideLayout65.xml"/><Relationship Id="rId34" Type="http://schemas.openxmlformats.org/officeDocument/2006/relationships/slideLayout" Target="../slideLayouts/slideLayout78.xml"/><Relationship Id="rId42" Type="http://schemas.openxmlformats.org/officeDocument/2006/relationships/image" Target="../media/image4.png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17" Type="http://schemas.openxmlformats.org/officeDocument/2006/relationships/slideLayout" Target="../slideLayouts/slideLayout61.xml"/><Relationship Id="rId25" Type="http://schemas.openxmlformats.org/officeDocument/2006/relationships/slideLayout" Target="../slideLayouts/slideLayout69.xml"/><Relationship Id="rId33" Type="http://schemas.openxmlformats.org/officeDocument/2006/relationships/slideLayout" Target="../slideLayouts/slideLayout77.xml"/><Relationship Id="rId38" Type="http://schemas.openxmlformats.org/officeDocument/2006/relationships/image" Target="../media/image1.png"/><Relationship Id="rId2" Type="http://schemas.openxmlformats.org/officeDocument/2006/relationships/slideLayout" Target="../slideLayouts/slideLayout46.xml"/><Relationship Id="rId16" Type="http://schemas.openxmlformats.org/officeDocument/2006/relationships/slideLayout" Target="../slideLayouts/slideLayout60.xml"/><Relationship Id="rId20" Type="http://schemas.openxmlformats.org/officeDocument/2006/relationships/slideLayout" Target="../slideLayouts/slideLayout64.xml"/><Relationship Id="rId29" Type="http://schemas.openxmlformats.org/officeDocument/2006/relationships/slideLayout" Target="../slideLayouts/slideLayout73.xml"/><Relationship Id="rId41" Type="http://schemas.openxmlformats.org/officeDocument/2006/relationships/hyperlink" Target="https://www.facebook.com/groups/629898828017053" TargetMode="Externa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24" Type="http://schemas.openxmlformats.org/officeDocument/2006/relationships/slideLayout" Target="../slideLayouts/slideLayout68.xml"/><Relationship Id="rId32" Type="http://schemas.openxmlformats.org/officeDocument/2006/relationships/slideLayout" Target="../slideLayouts/slideLayout76.xml"/><Relationship Id="rId37" Type="http://schemas.openxmlformats.org/officeDocument/2006/relationships/theme" Target="../theme/theme3.xml"/><Relationship Id="rId40" Type="http://schemas.openxmlformats.org/officeDocument/2006/relationships/image" Target="../media/image3.png"/><Relationship Id="rId5" Type="http://schemas.openxmlformats.org/officeDocument/2006/relationships/slideLayout" Target="../slideLayouts/slideLayout49.xml"/><Relationship Id="rId15" Type="http://schemas.openxmlformats.org/officeDocument/2006/relationships/slideLayout" Target="../slideLayouts/slideLayout59.xml"/><Relationship Id="rId23" Type="http://schemas.openxmlformats.org/officeDocument/2006/relationships/slideLayout" Target="../slideLayouts/slideLayout67.xml"/><Relationship Id="rId28" Type="http://schemas.openxmlformats.org/officeDocument/2006/relationships/slideLayout" Target="../slideLayouts/slideLayout72.xml"/><Relationship Id="rId36" Type="http://schemas.openxmlformats.org/officeDocument/2006/relationships/slideLayout" Target="../slideLayouts/slideLayout80.xml"/><Relationship Id="rId10" Type="http://schemas.openxmlformats.org/officeDocument/2006/relationships/slideLayout" Target="../slideLayouts/slideLayout54.xml"/><Relationship Id="rId19" Type="http://schemas.openxmlformats.org/officeDocument/2006/relationships/slideLayout" Target="../slideLayouts/slideLayout63.xml"/><Relationship Id="rId31" Type="http://schemas.openxmlformats.org/officeDocument/2006/relationships/slideLayout" Target="../slideLayouts/slideLayout75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Relationship Id="rId14" Type="http://schemas.openxmlformats.org/officeDocument/2006/relationships/slideLayout" Target="../slideLayouts/slideLayout58.xml"/><Relationship Id="rId22" Type="http://schemas.openxmlformats.org/officeDocument/2006/relationships/slideLayout" Target="../slideLayouts/slideLayout66.xml"/><Relationship Id="rId27" Type="http://schemas.openxmlformats.org/officeDocument/2006/relationships/slideLayout" Target="../slideLayouts/slideLayout71.xml"/><Relationship Id="rId30" Type="http://schemas.openxmlformats.org/officeDocument/2006/relationships/slideLayout" Target="../slideLayouts/slideLayout74.xml"/><Relationship Id="rId35" Type="http://schemas.openxmlformats.org/officeDocument/2006/relationships/slideLayout" Target="../slideLayouts/slideLayout7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1A7980-9B64-470E-B5BF-E0BC15569E5E}" type="datetimeFigureOut">
              <a:rPr lang="en-US" smtClean="0"/>
              <a:t>10/4/2025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08180F-7BEC-4E49-970D-E086EBE3117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5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6064725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737" r:id="rId8"/>
    <p:sldLayoutId id="2147483724" r:id="rId9"/>
    <p:sldLayoutId id="2147483684" r:id="rId10"/>
    <p:sldLayoutId id="2147483656" r:id="rId11"/>
    <p:sldLayoutId id="2147483657" r:id="rId12"/>
    <p:sldLayoutId id="2147483658" r:id="rId13"/>
    <p:sldLayoutId id="2147483659" r:id="rId14"/>
    <p:sldLayoutId id="2147483736" r:id="rId15"/>
    <p:sldLayoutId id="2147483735" r:id="rId16"/>
    <p:sldLayoutId id="2147483734" r:id="rId17"/>
    <p:sldLayoutId id="2147483730" r:id="rId18"/>
    <p:sldLayoutId id="2147483729" r:id="rId19"/>
    <p:sldLayoutId id="2147483728" r:id="rId20"/>
    <p:sldLayoutId id="2147483727" r:id="rId21"/>
    <p:sldLayoutId id="2147483726" r:id="rId22"/>
    <p:sldLayoutId id="2147483725" r:id="rId23"/>
    <p:sldLayoutId id="2147483723" r:id="rId24"/>
    <p:sldLayoutId id="2147483688" r:id="rId25"/>
    <p:sldLayoutId id="2147483687" r:id="rId26"/>
    <p:sldLayoutId id="2147483686" r:id="rId27"/>
    <p:sldLayoutId id="2147483685" r:id="rId28"/>
    <p:sldLayoutId id="2147483683" r:id="rId29"/>
    <p:sldLayoutId id="2147483677" r:id="rId30"/>
    <p:sldLayoutId id="2147483676" r:id="rId31"/>
    <p:sldLayoutId id="2147483675" r:id="rId32"/>
    <p:sldLayoutId id="2147483674" r:id="rId33"/>
    <p:sldLayoutId id="2147483673" r:id="rId34"/>
    <p:sldLayoutId id="2147483672" r:id="rId35"/>
    <p:sldLayoutId id="2147483671" r:id="rId36"/>
    <p:sldLayoutId id="2147483670" r:id="rId37"/>
    <p:sldLayoutId id="2147483669" r:id="rId38"/>
    <p:sldLayoutId id="2147483668" r:id="rId39"/>
    <p:sldLayoutId id="2147483662" r:id="rId40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22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sp>
        <p:nvSpPr>
          <p:cNvPr id="24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Hồng Linh</a:t>
            </a: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7748484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28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0"/>
      <p:bldP spid="28" grpId="1"/>
    </p:bldLst>
  </p:timing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F08834BB-EF71-483F-92A5-596F5E941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F1F01CE-5134-440B-AA8E-9A6BBC76F2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5C7A54C-E5DF-41DA-B839-3624713E01E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82D0B5A-D223-4A66-BCBD-C837CD3143BD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2025/4/10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D57BD4A-113C-48A6-B3B2-2C99A073BD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EB77192-0E5B-48E3-AA69-A0E90083D9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91BD0D8-06CE-4716-BB45-8E894428390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cs typeface="+mn-cs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31214003-03FC-7C19-38B7-EEB5CFD5508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-25769008"/>
            <a:ext cx="4836708" cy="6348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1728834-2BDF-F93F-4AD5-61289A5A095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59348133" y="31562423"/>
            <a:ext cx="4836708" cy="6348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8CF45EE3-5EA9-4D9F-6F60-095E1FD0689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69967727" y="-25769008"/>
            <a:ext cx="4836708" cy="6348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8AB2AF07-4A1F-056A-E6D0-606BDE2FF58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70318579" y="31562423"/>
            <a:ext cx="4836708" cy="6348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E8243-83E5-426B-A7E1-94B84D650CF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67"/>
          <a:stretch/>
        </p:blipFill>
        <p:spPr>
          <a:xfrm>
            <a:off x="-2052206" y="-221075"/>
            <a:ext cx="2186247" cy="2317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A5041B13-6C57-DC72-D1E1-0064908C542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142"/>
          <a:stretch/>
        </p:blipFill>
        <p:spPr>
          <a:xfrm>
            <a:off x="1616130" y="7791450"/>
            <a:ext cx="1824009" cy="2002485"/>
          </a:xfrm>
          <a:prstGeom prst="rect">
            <a:avLst/>
          </a:prstGeom>
        </p:spPr>
      </p:pic>
      <p:sp>
        <p:nvSpPr>
          <p:cNvPr id="13" name="TextBox 3">
            <a:extLst>
              <a:ext uri="{FF2B5EF4-FFF2-40B4-BE49-F238E27FC236}">
                <a16:creationId xmlns:a16="http://schemas.microsoft.com/office/drawing/2014/main" id="{364C5802-F4D0-11B5-3176-DBF6CEF9BA8F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513632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41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- </a:t>
            </a:r>
            <a:r>
              <a:rPr kumimoji="0" lang="en-US" sz="18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0984848929</a:t>
            </a: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58EA0EA1-3426-B3F7-55AA-D584BD1AD262}"/>
              </a:ext>
            </a:extLst>
          </p:cNvPr>
          <p:cNvSpPr txBox="1">
            <a:spLocks/>
          </p:cNvSpPr>
          <p:nvPr userDrawn="1"/>
        </p:nvSpPr>
        <p:spPr>
          <a:xfrm>
            <a:off x="1435012" y="9462561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 Non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2C9430"/>
              </a:solidFill>
              <a:effectLst/>
              <a:uLnTx/>
              <a:uFillTx/>
              <a:latin typeface="#9Slide07 HoneyCream" pitchFamily="2" charset="0"/>
              <a:ea typeface="+mj-ea"/>
              <a:cs typeface="+mj-cs"/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3273FEA2-DCE8-F6CA-0E55-FAA315957C17}"/>
              </a:ext>
            </a:extLst>
          </p:cNvPr>
          <p:cNvSpPr txBox="1">
            <a:spLocks/>
          </p:cNvSpPr>
          <p:nvPr userDrawn="1"/>
        </p:nvSpPr>
        <p:spPr>
          <a:xfrm>
            <a:off x="10260676" y="-80913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By </a:t>
            </a: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#9Slide07 Altus" pitchFamily="2" charset="0"/>
                <a:ea typeface="+mj-ea"/>
                <a:cs typeface="+mj-cs"/>
              </a:rPr>
              <a:t>Hồng Linh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50000"/>
                </a:srgbClr>
              </a:solidFill>
              <a:effectLst/>
              <a:uLnTx/>
              <a:uFillTx/>
              <a:latin typeface="#9Slide07 Altus" pitchFamily="2" charset="0"/>
              <a:ea typeface="+mj-ea"/>
              <a:cs typeface="+mj-cs"/>
            </a:endParaRPr>
          </a:p>
        </p:txBody>
      </p:sp>
      <p:sp>
        <p:nvSpPr>
          <p:cNvPr id="16" name="Title 1">
            <a:extLst>
              <a:ext uri="{FF2B5EF4-FFF2-40B4-BE49-F238E27FC236}">
                <a16:creationId xmlns:a16="http://schemas.microsoft.com/office/drawing/2014/main" id="{ED1C2627-D998-7652-BDCA-33CA5237DBBA}"/>
              </a:ext>
            </a:extLst>
          </p:cNvPr>
          <p:cNvSpPr txBox="1">
            <a:spLocks/>
          </p:cNvSpPr>
          <p:nvPr userDrawn="1"/>
        </p:nvSpPr>
        <p:spPr>
          <a:xfrm>
            <a:off x="-570117" y="6070600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Măng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78909C">
                    <a:lumMod val="60000"/>
                    <a:lumOff val="40000"/>
                  </a:srgbClr>
                </a:solidFill>
                <a:effectLst/>
                <a:uLnTx/>
                <a:uFillTx/>
                <a:latin typeface="#9Slide07 HoneyCream" pitchFamily="2" charset="0"/>
                <a:ea typeface="+mj-ea"/>
                <a:cs typeface="+mj-cs"/>
              </a:rPr>
              <a:t> Non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5303BA3-EB86-C325-12E5-03FDFB282CF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-44511100" y="23671816"/>
            <a:ext cx="3627531" cy="476167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09C0193A-A4B7-D5E3-8D66-70E5D7B4104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568" r="10051"/>
          <a:stretch/>
        </p:blipFill>
        <p:spPr>
          <a:xfrm>
            <a:off x="52738933" y="23671816"/>
            <a:ext cx="3627531" cy="476167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8F02182-2262-7D36-52C1-66316AAEB567}"/>
              </a:ext>
            </a:extLst>
          </p:cNvPr>
          <p:cNvSpPr txBox="1"/>
          <p:nvPr userDrawn="1"/>
        </p:nvSpPr>
        <p:spPr>
          <a:xfrm>
            <a:off x="-2622126" y="1912026"/>
            <a:ext cx="332608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err="1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Măng</a:t>
            </a:r>
            <a:r>
              <a:rPr kumimoji="0" lang="en-US" sz="3000" b="0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>
                  <a:outerShdw dist="165100" dir="2700000" sx="99000" sy="99000" algn="tl" rotWithShape="0">
                    <a:srgbClr val="FFB64C">
                      <a:alpha val="63000"/>
                    </a:srgbClr>
                  </a:outerShdw>
                  <a:reflection blurRad="6350" stA="55000" endA="300" endPos="45500" dir="5400000" sy="-100000" algn="bl" rotWithShape="0"/>
                </a:effectLst>
                <a:uLnTx/>
                <a:uFillTx/>
                <a:latin typeface="#9Slide07 HoneyCream" pitchFamily="2" charset="0"/>
                <a:ea typeface="+mn-ea"/>
                <a:cs typeface="#9Slide05 Bodega Script" pitchFamily="2" charset="0"/>
              </a:rPr>
              <a:t> Non</a:t>
            </a:r>
            <a:endParaRPr kumimoji="0" lang="id-ID" sz="3000" b="0" i="0" u="none" strike="noStrike" kern="1200" cap="none" spc="0" normalizeH="0" baseline="0" noProof="0">
              <a:ln>
                <a:noFill/>
              </a:ln>
              <a:solidFill>
                <a:srgbClr val="2E9733"/>
              </a:solidFill>
              <a:effectLst>
                <a:outerShdw dist="165100" dir="2700000" sx="99000" sy="99000" algn="tl" rotWithShape="0">
                  <a:srgbClr val="FFB64C">
                    <a:alpha val="63000"/>
                  </a:srgbClr>
                </a:outerShdw>
                <a:reflection blurRad="6350" stA="55000" endA="300" endPos="45500" dir="5400000" sy="-100000" algn="bl" rotWithShape="0"/>
              </a:effectLst>
              <a:uLnTx/>
              <a:uFillTx/>
              <a:latin typeface="#9Slide07 HoneyCream" pitchFamily="2" charset="0"/>
              <a:ea typeface="+mn-ea"/>
              <a:cs typeface="#9Slide05 Bodega Script" pitchFamily="2" charset="0"/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27A229FA-3DF9-10C6-2AC8-D1C697149FA4}"/>
              </a:ext>
            </a:extLst>
          </p:cNvPr>
          <p:cNvSpPr txBox="1"/>
          <p:nvPr userDrawn="1"/>
        </p:nvSpPr>
        <p:spPr>
          <a:xfrm>
            <a:off x="9699945" y="-789958"/>
            <a:ext cx="2746978" cy="1137766"/>
          </a:xfrm>
          <a:prstGeom prst="rect">
            <a:avLst/>
          </a:prstGeom>
          <a:noFill/>
        </p:spPr>
        <p:txBody>
          <a:bodyPr wrap="square" rtlCol="0">
            <a:prstTxWarp prst="textArchUp">
              <a:avLst/>
            </a:prstTxWarp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 err="1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Măng</a:t>
            </a: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srgbClr val="014C4C">
                    <a:alpha val="45000"/>
                  </a:srgbClr>
                </a:solidFill>
                <a:effectLst>
                  <a:outerShdw dist="165100" dir="2700000" sx="99000" sy="99000" algn="tl" rotWithShape="0">
                    <a:srgbClr val="EC9684">
                      <a:alpha val="63000"/>
                    </a:srgbClr>
                  </a:outerShdw>
                </a:effectLst>
                <a:uLnTx/>
                <a:uFillTx/>
                <a:latin typeface="#9Slide05 Aphrodite Pro" panose="02000000000000000000" pitchFamily="2" charset="0"/>
                <a:ea typeface="+mn-ea"/>
                <a:cs typeface="#9Slide05 Bodega Script" pitchFamily="2" charset="0"/>
                <a:sym typeface="Arial"/>
              </a:rPr>
              <a:t> Non</a:t>
            </a:r>
            <a:endParaRPr kumimoji="0" lang="id-ID" sz="1600" b="0" i="0" u="none" strike="noStrike" kern="0" cap="none" spc="0" normalizeH="0" baseline="0" noProof="0" dirty="0">
              <a:ln>
                <a:noFill/>
              </a:ln>
              <a:solidFill>
                <a:srgbClr val="014C4C">
                  <a:alpha val="45000"/>
                </a:srgbClr>
              </a:solidFill>
              <a:effectLst>
                <a:outerShdw dist="165100" dir="2700000" sx="99000" sy="99000" algn="tl" rotWithShape="0">
                  <a:srgbClr val="EC9684">
                    <a:alpha val="63000"/>
                  </a:srgbClr>
                </a:outerShdw>
              </a:effectLst>
              <a:uLnTx/>
              <a:uFillTx/>
              <a:latin typeface="#9Slide05 Aphrodite Pro" panose="02000000000000000000" pitchFamily="2" charset="0"/>
              <a:ea typeface="+mn-ea"/>
              <a:cs typeface="#9Slide05 Bodega Script" pitchFamily="2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7938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0" r:id="rId1"/>
    <p:sldLayoutId id="2147483691" r:id="rId2"/>
    <p:sldLayoutId id="2147483692" r:id="rId3"/>
    <p:sldLayoutId id="2147483693" r:id="rId4"/>
    <p:sldLayoutId id="2147483694" r:id="rId5"/>
    <p:sldLayoutId id="2147483695" r:id="rId6"/>
    <p:sldLayoutId id="2147483696" r:id="rId7"/>
    <p:sldLayoutId id="2147483733" r:id="rId8"/>
    <p:sldLayoutId id="2147483732" r:id="rId9"/>
    <p:sldLayoutId id="2147483731" r:id="rId10"/>
    <p:sldLayoutId id="2147483722" r:id="rId11"/>
    <p:sldLayoutId id="2147483721" r:id="rId12"/>
    <p:sldLayoutId id="2147483720" r:id="rId13"/>
    <p:sldLayoutId id="2147483697" r:id="rId14"/>
    <p:sldLayoutId id="2147483698" r:id="rId15"/>
    <p:sldLayoutId id="2147483699" r:id="rId16"/>
    <p:sldLayoutId id="2147483700" r:id="rId17"/>
    <p:sldLayoutId id="2147483701" r:id="rId18"/>
    <p:sldLayoutId id="2147483702" r:id="rId19"/>
    <p:sldLayoutId id="2147483703" r:id="rId20"/>
    <p:sldLayoutId id="2147483704" r:id="rId21"/>
    <p:sldLayoutId id="2147483705" r:id="rId22"/>
    <p:sldLayoutId id="2147483706" r:id="rId23"/>
    <p:sldLayoutId id="2147483707" r:id="rId24"/>
    <p:sldLayoutId id="2147483708" r:id="rId25"/>
    <p:sldLayoutId id="2147483709" r:id="rId26"/>
    <p:sldLayoutId id="2147483710" r:id="rId27"/>
    <p:sldLayoutId id="2147483711" r:id="rId28"/>
    <p:sldLayoutId id="2147483712" r:id="rId29"/>
    <p:sldLayoutId id="2147483713" r:id="rId30"/>
    <p:sldLayoutId id="2147483714" r:id="rId31"/>
    <p:sldLayoutId id="2147483715" r:id="rId32"/>
    <p:sldLayoutId id="2147483716" r:id="rId33"/>
    <p:sldLayoutId id="2147483717" r:id="rId34"/>
    <p:sldLayoutId id="2147483718" r:id="rId35"/>
    <p:sldLayoutId id="2147483719" r:id="rId36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7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75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6" presetClass="emph" presetSubtype="0" repeatCount="indefinite" accel="7000" decel="14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1" dur="1050" fill="hold"/>
                                        <p:tgtEl>
                                          <p:spTgt spid="19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19" grpId="1"/>
    </p:bld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组合 6">
            <a:extLst>
              <a:ext uri="{FF2B5EF4-FFF2-40B4-BE49-F238E27FC236}">
                <a16:creationId xmlns:a16="http://schemas.microsoft.com/office/drawing/2014/main" id="{06775B56-5559-66B7-B1FE-4457B526C1BF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pic>
          <p:nvPicPr>
            <p:cNvPr id="8" name="图片 7" descr="图片包含 游戏机, 日落, 彩虹&#10;&#10;描述已自动生成">
              <a:extLst>
                <a:ext uri="{FF2B5EF4-FFF2-40B4-BE49-F238E27FC236}">
                  <a16:creationId xmlns:a16="http://schemas.microsoft.com/office/drawing/2014/main" id="{F4E96451-958E-D251-5BA5-A1647A21EB8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57" b="202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48458"/>
                <a:gd name="connsiteY0" fmla="*/ 0 h 6843486"/>
                <a:gd name="connsiteX1" fmla="*/ 12148458 w 12148458"/>
                <a:gd name="connsiteY1" fmla="*/ 0 h 6843486"/>
                <a:gd name="connsiteX2" fmla="*/ 12148458 w 12148458"/>
                <a:gd name="connsiteY2" fmla="*/ 6843486 h 6843486"/>
                <a:gd name="connsiteX3" fmla="*/ 0 w 12148458"/>
                <a:gd name="connsiteY3" fmla="*/ 6843486 h 684348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48458" h="6843486">
                  <a:moveTo>
                    <a:pt x="0" y="0"/>
                  </a:moveTo>
                  <a:lnTo>
                    <a:pt x="12148458" y="0"/>
                  </a:lnTo>
                  <a:lnTo>
                    <a:pt x="12148458" y="6843486"/>
                  </a:lnTo>
                  <a:lnTo>
                    <a:pt x="0" y="6843486"/>
                  </a:lnTo>
                  <a:close/>
                </a:path>
              </a:pathLst>
            </a:custGeom>
          </p:spPr>
        </p:pic>
        <p:pic>
          <p:nvPicPr>
            <p:cNvPr id="9" name="图片 8" descr="卡通人物&#10;&#10;中度可信度描述已自动生成">
              <a:extLst>
                <a:ext uri="{FF2B5EF4-FFF2-40B4-BE49-F238E27FC236}">
                  <a16:creationId xmlns:a16="http://schemas.microsoft.com/office/drawing/2014/main" id="{A110BE37-71E7-33FC-6F7E-BE0B82EF561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5357" t="66668"/>
            <a:stretch/>
          </p:blipFill>
          <p:spPr>
            <a:xfrm>
              <a:off x="9187542" y="4572000"/>
              <a:ext cx="3004457" cy="2285677"/>
            </a:xfrm>
            <a:prstGeom prst="rect">
              <a:avLst/>
            </a:prstGeom>
          </p:spPr>
        </p:pic>
        <p:pic>
          <p:nvPicPr>
            <p:cNvPr id="10" name="图片 9" descr="卡通人物&#10;&#10;中度可信度描述已自动生成">
              <a:extLst>
                <a:ext uri="{FF2B5EF4-FFF2-40B4-BE49-F238E27FC236}">
                  <a16:creationId xmlns:a16="http://schemas.microsoft.com/office/drawing/2014/main" id="{E0A17A26-27DF-4D4C-2A8E-9F19238FEAE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2910" r="77143"/>
            <a:stretch/>
          </p:blipFill>
          <p:spPr>
            <a:xfrm>
              <a:off x="0" y="3628571"/>
              <a:ext cx="2786743" cy="3229106"/>
            </a:xfrm>
            <a:prstGeom prst="rect">
              <a:avLst/>
            </a:prstGeom>
          </p:spPr>
        </p:pic>
        <p:pic>
          <p:nvPicPr>
            <p:cNvPr id="11" name="图片 10" descr="雪地里走&#10;&#10;中度可信度描述已自动生成">
              <a:extLst>
                <a:ext uri="{FF2B5EF4-FFF2-40B4-BE49-F238E27FC236}">
                  <a16:creationId xmlns:a16="http://schemas.microsoft.com/office/drawing/2014/main" id="{7C9E5B72-5A90-D8F2-4CE8-65ABE07D1BE8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763" t="7583" r="7943" b="7583"/>
            <a:stretch>
              <a:fillRect/>
            </a:stretch>
          </p:blipFill>
          <p:spPr>
            <a:xfrm>
              <a:off x="0" y="0"/>
              <a:ext cx="12192000" cy="6858000"/>
            </a:xfrm>
            <a:custGeom>
              <a:avLst/>
              <a:gdLst>
                <a:gd name="connsiteX0" fmla="*/ 0 w 12192000"/>
                <a:gd name="connsiteY0" fmla="*/ 0 h 6858000"/>
                <a:gd name="connsiteX1" fmla="*/ 12192000 w 12192000"/>
                <a:gd name="connsiteY1" fmla="*/ 0 h 6858000"/>
                <a:gd name="connsiteX2" fmla="*/ 12192000 w 12192000"/>
                <a:gd name="connsiteY2" fmla="*/ 6858000 h 6858000"/>
                <a:gd name="connsiteX3" fmla="*/ 0 w 12192000"/>
                <a:gd name="connsiteY3" fmla="*/ 6858000 h 6858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12192000" h="6858000">
                  <a:moveTo>
                    <a:pt x="0" y="0"/>
                  </a:moveTo>
                  <a:lnTo>
                    <a:pt x="12192000" y="0"/>
                  </a:lnTo>
                  <a:lnTo>
                    <a:pt x="12192000" y="6858000"/>
                  </a:lnTo>
                  <a:lnTo>
                    <a:pt x="0" y="6858000"/>
                  </a:lnTo>
                  <a:close/>
                </a:path>
              </a:pathLst>
            </a:custGeom>
          </p:spPr>
        </p:pic>
      </p:grpSp>
    </p:spTree>
    <p:extLst>
      <p:ext uri="{BB962C8B-B14F-4D97-AF65-F5344CB8AC3E}">
        <p14:creationId xmlns:p14="http://schemas.microsoft.com/office/powerpoint/2010/main" val="265710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1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audio" Target="../media/audio1.wav"/><Relationship Id="rId7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1.png"/><Relationship Id="rId5" Type="http://schemas.microsoft.com/office/2007/relationships/hdphoto" Target="../media/hdphoto8.wdp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4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hyperlink" Target="https://www.facebook.com/groups/629898828017053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8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18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81.xml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17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19" Type="http://schemas.microsoft.com/office/2007/relationships/hdphoto" Target="../media/hdphoto6.wdp"/><Relationship Id="rId4" Type="http://schemas.openxmlformats.org/officeDocument/2006/relationships/image" Target="../media/image8.jpe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microsoft.com/office/2007/relationships/hdphoto" Target="../media/hdphoto7.wdp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13" Type="http://schemas.microsoft.com/office/2007/relationships/hdphoto" Target="../media/hdphoto3.wdp"/><Relationship Id="rId18" Type="http://schemas.openxmlformats.org/officeDocument/2006/relationships/image" Target="../media/image25.png"/><Relationship Id="rId3" Type="http://schemas.openxmlformats.org/officeDocument/2006/relationships/audio" Target="../media/audio1.wav"/><Relationship Id="rId21" Type="http://schemas.openxmlformats.org/officeDocument/2006/relationships/image" Target="../media/image27.png"/><Relationship Id="rId7" Type="http://schemas.openxmlformats.org/officeDocument/2006/relationships/image" Target="../media/image11.png"/><Relationship Id="rId12" Type="http://schemas.openxmlformats.org/officeDocument/2006/relationships/image" Target="../media/image22.png"/><Relationship Id="rId17" Type="http://schemas.microsoft.com/office/2007/relationships/hdphoto" Target="../media/hdphoto5.wdp"/><Relationship Id="rId2" Type="http://schemas.openxmlformats.org/officeDocument/2006/relationships/notesSlide" Target="../notesSlides/notesSlide3.xml"/><Relationship Id="rId16" Type="http://schemas.openxmlformats.org/officeDocument/2006/relationships/image" Target="../media/image24.png"/><Relationship Id="rId20" Type="http://schemas.openxmlformats.org/officeDocument/2006/relationships/image" Target="../media/image26.png"/><Relationship Id="rId1" Type="http://schemas.openxmlformats.org/officeDocument/2006/relationships/slideLayout" Target="../slideLayouts/slideLayout81.xml"/><Relationship Id="rId6" Type="http://schemas.openxmlformats.org/officeDocument/2006/relationships/image" Target="../media/image10.png"/><Relationship Id="rId11" Type="http://schemas.microsoft.com/office/2007/relationships/hdphoto" Target="../media/hdphoto2.wdp"/><Relationship Id="rId5" Type="http://schemas.openxmlformats.org/officeDocument/2006/relationships/image" Target="../media/image9.png"/><Relationship Id="rId15" Type="http://schemas.microsoft.com/office/2007/relationships/hdphoto" Target="../media/hdphoto4.wdp"/><Relationship Id="rId10" Type="http://schemas.openxmlformats.org/officeDocument/2006/relationships/image" Target="../media/image21.png"/><Relationship Id="rId19" Type="http://schemas.microsoft.com/office/2007/relationships/hdphoto" Target="../media/hdphoto6.wdp"/><Relationship Id="rId4" Type="http://schemas.openxmlformats.org/officeDocument/2006/relationships/image" Target="../media/image8.jpeg"/><Relationship Id="rId9" Type="http://schemas.openxmlformats.org/officeDocument/2006/relationships/image" Target="../media/image20.png"/><Relationship Id="rId14" Type="http://schemas.openxmlformats.org/officeDocument/2006/relationships/image" Target="../media/image23.png"/><Relationship Id="rId22" Type="http://schemas.microsoft.com/office/2007/relationships/hdphoto" Target="../media/hdphoto7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30" name="图片 29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68344E46-6C3D-06D7-A4BE-8F5134B9FD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0 w 4818744"/>
              <a:gd name="connsiteY0" fmla="*/ 0 h 6857355"/>
              <a:gd name="connsiteX1" fmla="*/ 4818744 w 4818744"/>
              <a:gd name="connsiteY1" fmla="*/ 0 h 6857355"/>
              <a:gd name="connsiteX2" fmla="*/ 4818744 w 4818744"/>
              <a:gd name="connsiteY2" fmla="*/ 6857355 h 6857355"/>
              <a:gd name="connsiteX3" fmla="*/ 0 w 4818744"/>
              <a:gd name="connsiteY3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4818744" h="6857355"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5" name="图片 4" descr="图片包含 室内, 桌子, 小, 蛋糕&#10;&#10;描述已自动生成">
            <a:extLst>
              <a:ext uri="{FF2B5EF4-FFF2-40B4-BE49-F238E27FC236}">
                <a16:creationId xmlns:a16="http://schemas.microsoft.com/office/drawing/2014/main" id="{5940B78B-073E-D51E-2CAC-C1B1BCD3EBA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19" t="24971" r="16786"/>
          <a:stretch/>
        </p:blipFill>
        <p:spPr>
          <a:xfrm flipH="1">
            <a:off x="1478646" y="2824019"/>
            <a:ext cx="6270169" cy="4033820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6" name="图片 15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5450463-5FE5-CCCF-F833-D6AD72473EB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645"/>
            <a:ext cx="3193143" cy="6857355"/>
          </a:xfrm>
          <a:prstGeom prst="rect">
            <a:avLst/>
          </a:prstGeom>
        </p:spPr>
      </p:pic>
      <p:sp>
        <p:nvSpPr>
          <p:cNvPr id="35" name="文本框 34">
            <a:extLst>
              <a:ext uri="{FF2B5EF4-FFF2-40B4-BE49-F238E27FC236}">
                <a16:creationId xmlns:a16="http://schemas.microsoft.com/office/drawing/2014/main" id="{7BC6B6DE-F737-2C5F-6755-77386D2EE19B}"/>
              </a:ext>
            </a:extLst>
          </p:cNvPr>
          <p:cNvSpPr txBox="1"/>
          <p:nvPr/>
        </p:nvSpPr>
        <p:spPr>
          <a:xfrm>
            <a:off x="-114789" y="429613"/>
            <a:ext cx="48768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思源黑体 CN Normal" panose="020B0400000000000000" pitchFamily="34" charset="-122"/>
                <a:sym typeface="Arial" panose="020B0604020202020204" pitchFamily="34" charset="0"/>
              </a:rPr>
              <a:t>TOÁN</a:t>
            </a:r>
            <a:endParaRPr kumimoji="0" lang="zh-CN" altLang="en-US" sz="54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#9Slide07 Cadena" panose="02000503000000020004" pitchFamily="2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5" name="TextBox 5">
            <a:extLst>
              <a:ext uri="{FF2B5EF4-FFF2-40B4-BE49-F238E27FC236}">
                <a16:creationId xmlns:a16="http://schemas.microsoft.com/office/drawing/2014/main" id="{23768608-D520-4A19-A4CE-D5C0C5AD59F0}"/>
              </a:ext>
            </a:extLst>
          </p:cNvPr>
          <p:cNvSpPr txBox="1"/>
          <p:nvPr/>
        </p:nvSpPr>
        <p:spPr>
          <a:xfrm>
            <a:off x="7524176" y="4749981"/>
            <a:ext cx="263582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altLang="zh-CN" sz="5400" b="0" i="0" u="none" strike="noStrike" kern="400" cap="none" normalizeH="0" baseline="0" noProof="0" dirty="0" err="1" smtClean="0">
                <a:ln w="28575" cmpd="dbl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#9Slide06 SVNFreestyle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Trang</a:t>
            </a:r>
            <a:r>
              <a:rPr kumimoji="0" lang="en-US" altLang="zh-CN" sz="5400" b="0" i="0" u="none" strike="noStrike" kern="400" cap="none" normalizeH="0" baseline="0" noProof="0" dirty="0" smtClean="0">
                <a:ln w="28575" cmpd="dbl">
                  <a:noFill/>
                </a:ln>
                <a:solidFill>
                  <a:schemeClr val="tx1">
                    <a:lumMod val="65000"/>
                    <a:lumOff val="35000"/>
                  </a:schemeClr>
                </a:solidFill>
                <a:effectLst/>
                <a:uLnTx/>
                <a:uFillTx/>
                <a:latin typeface="#9Slide06 SVNFreestyle" pitchFamily="2" charset="0"/>
                <a:ea typeface="雷盖体" panose="00000800000000000000" pitchFamily="2" charset="-122"/>
                <a:sym typeface="雷盖体" panose="00000800000000000000" pitchFamily="2" charset="-122"/>
              </a:rPr>
              <a:t> 65</a:t>
            </a:r>
            <a:endParaRPr kumimoji="0" lang="zh-CN" altLang="en-US" sz="5400" b="0" i="0" u="none" strike="noStrike" kern="400" cap="none" normalizeH="0" baseline="0" noProof="0" dirty="0">
              <a:ln w="28575" cmpd="dbl">
                <a:noFill/>
              </a:ln>
              <a:solidFill>
                <a:schemeClr val="tx1">
                  <a:lumMod val="65000"/>
                  <a:lumOff val="35000"/>
                </a:schemeClr>
              </a:solidFill>
              <a:effectLst/>
              <a:uLnTx/>
              <a:uFillTx/>
              <a:latin typeface="#9Slide06 SVNFreestyle" pitchFamily="2" charset="0"/>
              <a:ea typeface="雷盖体" panose="00000800000000000000" pitchFamily="2" charset="-122"/>
              <a:sym typeface="雷盖体" panose="00000800000000000000" pitchFamily="2" charset="-122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1946651" y="1117895"/>
            <a:ext cx="8291450" cy="3631763"/>
            <a:chOff x="1804949" y="2411718"/>
            <a:chExt cx="8291450" cy="3631763"/>
          </a:xfrm>
        </p:grpSpPr>
        <p:sp>
          <p:nvSpPr>
            <p:cNvPr id="18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1804950" y="2411718"/>
              <a:ext cx="8291449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 smtClean="0">
                  <a:ln w="111125" cmpd="dbl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</a:t>
              </a:r>
              <a:r>
                <a:rPr kumimoji="0" lang="en-US" altLang="zh-CN" sz="11500" b="0" i="0" u="none" strike="noStrike" kern="400" cap="none" spc="-680" normalizeH="0" noProof="0" dirty="0" smtClean="0">
                  <a:ln w="111125" cmpd="dbl">
                    <a:solidFill>
                      <a:schemeClr val="bg1">
                        <a:alpha val="50000"/>
                      </a:schemeClr>
                    </a:solidFill>
                  </a:ln>
                  <a:solidFill>
                    <a:schemeClr val="accent1">
                      <a:lumMod val="60000"/>
                      <a:lumOff val="40000"/>
                    </a:scheme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TẬP CHUNG</a:t>
              </a:r>
              <a:endParaRPr kumimoji="0" lang="zh-CN" altLang="en-US" sz="11500" b="0" i="0" u="none" strike="noStrike" kern="400" cap="none" spc="-680" normalizeH="0" baseline="0" noProof="0" dirty="0">
                <a:ln w="111125" cmpd="dbl">
                  <a:solidFill>
                    <a:schemeClr val="bg1">
                      <a:alpha val="50000"/>
                    </a:schemeClr>
                  </a:solidFill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  <p:sp>
          <p:nvSpPr>
            <p:cNvPr id="19" name="TextBox 5">
              <a:extLst>
                <a:ext uri="{FF2B5EF4-FFF2-40B4-BE49-F238E27FC236}">
                  <a16:creationId xmlns:a16="http://schemas.microsoft.com/office/drawing/2014/main" id="{23768608-D520-4A19-A4CE-D5C0C5AD59F0}"/>
                </a:ext>
              </a:extLst>
            </p:cNvPr>
            <p:cNvSpPr txBox="1"/>
            <p:nvPr/>
          </p:nvSpPr>
          <p:spPr>
            <a:xfrm>
              <a:off x="1804949" y="2411718"/>
              <a:ext cx="8291449" cy="36317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 typeface="Arial" pitchFamily="34" charset="0"/>
                <a:buNone/>
                <a:tabLst/>
                <a:defRPr/>
              </a:pPr>
              <a:r>
                <a:rPr kumimoji="0" lang="en-US" altLang="zh-CN" sz="11500" b="0" i="0" u="none" strike="noStrike" kern="400" cap="none" spc="-680" normalizeH="0" baseline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chemeClr val="accent4">
                      <a:lumMod val="20000"/>
                      <a:lumOff val="80000"/>
                    </a:scheme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LUYỆN</a:t>
              </a:r>
              <a:r>
                <a:rPr kumimoji="0" lang="en-US" altLang="zh-CN" sz="115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</a:t>
              </a:r>
              <a:r>
                <a:rPr kumimoji="0" lang="en-US" altLang="zh-CN" sz="115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rgbClr val="FD99DA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TẬP</a:t>
              </a:r>
              <a:r>
                <a:rPr kumimoji="0" lang="en-US" altLang="zh-CN" sz="115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prstClr val="white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 </a:t>
              </a:r>
              <a:r>
                <a:rPr kumimoji="0" lang="en-US" altLang="zh-CN" sz="11500" b="0" i="0" u="none" strike="noStrike" kern="400" cap="none" spc="-680" normalizeH="0" noProof="0" dirty="0" smtClean="0">
                  <a:ln w="28575" cmpd="dbl">
                    <a:solidFill>
                      <a:schemeClr val="tx1"/>
                    </a:solidFill>
                  </a:ln>
                  <a:solidFill>
                    <a:srgbClr val="00B0F0"/>
                  </a:solidFill>
                  <a:effectLst/>
                  <a:uLnTx/>
                  <a:uFillTx/>
                  <a:latin typeface="#9Slide07 Cadena" panose="02000503000000020004" pitchFamily="2" charset="0"/>
                  <a:ea typeface="雷盖体" panose="00000800000000000000" pitchFamily="2" charset="-122"/>
                  <a:sym typeface="雷盖体" panose="00000800000000000000" pitchFamily="2" charset="-122"/>
                </a:rPr>
                <a:t>CHUNG</a:t>
              </a:r>
              <a:endParaRPr kumimoji="0" lang="zh-CN" altLang="en-US" sz="11500" b="0" i="0" u="none" strike="noStrike" kern="400" cap="none" spc="-680" normalizeH="0" baseline="0" noProof="0" dirty="0">
                <a:ln w="28575" cmpd="dbl">
                  <a:solidFill>
                    <a:schemeClr val="tx1"/>
                  </a:solidFill>
                </a:ln>
                <a:solidFill>
                  <a:srgbClr val="00B0F0"/>
                </a:solidFill>
                <a:effectLst/>
                <a:uLnTx/>
                <a:uFillTx/>
                <a:latin typeface="#9Slide07 Cadena" panose="02000503000000020004" pitchFamily="2" charset="0"/>
                <a:ea typeface="雷盖体" panose="00000800000000000000" pitchFamily="2" charset="-122"/>
                <a:sym typeface="雷盖体" panose="00000800000000000000" pitchFamily="2" charset="-122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726356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8" presetClass="entr" presetSubtype="0" accel="5000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set>
                                      <p:cBhvr>
                                        <p:cTn id="7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o>
                                        <p:strVal val="-45.0"/>
                                      </p:to>
                                    </p:set>
                                    <p:anim calcmode="lin" valueType="num">
                                      <p:cBhvr>
                                        <p:cTn id="8" dur="455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45"/>
                                          </p:val>
                                        </p:tav>
                                        <p:tav tm="69900">
                                          <p:val>
                                            <p:fltVal val="45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5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56" decel="50000" autoRev="1" fill="hold">
                                          <p:stCondLst>
                                            <p:cond delay="455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(0.354*#ppt_w-0.172*#ppt_h)-#ppt_h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36" fill="hold">
                                          <p:stCondLst>
                                            <p:cond delay="864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(0.354*#ppt_w-0.172*#ppt_h)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5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3A3AEECA-B952-D6DC-02B4-8D99139D5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9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4B1E719-4CF1-E989-C03B-25145DEA2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18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D5EB6E8-7380-A9C2-A2B5-DFB0F4F6D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EC1179-55DB-995C-79FC-51CADB74AA54}"/>
              </a:ext>
            </a:extLst>
          </p:cNvPr>
          <p:cNvSpPr txBox="1"/>
          <p:nvPr/>
        </p:nvSpPr>
        <p:spPr>
          <a:xfrm>
            <a:off x="1348811" y="2165527"/>
            <a:ext cx="9632564" cy="3139321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600" u="none" strike="noStrike" kern="1200" cap="none" spc="0" normalizeH="0" baseline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hộp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chữ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nhật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lập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đều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……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đỉnh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, ……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mặt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và</a:t>
            </a:r>
            <a:r>
              <a:rPr kumimoji="0" lang="en-US" altLang="zh-CN" sz="6600" u="none" strike="noStrike" kern="1200" cap="none" spc="0" normalizeH="0" noProof="0" dirty="0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…… </a:t>
            </a:r>
            <a:r>
              <a:rPr kumimoji="0" lang="en-US" altLang="zh-CN" sz="6600" u="none" strike="noStrike" kern="120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cạnh</a:t>
            </a:r>
            <a:endParaRPr kumimoji="0" lang="zh-CN" altLang="en-US" sz="660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C0E09D4-E769-8AA9-6EE0-9D980E039FF0}"/>
              </a:ext>
            </a:extLst>
          </p:cNvPr>
          <p:cNvSpPr txBox="1"/>
          <p:nvPr/>
        </p:nvSpPr>
        <p:spPr>
          <a:xfrm>
            <a:off x="3333573" y="994534"/>
            <a:ext cx="601591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zh-CN" sz="6000" dirty="0" err="1" smtClean="0">
                <a:solidFill>
                  <a:srgbClr val="C00000"/>
                </a:solidFill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Điền</a:t>
            </a:r>
            <a:r>
              <a:rPr lang="en-US" altLang="zh-CN" sz="6000" dirty="0" smtClean="0">
                <a:solidFill>
                  <a:srgbClr val="C00000"/>
                </a:solidFill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số</a:t>
            </a:r>
            <a:r>
              <a:rPr lang="en-US" altLang="zh-CN" sz="6000" dirty="0" smtClean="0">
                <a:solidFill>
                  <a:srgbClr val="C00000"/>
                </a:solidFill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thích</a:t>
            </a:r>
            <a:r>
              <a:rPr lang="en-US" altLang="zh-CN" sz="6000" dirty="0" smtClean="0">
                <a:solidFill>
                  <a:srgbClr val="C00000"/>
                </a:solidFill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 </a:t>
            </a:r>
            <a:r>
              <a:rPr lang="en-US" altLang="zh-CN" sz="6000" dirty="0" err="1" smtClean="0">
                <a:solidFill>
                  <a:srgbClr val="C00000"/>
                </a:solidFill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hợp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Cadena" panose="02000503000000020004" pitchFamily="2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782628" y="3123140"/>
            <a:ext cx="1143000" cy="899160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8</a:t>
            </a:r>
            <a:endParaRPr lang="en-US" sz="6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3564054" y="4183380"/>
            <a:ext cx="1143000" cy="89916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  <a:endParaRPr lang="en-US" sz="6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7738653" y="4122420"/>
            <a:ext cx="1143000" cy="89916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 w="381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12</a:t>
            </a:r>
            <a:endParaRPr lang="en-US" sz="60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38383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12" grpId="0" animBg="1"/>
      <p:bldP spid="32" grpId="0" animBg="1"/>
      <p:bldP spid="3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8567737" y="171449"/>
            <a:ext cx="3343275" cy="1485901"/>
            <a:chOff x="8567737" y="171449"/>
            <a:chExt cx="3343275" cy="1485901"/>
          </a:xfrm>
        </p:grpSpPr>
        <p:sp>
          <p:nvSpPr>
            <p:cNvPr id="11" name="Flowchart: Manual Input 10"/>
            <p:cNvSpPr/>
            <p:nvPr/>
          </p:nvSpPr>
          <p:spPr>
            <a:xfrm>
              <a:off x="8658226" y="171449"/>
              <a:ext cx="3076148" cy="1485901"/>
            </a:xfrm>
            <a:custGeom>
              <a:avLst/>
              <a:gdLst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0 w 10000"/>
                <a:gd name="connsiteY4" fmla="*/ 2000 h 10000"/>
                <a:gd name="connsiteX0" fmla="*/ 0 w 10000"/>
                <a:gd name="connsiteY0" fmla="*/ 2000 h 10000"/>
                <a:gd name="connsiteX1" fmla="*/ 10000 w 10000"/>
                <a:gd name="connsiteY1" fmla="*/ 0 h 10000"/>
                <a:gd name="connsiteX2" fmla="*/ 10000 w 10000"/>
                <a:gd name="connsiteY2" fmla="*/ 10000 h 10000"/>
                <a:gd name="connsiteX3" fmla="*/ 0 w 10000"/>
                <a:gd name="connsiteY3" fmla="*/ 10000 h 10000"/>
                <a:gd name="connsiteX4" fmla="*/ 230 w 10000"/>
                <a:gd name="connsiteY4" fmla="*/ 2564 h 10000"/>
                <a:gd name="connsiteX5" fmla="*/ 0 w 10000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06"/>
                <a:gd name="connsiteY0" fmla="*/ 2000 h 10000"/>
                <a:gd name="connsiteX1" fmla="*/ 10106 w 10106"/>
                <a:gd name="connsiteY1" fmla="*/ 0 h 10000"/>
                <a:gd name="connsiteX2" fmla="*/ 10106 w 10106"/>
                <a:gd name="connsiteY2" fmla="*/ 10000 h 10000"/>
                <a:gd name="connsiteX3" fmla="*/ 106 w 10106"/>
                <a:gd name="connsiteY3" fmla="*/ 10000 h 10000"/>
                <a:gd name="connsiteX4" fmla="*/ 336 w 10106"/>
                <a:gd name="connsiteY4" fmla="*/ 2564 h 10000"/>
                <a:gd name="connsiteX5" fmla="*/ 106 w 10106"/>
                <a:gd name="connsiteY5" fmla="*/ 2000 h 10000"/>
                <a:gd name="connsiteX0" fmla="*/ 106 w 10172"/>
                <a:gd name="connsiteY0" fmla="*/ 2000 h 10000"/>
                <a:gd name="connsiteX1" fmla="*/ 10106 w 10172"/>
                <a:gd name="connsiteY1" fmla="*/ 0 h 10000"/>
                <a:gd name="connsiteX2" fmla="*/ 10172 w 10172"/>
                <a:gd name="connsiteY2" fmla="*/ 10000 h 10000"/>
                <a:gd name="connsiteX3" fmla="*/ 106 w 10172"/>
                <a:gd name="connsiteY3" fmla="*/ 10000 h 10000"/>
                <a:gd name="connsiteX4" fmla="*/ 336 w 10172"/>
                <a:gd name="connsiteY4" fmla="*/ 2564 h 10000"/>
                <a:gd name="connsiteX5" fmla="*/ 106 w 10172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  <a:gd name="connsiteX0" fmla="*/ 106 w 10269"/>
                <a:gd name="connsiteY0" fmla="*/ 2000 h 10000"/>
                <a:gd name="connsiteX1" fmla="*/ 10106 w 10269"/>
                <a:gd name="connsiteY1" fmla="*/ 0 h 10000"/>
                <a:gd name="connsiteX2" fmla="*/ 10172 w 10269"/>
                <a:gd name="connsiteY2" fmla="*/ 10000 h 10000"/>
                <a:gd name="connsiteX3" fmla="*/ 106 w 10269"/>
                <a:gd name="connsiteY3" fmla="*/ 10000 h 10000"/>
                <a:gd name="connsiteX4" fmla="*/ 336 w 10269"/>
                <a:gd name="connsiteY4" fmla="*/ 2564 h 10000"/>
                <a:gd name="connsiteX5" fmla="*/ 106 w 10269"/>
                <a:gd name="connsiteY5" fmla="*/ 2000 h 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0269" h="10000">
                  <a:moveTo>
                    <a:pt x="106" y="2000"/>
                  </a:moveTo>
                  <a:cubicBezTo>
                    <a:pt x="3439" y="1333"/>
                    <a:pt x="6937" y="1308"/>
                    <a:pt x="10106" y="0"/>
                  </a:cubicBezTo>
                  <a:cubicBezTo>
                    <a:pt x="9876" y="4038"/>
                    <a:pt x="10501" y="6859"/>
                    <a:pt x="10172" y="10000"/>
                  </a:cubicBezTo>
                  <a:lnTo>
                    <a:pt x="106" y="10000"/>
                  </a:lnTo>
                  <a:cubicBezTo>
                    <a:pt x="-234" y="7500"/>
                    <a:pt x="347" y="5064"/>
                    <a:pt x="336" y="2564"/>
                  </a:cubicBezTo>
                  <a:cubicBezTo>
                    <a:pt x="259" y="2376"/>
                    <a:pt x="183" y="2188"/>
                    <a:pt x="106" y="2000"/>
                  </a:cubicBezTo>
                  <a:close/>
                </a:path>
              </a:pathLst>
            </a:custGeom>
            <a:solidFill>
              <a:schemeClr val="bg1"/>
            </a:solidFill>
            <a:ln w="38100">
              <a:solidFill>
                <a:srgbClr val="E1506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 rot="21285221">
              <a:off x="8567737" y="499476"/>
              <a:ext cx="3343275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Tiệm</a:t>
              </a: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Bánh</a:t>
              </a:r>
              <a:endParaRPr kumimoji="0" lang="en-US" sz="3200" b="0" i="0" u="none" strike="noStrike" kern="1200" cap="none" spc="0" normalizeH="0" baseline="0" noProof="0" dirty="0">
                <a:ln w="6350">
                  <a:solidFill>
                    <a:prstClr val="black"/>
                  </a:solidFill>
                </a:ln>
                <a:blipFill>
                  <a:blip r:embed="rId3"/>
                  <a:stretch>
                    <a:fillRect/>
                  </a:stretch>
                </a:blipFill>
                <a:effectLst/>
                <a:uLnTx/>
                <a:uFillTx/>
                <a:latin typeface="SVN-Gretoon" panose="02040603050506020204" pitchFamily="18" charset="0"/>
                <a:ea typeface="+mn-ea"/>
                <a:cs typeface="+mn-cs"/>
              </a:endParaRP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0" i="0" u="none" strike="noStrike" kern="1200" cap="none" spc="0" normalizeH="0" baseline="0" noProof="0" dirty="0">
                  <a:ln w="6350">
                    <a:solidFill>
                      <a:prstClr val="black"/>
                    </a:solidFill>
                  </a:ln>
                  <a:blipFill>
                    <a:blip r:embed="rId3"/>
                    <a:stretch>
                      <a:fillRect/>
                    </a:stretch>
                  </a:blipFill>
                  <a:effectLst/>
                  <a:uLnTx/>
                  <a:uFillTx/>
                  <a:latin typeface="SVN-Gretoon" panose="02040603050506020204" pitchFamily="18" charset="0"/>
                  <a:ea typeface="+mn-ea"/>
                  <a:cs typeface="+mn-cs"/>
                </a:rPr>
                <a:t>Donut</a:t>
              </a:r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367" b="96847" l="9947" r="92285">
                        <a14:foregroundMark x1="48423" y1="39115" x2="51237" y2="36204"/>
                        <a14:backgroundMark x1="39107" y1="20437" x2="26977" y2="32929"/>
                        <a14:backgroundMark x1="73071" y1="67071" x2="72441" y2="73863"/>
                        <a14:backgroundMark x1="59437" y1="87144" x2="60941" y2="8866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5763" y="1904721"/>
            <a:ext cx="6346856" cy="5077241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0318" y="144778"/>
            <a:ext cx="8414496" cy="4145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3886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935C837E-3055-8E50-4C0C-71381A4835EE}"/>
              </a:ext>
            </a:extLst>
          </p:cNvPr>
          <p:cNvSpPr/>
          <p:nvPr/>
        </p:nvSpPr>
        <p:spPr>
          <a:xfrm>
            <a:off x="-419739" y="3010320"/>
            <a:ext cx="13680376" cy="6904499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" name="Freeform: Shape 1">
            <a:extLst>
              <a:ext uri="{FF2B5EF4-FFF2-40B4-BE49-F238E27FC236}">
                <a16:creationId xmlns:a16="http://schemas.microsoft.com/office/drawing/2014/main" id="{7FA83EA8-EFE2-6A5A-76DB-8CC29E9F8F6C}"/>
              </a:ext>
            </a:extLst>
          </p:cNvPr>
          <p:cNvSpPr/>
          <p:nvPr/>
        </p:nvSpPr>
        <p:spPr>
          <a:xfrm>
            <a:off x="-587079" y="2253587"/>
            <a:ext cx="12802985" cy="4604412"/>
          </a:xfrm>
          <a:custGeom>
            <a:avLst/>
            <a:gdLst>
              <a:gd name="connsiteX0" fmla="*/ 9376863 w 12192000"/>
              <a:gd name="connsiteY0" fmla="*/ 1462271 h 5753100"/>
              <a:gd name="connsiteX1" fmla="*/ 9373093 w 12192000"/>
              <a:gd name="connsiteY1" fmla="*/ 1499671 h 5753100"/>
              <a:gd name="connsiteX2" fmla="*/ 9385406 w 12192000"/>
              <a:gd name="connsiteY2" fmla="*/ 1493740 h 5753100"/>
              <a:gd name="connsiteX3" fmla="*/ 9428009 w 12192000"/>
              <a:gd name="connsiteY3" fmla="*/ 1478147 h 5753100"/>
              <a:gd name="connsiteX4" fmla="*/ 414342 w 12192000"/>
              <a:gd name="connsiteY4" fmla="*/ 0 h 5753100"/>
              <a:gd name="connsiteX5" fmla="*/ 1052516 w 12192000"/>
              <a:gd name="connsiteY5" fmla="*/ 638175 h 5753100"/>
              <a:gd name="connsiteX6" fmla="*/ 1049618 w 12192000"/>
              <a:gd name="connsiteY6" fmla="*/ 666928 h 5753100"/>
              <a:gd name="connsiteX7" fmla="*/ 1116687 w 12192000"/>
              <a:gd name="connsiteY7" fmla="*/ 646109 h 5753100"/>
              <a:gd name="connsiteX8" fmla="*/ 1195392 w 12192000"/>
              <a:gd name="connsiteY8" fmla="*/ 638175 h 5753100"/>
              <a:gd name="connsiteX9" fmla="*/ 1471535 w 12192000"/>
              <a:gd name="connsiteY9" fmla="*/ 752557 h 5753100"/>
              <a:gd name="connsiteX10" fmla="*/ 1516993 w 12192000"/>
              <a:gd name="connsiteY10" fmla="*/ 807654 h 5753100"/>
              <a:gd name="connsiteX11" fmla="*/ 1546368 w 12192000"/>
              <a:gd name="connsiteY11" fmla="*/ 753535 h 5753100"/>
              <a:gd name="connsiteX12" fmla="*/ 2533654 w 12192000"/>
              <a:gd name="connsiteY12" fmla="*/ 228600 h 5753100"/>
              <a:gd name="connsiteX13" fmla="*/ 3700090 w 12192000"/>
              <a:gd name="connsiteY13" fmla="*/ 1179272 h 5753100"/>
              <a:gd name="connsiteX14" fmla="*/ 3721203 w 12192000"/>
              <a:gd name="connsiteY14" fmla="*/ 1388700 h 5753100"/>
              <a:gd name="connsiteX15" fmla="*/ 3770421 w 12192000"/>
              <a:gd name="connsiteY15" fmla="*/ 1395271 h 5753100"/>
              <a:gd name="connsiteX16" fmla="*/ 3785548 w 12192000"/>
              <a:gd name="connsiteY16" fmla="*/ 1377801 h 5753100"/>
              <a:gd name="connsiteX17" fmla="*/ 4048127 w 12192000"/>
              <a:gd name="connsiteY17" fmla="*/ 1276350 h 5753100"/>
              <a:gd name="connsiteX18" fmla="*/ 4266474 w 12192000"/>
              <a:gd name="connsiteY18" fmla="*/ 1343045 h 5753100"/>
              <a:gd name="connsiteX19" fmla="*/ 4301481 w 12192000"/>
              <a:gd name="connsiteY19" fmla="*/ 1371928 h 5753100"/>
              <a:gd name="connsiteX20" fmla="*/ 4326469 w 12192000"/>
              <a:gd name="connsiteY20" fmla="*/ 1248165 h 5753100"/>
              <a:gd name="connsiteX21" fmla="*/ 4686303 w 12192000"/>
              <a:gd name="connsiteY21" fmla="*/ 1009650 h 5753100"/>
              <a:gd name="connsiteX22" fmla="*/ 4904651 w 12192000"/>
              <a:gd name="connsiteY22" fmla="*/ 1076345 h 5753100"/>
              <a:gd name="connsiteX23" fmla="*/ 4943944 w 12192000"/>
              <a:gd name="connsiteY23" fmla="*/ 1108767 h 5753100"/>
              <a:gd name="connsiteX24" fmla="*/ 4933952 w 12192000"/>
              <a:gd name="connsiteY24" fmla="*/ 1009650 h 5753100"/>
              <a:gd name="connsiteX25" fmla="*/ 5572127 w 12192000"/>
              <a:gd name="connsiteY25" fmla="*/ 371475 h 5753100"/>
              <a:gd name="connsiteX26" fmla="*/ 6160150 w 12192000"/>
              <a:gd name="connsiteY26" fmla="*/ 761243 h 5753100"/>
              <a:gd name="connsiteX27" fmla="*/ 6170212 w 12192000"/>
              <a:gd name="connsiteY27" fmla="*/ 793663 h 5753100"/>
              <a:gd name="connsiteX28" fmla="*/ 6284838 w 12192000"/>
              <a:gd name="connsiteY28" fmla="*/ 699089 h 5753100"/>
              <a:gd name="connsiteX29" fmla="*/ 6796088 w 12192000"/>
              <a:gd name="connsiteY29" fmla="*/ 542924 h 5753100"/>
              <a:gd name="connsiteX30" fmla="*/ 7691912 w 12192000"/>
              <a:gd name="connsiteY30" fmla="*/ 1273041 h 5753100"/>
              <a:gd name="connsiteX31" fmla="*/ 7696549 w 12192000"/>
              <a:gd name="connsiteY31" fmla="*/ 1319031 h 5753100"/>
              <a:gd name="connsiteX32" fmla="*/ 7753739 w 12192000"/>
              <a:gd name="connsiteY32" fmla="*/ 1287989 h 5753100"/>
              <a:gd name="connsiteX33" fmla="*/ 7905749 w 12192000"/>
              <a:gd name="connsiteY33" fmla="*/ 1257300 h 5753100"/>
              <a:gd name="connsiteX34" fmla="*/ 8057760 w 12192000"/>
              <a:gd name="connsiteY34" fmla="*/ 1287989 h 5753100"/>
              <a:gd name="connsiteX35" fmla="*/ 8116690 w 12192000"/>
              <a:gd name="connsiteY35" fmla="*/ 1319975 h 5753100"/>
              <a:gd name="connsiteX36" fmla="*/ 8151164 w 12192000"/>
              <a:gd name="connsiteY36" fmla="*/ 1208917 h 5753100"/>
              <a:gd name="connsiteX37" fmla="*/ 8739187 w 12192000"/>
              <a:gd name="connsiteY37" fmla="*/ 819149 h 5753100"/>
              <a:gd name="connsiteX38" fmla="*/ 8867802 w 12192000"/>
              <a:gd name="connsiteY38" fmla="*/ 832114 h 5753100"/>
              <a:gd name="connsiteX39" fmla="*/ 8963522 w 12192000"/>
              <a:gd name="connsiteY39" fmla="*/ 861828 h 5753100"/>
              <a:gd name="connsiteX40" fmla="*/ 8975988 w 12192000"/>
              <a:gd name="connsiteY40" fmla="*/ 738160 h 5753100"/>
              <a:gd name="connsiteX41" fmla="*/ 9601198 w 12192000"/>
              <a:gd name="connsiteY41" fmla="*/ 228600 h 5753100"/>
              <a:gd name="connsiteX42" fmla="*/ 10030293 w 12192000"/>
              <a:gd name="connsiteY42" fmla="*/ 394387 h 5753100"/>
              <a:gd name="connsiteX43" fmla="*/ 10091844 w 12192000"/>
              <a:gd name="connsiteY43" fmla="*/ 458948 h 5753100"/>
              <a:gd name="connsiteX44" fmla="*/ 10113318 w 12192000"/>
              <a:gd name="connsiteY44" fmla="*/ 389769 h 5753100"/>
              <a:gd name="connsiteX45" fmla="*/ 10701342 w 12192000"/>
              <a:gd name="connsiteY45" fmla="*/ 0 h 5753100"/>
              <a:gd name="connsiteX46" fmla="*/ 11339516 w 12192000"/>
              <a:gd name="connsiteY46" fmla="*/ 638175 h 5753100"/>
              <a:gd name="connsiteX47" fmla="*/ 11336618 w 12192000"/>
              <a:gd name="connsiteY47" fmla="*/ 666928 h 5753100"/>
              <a:gd name="connsiteX48" fmla="*/ 11403687 w 12192000"/>
              <a:gd name="connsiteY48" fmla="*/ 646109 h 5753100"/>
              <a:gd name="connsiteX49" fmla="*/ 11482391 w 12192000"/>
              <a:gd name="connsiteY49" fmla="*/ 638175 h 5753100"/>
              <a:gd name="connsiteX50" fmla="*/ 11758534 w 12192000"/>
              <a:gd name="connsiteY50" fmla="*/ 752557 h 5753100"/>
              <a:gd name="connsiteX51" fmla="*/ 11803993 w 12192000"/>
              <a:gd name="connsiteY51" fmla="*/ 807654 h 5753100"/>
              <a:gd name="connsiteX52" fmla="*/ 11833368 w 12192000"/>
              <a:gd name="connsiteY52" fmla="*/ 753535 h 5753100"/>
              <a:gd name="connsiteX53" fmla="*/ 12131415 w 12192000"/>
              <a:gd name="connsiteY53" fmla="*/ 448264 h 5753100"/>
              <a:gd name="connsiteX54" fmla="*/ 12192000 w 12192000"/>
              <a:gd name="connsiteY54" fmla="*/ 410454 h 5753100"/>
              <a:gd name="connsiteX55" fmla="*/ 12192000 w 12192000"/>
              <a:gd name="connsiteY55" fmla="*/ 5753100 h 5753100"/>
              <a:gd name="connsiteX56" fmla="*/ 0 w 12192000"/>
              <a:gd name="connsiteY56" fmla="*/ 5753100 h 5753100"/>
              <a:gd name="connsiteX57" fmla="*/ 0 w 12192000"/>
              <a:gd name="connsiteY57" fmla="*/ 156459 h 5753100"/>
              <a:gd name="connsiteX58" fmla="*/ 57533 w 12192000"/>
              <a:gd name="connsiteY58" fmla="*/ 108990 h 5753100"/>
              <a:gd name="connsiteX59" fmla="*/ 414342 w 12192000"/>
              <a:gd name="connsiteY59" fmla="*/ 0 h 57531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</a:cxnLst>
            <a:rect l="l" t="t" r="r" b="b"/>
            <a:pathLst>
              <a:path w="12192000" h="5753100">
                <a:moveTo>
                  <a:pt x="9376863" y="1462271"/>
                </a:moveTo>
                <a:lnTo>
                  <a:pt x="9373093" y="1499671"/>
                </a:lnTo>
                <a:lnTo>
                  <a:pt x="9385406" y="1493740"/>
                </a:lnTo>
                <a:lnTo>
                  <a:pt x="9428009" y="1478147"/>
                </a:lnTo>
                <a:close/>
                <a:moveTo>
                  <a:pt x="414342" y="0"/>
                </a:moveTo>
                <a:cubicBezTo>
                  <a:pt x="766795" y="0"/>
                  <a:pt x="1052516" y="285721"/>
                  <a:pt x="1052516" y="638175"/>
                </a:cubicBezTo>
                <a:lnTo>
                  <a:pt x="1049618" y="666928"/>
                </a:lnTo>
                <a:lnTo>
                  <a:pt x="1116687" y="646109"/>
                </a:lnTo>
                <a:cubicBezTo>
                  <a:pt x="1142109" y="640907"/>
                  <a:pt x="1168431" y="638175"/>
                  <a:pt x="1195392" y="638175"/>
                </a:cubicBezTo>
                <a:cubicBezTo>
                  <a:pt x="1303232" y="638175"/>
                  <a:pt x="1400863" y="681886"/>
                  <a:pt x="1471535" y="752557"/>
                </a:cubicBezTo>
                <a:lnTo>
                  <a:pt x="1516993" y="807654"/>
                </a:lnTo>
                <a:lnTo>
                  <a:pt x="1546368" y="753535"/>
                </a:lnTo>
                <a:cubicBezTo>
                  <a:pt x="1760333" y="436827"/>
                  <a:pt x="2122677" y="228600"/>
                  <a:pt x="2533654" y="228600"/>
                </a:cubicBezTo>
                <a:cubicBezTo>
                  <a:pt x="3109023" y="228600"/>
                  <a:pt x="3589069" y="636725"/>
                  <a:pt x="3700090" y="1179272"/>
                </a:cubicBezTo>
                <a:lnTo>
                  <a:pt x="3721203" y="1388700"/>
                </a:lnTo>
                <a:lnTo>
                  <a:pt x="3770421" y="1395271"/>
                </a:lnTo>
                <a:lnTo>
                  <a:pt x="3785548" y="1377801"/>
                </a:lnTo>
                <a:cubicBezTo>
                  <a:pt x="3854899" y="1314768"/>
                  <a:pt x="3947026" y="1276350"/>
                  <a:pt x="4048127" y="1276350"/>
                </a:cubicBezTo>
                <a:cubicBezTo>
                  <a:pt x="4129006" y="1276350"/>
                  <a:pt x="4204147" y="1300937"/>
                  <a:pt x="4266474" y="1343045"/>
                </a:cubicBezTo>
                <a:lnTo>
                  <a:pt x="4301481" y="1371928"/>
                </a:lnTo>
                <a:lnTo>
                  <a:pt x="4326469" y="1248165"/>
                </a:lnTo>
                <a:cubicBezTo>
                  <a:pt x="4385752" y="1108000"/>
                  <a:pt x="4524544" y="1009650"/>
                  <a:pt x="4686303" y="1009650"/>
                </a:cubicBezTo>
                <a:cubicBezTo>
                  <a:pt x="4767183" y="1009650"/>
                  <a:pt x="4842321" y="1034237"/>
                  <a:pt x="4904651" y="1076345"/>
                </a:cubicBezTo>
                <a:lnTo>
                  <a:pt x="4943944" y="1108767"/>
                </a:lnTo>
                <a:lnTo>
                  <a:pt x="4933952" y="1009650"/>
                </a:lnTo>
                <a:cubicBezTo>
                  <a:pt x="4933952" y="657196"/>
                  <a:pt x="5219673" y="371475"/>
                  <a:pt x="5572127" y="371475"/>
                </a:cubicBezTo>
                <a:cubicBezTo>
                  <a:pt x="5836466" y="371475"/>
                  <a:pt x="6063269" y="532193"/>
                  <a:pt x="6160150" y="761243"/>
                </a:cubicBezTo>
                <a:lnTo>
                  <a:pt x="6170212" y="793663"/>
                </a:lnTo>
                <a:lnTo>
                  <a:pt x="6284838" y="699089"/>
                </a:lnTo>
                <a:cubicBezTo>
                  <a:pt x="6430777" y="600494"/>
                  <a:pt x="6606710" y="542924"/>
                  <a:pt x="6796088" y="542924"/>
                </a:cubicBezTo>
                <a:cubicBezTo>
                  <a:pt x="7237973" y="542924"/>
                  <a:pt x="7606648" y="856364"/>
                  <a:pt x="7691912" y="1273041"/>
                </a:cubicBezTo>
                <a:lnTo>
                  <a:pt x="7696549" y="1319031"/>
                </a:lnTo>
                <a:lnTo>
                  <a:pt x="7753739" y="1287989"/>
                </a:lnTo>
                <a:cubicBezTo>
                  <a:pt x="7800461" y="1268228"/>
                  <a:pt x="7851828" y="1257300"/>
                  <a:pt x="7905749" y="1257300"/>
                </a:cubicBezTo>
                <a:cubicBezTo>
                  <a:pt x="7959670" y="1257300"/>
                  <a:pt x="8011037" y="1268228"/>
                  <a:pt x="8057760" y="1287989"/>
                </a:cubicBezTo>
                <a:lnTo>
                  <a:pt x="8116690" y="1319975"/>
                </a:lnTo>
                <a:lnTo>
                  <a:pt x="8151164" y="1208917"/>
                </a:lnTo>
                <a:cubicBezTo>
                  <a:pt x="8248043" y="979867"/>
                  <a:pt x="8474846" y="819149"/>
                  <a:pt x="8739187" y="819149"/>
                </a:cubicBezTo>
                <a:cubicBezTo>
                  <a:pt x="8783244" y="819149"/>
                  <a:pt x="8826259" y="823613"/>
                  <a:pt x="8867802" y="832114"/>
                </a:cubicBezTo>
                <a:lnTo>
                  <a:pt x="8963522" y="861828"/>
                </a:lnTo>
                <a:lnTo>
                  <a:pt x="8975988" y="738160"/>
                </a:lnTo>
                <a:cubicBezTo>
                  <a:pt x="9035496" y="447355"/>
                  <a:pt x="9292802" y="228600"/>
                  <a:pt x="9601198" y="228600"/>
                </a:cubicBezTo>
                <a:cubicBezTo>
                  <a:pt x="9766412" y="228600"/>
                  <a:pt x="9916961" y="291381"/>
                  <a:pt x="10030293" y="394387"/>
                </a:cubicBezTo>
                <a:lnTo>
                  <a:pt x="10091844" y="458948"/>
                </a:lnTo>
                <a:lnTo>
                  <a:pt x="10113318" y="389769"/>
                </a:lnTo>
                <a:cubicBezTo>
                  <a:pt x="10210199" y="160718"/>
                  <a:pt x="10437002" y="0"/>
                  <a:pt x="10701342" y="0"/>
                </a:cubicBezTo>
                <a:cubicBezTo>
                  <a:pt x="11053795" y="0"/>
                  <a:pt x="11339516" y="285721"/>
                  <a:pt x="11339516" y="638175"/>
                </a:cubicBezTo>
                <a:lnTo>
                  <a:pt x="11336618" y="666928"/>
                </a:lnTo>
                <a:lnTo>
                  <a:pt x="11403687" y="646109"/>
                </a:lnTo>
                <a:cubicBezTo>
                  <a:pt x="11429109" y="640907"/>
                  <a:pt x="11455431" y="638175"/>
                  <a:pt x="11482391" y="638175"/>
                </a:cubicBezTo>
                <a:cubicBezTo>
                  <a:pt x="11590232" y="638175"/>
                  <a:pt x="11687863" y="681886"/>
                  <a:pt x="11758534" y="752557"/>
                </a:cubicBezTo>
                <a:lnTo>
                  <a:pt x="11803993" y="807654"/>
                </a:lnTo>
                <a:lnTo>
                  <a:pt x="11833368" y="753535"/>
                </a:lnTo>
                <a:cubicBezTo>
                  <a:pt x="11913605" y="634770"/>
                  <a:pt x="12014707" y="531259"/>
                  <a:pt x="12131415" y="448264"/>
                </a:cubicBezTo>
                <a:lnTo>
                  <a:pt x="12192000" y="410454"/>
                </a:lnTo>
                <a:lnTo>
                  <a:pt x="12192000" y="5753100"/>
                </a:lnTo>
                <a:lnTo>
                  <a:pt x="0" y="5753100"/>
                </a:lnTo>
                <a:lnTo>
                  <a:pt x="0" y="156459"/>
                </a:lnTo>
                <a:lnTo>
                  <a:pt x="57533" y="108990"/>
                </a:lnTo>
                <a:cubicBezTo>
                  <a:pt x="159386" y="40180"/>
                  <a:pt x="282172" y="0"/>
                  <a:pt x="414342" y="0"/>
                </a:cubicBezTo>
                <a:close/>
              </a:path>
            </a:pathLst>
          </a:custGeom>
          <a:solidFill>
            <a:schemeClr val="bg2">
              <a:alpha val="58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lang="id-ID" sz="1867" b="0" i="0" u="none" strike="noStrike" kern="0" cap="none" spc="0" normalizeH="0" baseline="0" noProof="0">
              <a:ln>
                <a:noFill/>
              </a:ln>
              <a:solidFill>
                <a:srgbClr val="FFB64C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3A31073-3FCE-7DDC-738D-6478D01D6DF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9325"/>
          <a:stretch/>
        </p:blipFill>
        <p:spPr>
          <a:xfrm>
            <a:off x="9497229" y="3741571"/>
            <a:ext cx="3138417" cy="323819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49B2F85-1F36-8233-A1FC-540CBAA07DFC}"/>
              </a:ext>
            </a:extLst>
          </p:cNvPr>
          <p:cNvSpPr txBox="1">
            <a:spLocks/>
          </p:cNvSpPr>
          <p:nvPr/>
        </p:nvSpPr>
        <p:spPr>
          <a:xfrm>
            <a:off x="-868593" y="3389762"/>
            <a:ext cx="12969380" cy="1600439"/>
          </a:xfrm>
          <a:prstGeom prst="rect">
            <a:avLst/>
          </a:prstGeom>
        </p:spPr>
        <p:txBody>
          <a:bodyPr vert="horz" lIns="121920" tIns="60960" rIns="121920" bIns="60960" rtlCol="0" anchor="b">
            <a:no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50000"/>
                  </a:srgbClr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Soạn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yêu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cầu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các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khối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00B0F0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#9Slide05 Bodega Script" pitchFamily="2" charset="0"/>
                <a:sym typeface="Arial"/>
              </a:rPr>
              <a:t>lớp</a:t>
            </a:r>
            <a:endParaRPr kumimoji="0" lang="en-US" sz="4667" b="1" i="0" u="none" strike="noStrike" kern="1200" cap="none" spc="0" normalizeH="0" baseline="0" noProof="0">
              <a:ln>
                <a:noFill/>
              </a:ln>
              <a:solidFill>
                <a:srgbClr val="00B0F0"/>
              </a:solidFill>
              <a:effectLst/>
              <a:uLnTx/>
              <a:uFillTx/>
              <a:latin typeface="SVN-Dancing Script" panose="02040603050506020204" pitchFamily="18" charset="0"/>
              <a:ea typeface="+mj-ea"/>
              <a:cs typeface="#9Slide05 Bodega Script" pitchFamily="2" charset="0"/>
              <a:sym typeface="Arial"/>
            </a:endParaRP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Thiết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kế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bài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 err="1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giảng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BC3259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 </a:t>
            </a:r>
            <a:r>
              <a:rPr kumimoji="0" lang="en-US" sz="4667" b="1" i="0" u="none" strike="noStrike" kern="1200" cap="none" spc="0" normalizeH="0" baseline="0" noProof="0">
                <a:ln>
                  <a:noFill/>
                </a:ln>
                <a:solidFill>
                  <a:srgbClr val="2E9733"/>
                </a:solidFill>
                <a:effectLst/>
                <a:uLnTx/>
                <a:uFillTx/>
                <a:latin typeface="SVN-Dancing Script" panose="02040603050506020204" pitchFamily="18" charset="0"/>
                <a:ea typeface="+mj-ea"/>
                <a:cs typeface="+mj-cs"/>
                <a:sym typeface="Arial"/>
              </a:rPr>
              <a:t>E – Learning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7AC1BF12-2D57-A04F-768A-0BB37B02C051}"/>
              </a:ext>
            </a:extLst>
          </p:cNvPr>
          <p:cNvSpPr txBox="1"/>
          <p:nvPr/>
        </p:nvSpPr>
        <p:spPr>
          <a:xfrm>
            <a:off x="1" y="5108352"/>
            <a:ext cx="10346724" cy="1323632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82550" h="38100" prst="coolSlant"/>
            </a:sp3d>
          </a:bodyPr>
          <a:lstStyle/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43671B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MĂNG NON – TÀI LIỆU TIỂU HỌC </a:t>
            </a: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Mời truy cập: </a:t>
            </a:r>
            <a:r>
              <a:rPr kumimoji="0" lang="en-US" sz="2667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  <a:hlinkClick r:id="rId4">
                  <a:extLst>
                    <a:ext uri="{A12FA001-AC4F-418D-AE19-62706E023703}">
                      <ahyp:hlinkClr xmlns=""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kumimoji="0" lang="en-US" sz="2667" b="0" i="0" u="none" strike="noStrike" kern="1200" cap="none" spc="0" normalizeH="0" baseline="0" noProof="0">
              <a:ln>
                <a:noFill/>
              </a:ln>
              <a:solidFill>
                <a:srgbClr val="002060"/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  <a:p>
            <a:pPr marL="0" marR="0" lvl="0" indent="0" algn="ctr" defTabSz="6095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Times New Roman" panose="02020603050405020304" pitchFamily="18" charset="0"/>
                <a:sym typeface="Arial"/>
              </a:rPr>
              <a:t>ZALO :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0382348780</a:t>
            </a:r>
            <a:r>
              <a:rPr kumimoji="0" lang="en-US" sz="2667" b="1" i="0" u="none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 - </a:t>
            </a:r>
            <a:r>
              <a:rPr kumimoji="0" lang="en-US" sz="2667" b="1" i="0" u="sng" strike="noStrike" kern="1200" cap="none" spc="0" normalizeH="0" baseline="0" noProof="0">
                <a:ln>
                  <a:noFill/>
                </a:ln>
                <a:solidFill>
                  <a:srgbClr val="D63E3D">
                    <a:lumMod val="75000"/>
                  </a:srgbClr>
                </a:solidFill>
                <a:effectLst>
                  <a:glow rad="63500">
                    <a:srgbClr val="FCF2BA">
                      <a:satMod val="175000"/>
                      <a:alpha val="40000"/>
                    </a:srgbClr>
                  </a:glow>
                </a:effectLst>
                <a:uLnTx/>
                <a:uFillTx/>
                <a:latin typeface="UTM Avo" panose="02040603050506020204" pitchFamily="18" charset="0"/>
                <a:ea typeface="+mn-ea"/>
                <a:cs typeface="Arial"/>
                <a:sym typeface="Arial"/>
              </a:rPr>
              <a:t>0984848929</a:t>
            </a:r>
            <a:endParaRPr kumimoji="0" lang="en-US" sz="2667" b="1" i="0" u="none" strike="noStrike" kern="1200" cap="none" spc="0" normalizeH="0" baseline="0" noProof="0" dirty="0">
              <a:ln>
                <a:noFill/>
              </a:ln>
              <a:solidFill>
                <a:srgbClr val="D63E3D">
                  <a:lumMod val="75000"/>
                </a:srgbClr>
              </a:solidFill>
              <a:effectLst>
                <a:glow rad="63500">
                  <a:srgbClr val="FCF2BA">
                    <a:satMod val="175000"/>
                    <a:alpha val="40000"/>
                  </a:srgbClr>
                </a:glow>
              </a:effectLst>
              <a:uLnTx/>
              <a:uFillTx/>
              <a:latin typeface="UTM Avo" panose="02040603050506020204" pitchFamily="18" charset="0"/>
              <a:ea typeface="+mn-ea"/>
              <a:cs typeface="Times New Roman" panose="02020603050405020304" pitchFamily="18" charset="0"/>
              <a:sym typeface="Arial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4E71926-8BF3-F518-3047-A9C5F7475B8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01843" y="1626439"/>
            <a:ext cx="11388315" cy="192650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C623E4-8592-CDC4-D892-473045F2495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2626084" y="594520"/>
            <a:ext cx="17195357" cy="996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4098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50" presetClass="entr" presetSubtype="0" decel="10000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3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2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KHỞI</a:t>
              </a:r>
              <a:r>
                <a:rPr kumimoji="0" lang="en-US" altLang="zh-CN" sz="8800" b="0" i="0" u="none" strike="noStrike" kern="1200" cap="none" spc="0" normalizeH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 ĐỘNG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#9Slide07 Cadena" panose="02000503000000020004" pitchFamily="2" charset="0"/>
                  <a:ea typeface="胡晓波真帅体" panose="02010600030101010101" pitchFamily="2" charset="-122"/>
                  <a:sym typeface="Arial" panose="020B0604020202020204" pitchFamily="34" charset="0"/>
                </a:rPr>
                <a:t>01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899033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KHÁM</a:t>
              </a:r>
            </a:p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88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#9Slide07 Cadena" panose="02000503000000020004" pitchFamily="2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PHÁ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#9Slide07 Cadena" panose="02000503000000020004" pitchFamily="2" charset="0"/>
                  <a:ea typeface="胡晓波真帅体" panose="02010600030101010101" pitchFamily="2" charset="-122"/>
                  <a:sym typeface="Arial" panose="020B0604020202020204" pitchFamily="34" charset="0"/>
                </a:rPr>
                <a:t>02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424325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1CA444-016E-B87A-B8AF-52C55CEAC1D3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思源黑体 CN Normal" panose="020B0400000000000000" pitchFamily="34" charset="-122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思源黑体 CN Normal" panose="020B0400000000000000" pitchFamily="34" charset="-122"/>
                <a:sym typeface="Arial" panose="020B0604020202020204" pitchFamily="34" charset="0"/>
              </a:rPr>
              <a:t> 1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#9Slide07 Cadena" panose="02000503000000020004" pitchFamily="2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627690" y="529815"/>
            <a:ext cx="8973650" cy="1754326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trên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giấy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ô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rồi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điểm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đó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nào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sau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đây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là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vẽ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Mai?</a:t>
            </a:r>
            <a:endParaRPr lang="en-US" sz="36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/>
          <p:cNvGrpSpPr/>
          <p:nvPr/>
        </p:nvGrpSpPr>
        <p:grpSpPr>
          <a:xfrm>
            <a:off x="1249960" y="2718510"/>
            <a:ext cx="9986332" cy="3330597"/>
            <a:chOff x="1117237" y="1580535"/>
            <a:chExt cx="9986332" cy="3330597"/>
          </a:xfrm>
        </p:grpSpPr>
        <p:pic>
          <p:nvPicPr>
            <p:cNvPr id="8" name="Picture 7"/>
            <p:cNvPicPr>
              <a:picLocks noChangeAspect="1"/>
            </p:cNvPicPr>
            <p:nvPr/>
          </p:nvPicPr>
          <p:blipFill rotWithShape="1">
            <a:blip r:embed="rId2"/>
            <a:srcRect r="52038" b="40577"/>
            <a:stretch/>
          </p:blipFill>
          <p:spPr>
            <a:xfrm>
              <a:off x="1117237" y="1580535"/>
              <a:ext cx="5016612" cy="3330597"/>
            </a:xfrm>
            <a:prstGeom prst="rect">
              <a:avLst/>
            </a:prstGeom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 rotWithShape="1">
            <a:blip r:embed="rId2"/>
            <a:srcRect r="52038" b="40577"/>
            <a:stretch/>
          </p:blipFill>
          <p:spPr>
            <a:xfrm>
              <a:off x="6086957" y="1580535"/>
              <a:ext cx="5016612" cy="3330597"/>
            </a:xfrm>
            <a:prstGeom prst="rect">
              <a:avLst/>
            </a:prstGeom>
          </p:spPr>
        </p:pic>
      </p:grpSp>
      <p:sp>
        <p:nvSpPr>
          <p:cNvPr id="12" name="Rectangle 11"/>
          <p:cNvSpPr/>
          <p:nvPr/>
        </p:nvSpPr>
        <p:spPr>
          <a:xfrm>
            <a:off x="1771483" y="3319564"/>
            <a:ext cx="3550794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266572" y="3319563"/>
            <a:ext cx="1822351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/>
          <p:cNvSpPr/>
          <p:nvPr/>
        </p:nvSpPr>
        <p:spPr>
          <a:xfrm>
            <a:off x="8986326" y="3343009"/>
            <a:ext cx="1705059" cy="1697911"/>
          </a:xfrm>
          <a:prstGeom prst="rect">
            <a:avLst/>
          </a:pr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3423138" y="322577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434862" y="4902169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7514467" y="321405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7526191" y="489044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/>
          <p:cNvSpPr/>
          <p:nvPr/>
        </p:nvSpPr>
        <p:spPr>
          <a:xfrm>
            <a:off x="9706675" y="324922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Oval 19"/>
          <p:cNvSpPr/>
          <p:nvPr/>
        </p:nvSpPr>
        <p:spPr>
          <a:xfrm>
            <a:off x="9718399" y="4925617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Oval 20"/>
          <p:cNvSpPr/>
          <p:nvPr/>
        </p:nvSpPr>
        <p:spPr>
          <a:xfrm>
            <a:off x="1711579" y="4093283"/>
            <a:ext cx="194080" cy="22080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/>
          <p:cNvSpPr/>
          <p:nvPr/>
        </p:nvSpPr>
        <p:spPr>
          <a:xfrm>
            <a:off x="5216684" y="4032737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3" name="Oval 22"/>
          <p:cNvSpPr/>
          <p:nvPr/>
        </p:nvSpPr>
        <p:spPr>
          <a:xfrm>
            <a:off x="6160620" y="3995926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Oval 23"/>
          <p:cNvSpPr/>
          <p:nvPr/>
        </p:nvSpPr>
        <p:spPr>
          <a:xfrm>
            <a:off x="7974392" y="4028832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Oval 24"/>
          <p:cNvSpPr/>
          <p:nvPr/>
        </p:nvSpPr>
        <p:spPr>
          <a:xfrm>
            <a:off x="8889423" y="4009909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/>
          <p:cNvSpPr/>
          <p:nvPr/>
        </p:nvSpPr>
        <p:spPr>
          <a:xfrm>
            <a:off x="10585965" y="4042815"/>
            <a:ext cx="192024" cy="219456"/>
          </a:xfrm>
          <a:prstGeom prst="ellipse">
            <a:avLst/>
          </a:prstGeom>
          <a:solidFill>
            <a:schemeClr val="tx1"/>
          </a:solidFill>
          <a:ln>
            <a:solidFill>
              <a:srgbClr val="BA2F0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Rounded Rectangle 26"/>
          <p:cNvSpPr/>
          <p:nvPr/>
        </p:nvSpPr>
        <p:spPr>
          <a:xfrm>
            <a:off x="2481275" y="5696038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8" name="Rounded Rectangle 27"/>
          <p:cNvSpPr/>
          <p:nvPr/>
        </p:nvSpPr>
        <p:spPr>
          <a:xfrm>
            <a:off x="6104572" y="5690197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2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9" name="Rounded Rectangle 28"/>
          <p:cNvSpPr/>
          <p:nvPr/>
        </p:nvSpPr>
        <p:spPr>
          <a:xfrm>
            <a:off x="8758103" y="5681309"/>
            <a:ext cx="2019886" cy="633046"/>
          </a:xfrm>
          <a:prstGeom prst="roundRect">
            <a:avLst/>
          </a:prstGeom>
          <a:solidFill>
            <a:srgbClr val="00B0F0"/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10585965" y="-1721056"/>
            <a:ext cx="397879" cy="7694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2" name="Straight Connector 31"/>
          <p:cNvCxnSpPr/>
          <p:nvPr/>
        </p:nvCxnSpPr>
        <p:spPr>
          <a:xfrm>
            <a:off x="4501161" y="1101970"/>
            <a:ext cx="2676586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/>
          <p:cNvCxnSpPr/>
          <p:nvPr/>
        </p:nvCxnSpPr>
        <p:spPr>
          <a:xfrm>
            <a:off x="2730476" y="1720588"/>
            <a:ext cx="8686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061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4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7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8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4" fill="hold">
                      <p:stCondLst>
                        <p:cond delay="indefinite"/>
                      </p:stCondLst>
                      <p:childTnLst>
                        <p:par>
                          <p:cTn id="95" fill="hold">
                            <p:stCondLst>
                              <p:cond delay="0"/>
                            </p:stCondLst>
                            <p:childTnLst>
                              <p:par>
                                <p:cTn id="9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23" presetClass="emph" presetSubtype="0" repeatCount="3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0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10842353" s="0" l="0"/>
                                      </p:by>
                                    </p:animClr>
                                    <p:set>
                                      <p:cBhvr>
                                        <p:cTn id="105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29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文本框 3">
            <a:extLst>
              <a:ext uri="{FF2B5EF4-FFF2-40B4-BE49-F238E27FC236}">
                <a16:creationId xmlns:a16="http://schemas.microsoft.com/office/drawing/2014/main" id="{541CA444-016E-B87A-B8AF-52C55CEAC1D3}"/>
              </a:ext>
            </a:extLst>
          </p:cNvPr>
          <p:cNvSpPr txBox="1"/>
          <p:nvPr/>
        </p:nvSpPr>
        <p:spPr>
          <a:xfrm>
            <a:off x="573735" y="822155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思源黑体 CN Normal" panose="020B0400000000000000" pitchFamily="34" charset="-122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思源黑体 CN Normal" panose="020B0400000000000000" pitchFamily="34" charset="-122"/>
                <a:sym typeface="Arial" panose="020B0604020202020204" pitchFamily="34" charset="0"/>
              </a:rPr>
              <a:t> 2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#9Slide07 Cadena" panose="02000503000000020004" pitchFamily="2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942492" y="404252"/>
            <a:ext cx="8649910" cy="2062103"/>
          </a:xfrm>
          <a:prstGeom prst="rect">
            <a:avLst/>
          </a:prstGeom>
          <a:noFill/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>
                <a:latin typeface="Cambria" panose="02040503050406030204" pitchFamily="18" charset="0"/>
                <a:ea typeface="Cambria" panose="02040503050406030204" pitchFamily="18" charset="0"/>
              </a:rPr>
              <a:t>Một tờ giấy hình tròn được dán vào hình vuông (như hình vẽ). Biết bán kính của hình tròn là 2cm. Hỏi cạnh hình vuông dài bao nhiêu xăng -ti -mét?</a:t>
            </a:r>
            <a:r>
              <a:rPr lang="vi-VN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  <a:endParaRPr lang="en-US" sz="5400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0" name="Left Brace 29"/>
          <p:cNvSpPr/>
          <p:nvPr/>
        </p:nvSpPr>
        <p:spPr>
          <a:xfrm>
            <a:off x="10585965" y="-1721056"/>
            <a:ext cx="397879" cy="769472"/>
          </a:xfrm>
          <a:prstGeom prst="leftBrac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/>
          <p:cNvSpPr/>
          <p:nvPr/>
        </p:nvSpPr>
        <p:spPr>
          <a:xfrm>
            <a:off x="1031630" y="2719753"/>
            <a:ext cx="3821723" cy="3563816"/>
          </a:xfrm>
          <a:prstGeom prst="rect">
            <a:avLst/>
          </a:prstGeom>
          <a:ln>
            <a:solidFill>
              <a:schemeClr val="tx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Oval 2"/>
          <p:cNvSpPr/>
          <p:nvPr/>
        </p:nvSpPr>
        <p:spPr>
          <a:xfrm>
            <a:off x="1031630" y="2719753"/>
            <a:ext cx="3821723" cy="3563816"/>
          </a:xfrm>
          <a:prstGeom prst="ellipse">
            <a:avLst/>
          </a:prstGeom>
          <a:ln w="28575">
            <a:solidFill>
              <a:schemeClr val="tx1"/>
            </a:solidFill>
          </a:ln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924800" y="915939"/>
            <a:ext cx="3610708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Rectangle 30"/>
          <p:cNvSpPr/>
          <p:nvPr/>
        </p:nvSpPr>
        <p:spPr>
          <a:xfrm>
            <a:off x="2942491" y="1380852"/>
            <a:ext cx="2590801" cy="548640"/>
          </a:xfrm>
          <a:prstGeom prst="rect">
            <a:avLst/>
          </a:prstGeom>
          <a:solidFill>
            <a:srgbClr val="FFC000">
              <a:alpha val="33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2848707" y="4337539"/>
            <a:ext cx="222740" cy="211015"/>
          </a:xfrm>
          <a:prstGeom prst="ellipse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5" name="Straight Connector 34"/>
          <p:cNvCxnSpPr/>
          <p:nvPr/>
        </p:nvCxnSpPr>
        <p:spPr>
          <a:xfrm flipV="1">
            <a:off x="3053861" y="4478215"/>
            <a:ext cx="1828800" cy="0"/>
          </a:xfrm>
          <a:prstGeom prst="line">
            <a:avLst/>
          </a:prstGeom>
          <a:ln w="57150">
            <a:solidFill>
              <a:srgbClr val="BA2F0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Rectangle 36"/>
          <p:cNvSpPr/>
          <p:nvPr/>
        </p:nvSpPr>
        <p:spPr>
          <a:xfrm>
            <a:off x="3276600" y="3809999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2cm</a:t>
            </a:r>
            <a:endParaRPr lang="en-US" sz="2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 flipV="1">
            <a:off x="1019907" y="4454769"/>
            <a:ext cx="3833446" cy="0"/>
          </a:xfrm>
          <a:prstGeom prst="line">
            <a:avLst/>
          </a:prstGeom>
          <a:ln w="76200">
            <a:solidFill>
              <a:srgbClr val="FFFF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/>
        </p:nvSpPr>
        <p:spPr>
          <a:xfrm>
            <a:off x="5533292" y="2872120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Em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nhận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xét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gì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5257459" y="4443046"/>
            <a:ext cx="6002921" cy="1754326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ường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nằm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khít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trong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trùng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endParaRPr lang="en-US" sz="3600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5532587" y="2872120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tròn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600" dirty="0" smtClean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chemeClr val="tx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4" name="Rectangle 43"/>
          <p:cNvSpPr/>
          <p:nvPr/>
        </p:nvSpPr>
        <p:spPr>
          <a:xfrm>
            <a:off x="2268416" y="4665784"/>
            <a:ext cx="1383322" cy="63304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40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40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5" name="TextBox 44"/>
          <p:cNvSpPr txBox="1"/>
          <p:nvPr/>
        </p:nvSpPr>
        <p:spPr>
          <a:xfrm>
            <a:off x="5532587" y="2884638"/>
            <a:ext cx="5451257" cy="120032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Vậy</a:t>
            </a:r>
            <a:r>
              <a:rPr lang="en-US" sz="3600" dirty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cạnh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vuông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xăng-ti-mét</a:t>
            </a:r>
            <a:r>
              <a:rPr lang="en-US" sz="36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6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48" name="Rectangle 47"/>
          <p:cNvSpPr/>
          <p:nvPr/>
        </p:nvSpPr>
        <p:spPr>
          <a:xfrm>
            <a:off x="6671110" y="4591123"/>
            <a:ext cx="3059044" cy="1415415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8800" b="1" dirty="0"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r>
              <a:rPr lang="en-US" sz="8800" b="1" dirty="0" smtClean="0">
                <a:latin typeface="Cambria" panose="02040503050406030204" pitchFamily="18" charset="0"/>
                <a:ea typeface="Cambria" panose="02040503050406030204" pitchFamily="18" charset="0"/>
              </a:rPr>
              <a:t>cm</a:t>
            </a:r>
            <a:endParaRPr lang="en-US" sz="8800" b="1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709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6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1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6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2.96296E-6 L 0.00065 0.26666 " pathEditMode="relative" rAng="0" ptsTypes="AA">
                                      <p:cBhvr>
                                        <p:cTn id="100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" y="13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5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6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7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30" grpId="0" animBg="1"/>
      <p:bldP spid="2" grpId="0" animBg="1"/>
      <p:bldP spid="3" grpId="0" animBg="1"/>
      <p:bldP spid="6" grpId="0" animBg="1"/>
      <p:bldP spid="31" grpId="0" animBg="1"/>
      <p:bldP spid="10" grpId="0" animBg="1"/>
      <p:bldP spid="37" grpId="0"/>
      <p:bldP spid="40" grpId="0" animBg="1"/>
      <p:bldP spid="40" grpId="1" animBg="1"/>
      <p:bldP spid="41" grpId="0"/>
      <p:bldP spid="41" grpId="1"/>
      <p:bldP spid="42" grpId="0" animBg="1"/>
      <p:bldP spid="44" grpId="0"/>
      <p:bldP spid="45" grpId="0" animBg="1"/>
      <p:bldP spid="4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>
          <a:xfrm>
            <a:off x="234461" y="164123"/>
            <a:ext cx="11746523" cy="6447691"/>
          </a:xfrm>
          <a:prstGeom prst="roundRect">
            <a:avLst>
              <a:gd name="adj" fmla="val 6781"/>
            </a:avLst>
          </a:prstGeom>
          <a:solidFill>
            <a:schemeClr val="bg1"/>
          </a:solidFill>
          <a:ln w="28575"/>
          <a:effectLst>
            <a:softEdge rad="3175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15" name="文本框 3">
            <a:extLst>
              <a:ext uri="{FF2B5EF4-FFF2-40B4-BE49-F238E27FC236}">
                <a16:creationId xmlns:a16="http://schemas.microsoft.com/office/drawing/2014/main" id="{541CA444-016E-B87A-B8AF-52C55CEAC1D3}"/>
              </a:ext>
            </a:extLst>
          </p:cNvPr>
          <p:cNvSpPr txBox="1"/>
          <p:nvPr/>
        </p:nvSpPr>
        <p:spPr>
          <a:xfrm>
            <a:off x="853588" y="775262"/>
            <a:ext cx="1907540" cy="1015663"/>
          </a:xfrm>
          <a:prstGeom prst="rect">
            <a:avLst/>
          </a:prstGeom>
          <a:solidFill>
            <a:schemeClr val="bg1"/>
          </a:solidFill>
          <a:ln>
            <a:prstDash val="dashDot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0" i="0" u="none" strike="noStrike" kern="1200" cap="none" spc="0" normalizeH="0" baseline="0" noProof="0" dirty="0" err="1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思源黑体 CN Normal" panose="020B0400000000000000" pitchFamily="34" charset="-122"/>
                <a:sym typeface="Arial" panose="020B0604020202020204" pitchFamily="34" charset="0"/>
              </a:rPr>
              <a:t>Bài</a:t>
            </a:r>
            <a:r>
              <a:rPr kumimoji="0" lang="en-US" altLang="zh-CN" sz="6000" b="0" i="0" u="none" strike="noStrike" kern="1200" cap="none" spc="0" normalizeH="0" noProof="0" dirty="0" smtClean="0">
                <a:ln>
                  <a:noFill/>
                </a:ln>
                <a:solidFill>
                  <a:schemeClr val="accent1">
                    <a:lumMod val="75000"/>
                  </a:schemeClr>
                </a:solidFill>
                <a:effectLst/>
                <a:uLnTx/>
                <a:uFillTx/>
                <a:latin typeface="#9Slide07 Cadena" panose="02000503000000020004" pitchFamily="2" charset="0"/>
                <a:ea typeface="思源黑体 CN Normal" panose="020B0400000000000000" pitchFamily="34" charset="-122"/>
                <a:sym typeface="Arial" panose="020B0604020202020204" pitchFamily="34" charset="0"/>
              </a:rPr>
              <a:t> 3</a:t>
            </a:r>
            <a:endParaRPr kumimoji="0" lang="zh-CN" altLang="en-US" sz="6000" b="0" i="0" u="none" strike="noStrike" kern="1200" cap="none" spc="0" normalizeH="0" baseline="0" noProof="0" dirty="0">
              <a:ln>
                <a:noFill/>
              </a:ln>
              <a:solidFill>
                <a:schemeClr val="accent1">
                  <a:lumMod val="75000"/>
                </a:schemeClr>
              </a:solidFill>
              <a:effectLst/>
              <a:uLnTx/>
              <a:uFillTx/>
              <a:latin typeface="#9Slide07 Cadena" panose="02000503000000020004" pitchFamily="2" charset="0"/>
              <a:ea typeface="思源黑体 CN Normal" panose="020B0400000000000000" pitchFamily="34" charset="-122"/>
              <a:sym typeface="Arial" panose="020B060402020202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942492" y="357360"/>
            <a:ext cx="8649910" cy="2554545"/>
          </a:xfrm>
          <a:prstGeom prst="rect">
            <a:avLst/>
          </a:prstGeom>
          <a:noFill/>
          <a:ln>
            <a:noFill/>
            <a:prstDash val="dashDot"/>
          </a:ln>
        </p:spPr>
        <p:txBody>
          <a:bodyPr wrap="square" rtlCol="0">
            <a:spAutoFit/>
          </a:bodyPr>
          <a:lstStyle/>
          <a:p>
            <a:pPr algn="just" fontAlgn="base"/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Cái ao của chú ếch có dạng hình chữ nhật (như hình vẽ). Mỗi lá súng có dạng hình tròn đường kính 1 dm. Em hãy tìm: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a. Chiều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dài của cái ao</a:t>
            </a:r>
            <a:r>
              <a:rPr lang="en-US" sz="3200" dirty="0">
                <a:latin typeface="Cambria" panose="02040503050406030204" pitchFamily="18" charset="0"/>
                <a:ea typeface="Cambria" panose="02040503050406030204" pitchFamily="18" charset="0"/>
              </a:rPr>
              <a:t>​</a:t>
            </a:r>
          </a:p>
          <a:p>
            <a:pPr algn="just" fontAlgn="base"/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b. Chiều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rộng của cái ao</a:t>
            </a:r>
            <a:endParaRPr lang="en-US" sz="32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40885" y="3105142"/>
            <a:ext cx="5540099" cy="3423809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660626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53588" y="3105142"/>
            <a:ext cx="4984504" cy="1077218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Chiều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ao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được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xếp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bởi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845421" y="3105142"/>
            <a:ext cx="4984504" cy="1077218"/>
          </a:xfrm>
          <a:prstGeom prst="rect">
            <a:avLst/>
          </a:prstGeom>
          <a:solidFill>
            <a:srgbClr val="92D050"/>
          </a:solidFill>
          <a:ln w="28575">
            <a:solidFill>
              <a:schemeClr val="tx1"/>
            </a:solidFill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Mỗi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lá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súng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đường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kính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dài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bao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200" dirty="0" err="1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nhiêu</a:t>
            </a:r>
            <a:r>
              <a:rPr lang="en-US" sz="32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  <a:endParaRPr lang="en-US" sz="32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158604" y="4536939"/>
            <a:ext cx="237447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smtClean="0">
                <a:latin typeface="Cambria" panose="02040503050406030204" pitchFamily="18" charset="0"/>
                <a:ea typeface="Cambria" panose="02040503050406030204" pitchFamily="18" charset="0"/>
              </a:rPr>
              <a:t>1dm</a:t>
            </a:r>
            <a:endParaRPr lang="en-US" sz="5400" dirty="0"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2" name="TextBox 21"/>
          <p:cNvSpPr txBox="1"/>
          <p:nvPr/>
        </p:nvSpPr>
        <p:spPr>
          <a:xfrm>
            <a:off x="652460" y="3266484"/>
            <a:ext cx="5577406" cy="156966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7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lá súng nằm vừa </a:t>
            </a: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khít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hết chiều dài nên chiều dài </a:t>
            </a: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là: </a:t>
            </a:r>
          </a:p>
          <a:p>
            <a:pPr algn="ctr"/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7 x 1= 7 (dm)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652459" y="4797055"/>
            <a:ext cx="5370425" cy="830997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marL="514350" indent="-514350" algn="ctr">
              <a:buAutoNum type="alphaLcPeriod"/>
            </a:pPr>
            <a:r>
              <a:rPr lang="en-US" sz="4800" dirty="0" smtClean="0">
                <a:solidFill>
                  <a:schemeClr val="bg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B. 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445477" y="4789066"/>
            <a:ext cx="6160788" cy="1569660"/>
          </a:xfrm>
          <a:prstGeom prst="rect">
            <a:avLst/>
          </a:prstGeom>
          <a:noFill/>
          <a:ln w="28575">
            <a:noFill/>
            <a:prstDash val="lgDash"/>
          </a:ln>
        </p:spPr>
        <p:txBody>
          <a:bodyPr wrap="square" rtlCol="0">
            <a:spAutoFit/>
          </a:bodyPr>
          <a:lstStyle/>
          <a:p>
            <a:pPr algn="ctr"/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b. Chiều rộng có 4 lá </a:t>
            </a:r>
            <a:r>
              <a:rPr lang="nl-NL" sz="3200" dirty="0">
                <a:latin typeface="Cambria" panose="02040503050406030204" pitchFamily="18" charset="0"/>
                <a:ea typeface="Cambria" panose="02040503050406030204" pitchFamily="18" charset="0"/>
              </a:rPr>
              <a:t>súng nằm vừa </a:t>
            </a:r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khít nên chiều rộng cái ao là: </a:t>
            </a:r>
          </a:p>
          <a:p>
            <a:pPr algn="ctr"/>
            <a:r>
              <a:rPr lang="nl-NL" sz="3200" dirty="0" smtClean="0">
                <a:latin typeface="Cambria" panose="02040503050406030204" pitchFamily="18" charset="0"/>
                <a:ea typeface="Cambria" panose="02040503050406030204" pitchFamily="18" charset="0"/>
              </a:rPr>
              <a:t>4 x 1= 4 (dm)</a:t>
            </a:r>
            <a:endParaRPr lang="en-US" sz="4800" dirty="0">
              <a:solidFill>
                <a:schemeClr val="bg1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cxnSp>
        <p:nvCxnSpPr>
          <p:cNvPr id="25" name="Straight Arrow Connector 24"/>
          <p:cNvCxnSpPr/>
          <p:nvPr/>
        </p:nvCxnSpPr>
        <p:spPr>
          <a:xfrm>
            <a:off x="733778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806930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/>
        </p:nvCxnSpPr>
        <p:spPr>
          <a:xfrm>
            <a:off x="880082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/>
          <p:nvPr/>
        </p:nvCxnSpPr>
        <p:spPr>
          <a:xfrm>
            <a:off x="9532345" y="3786551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/>
          <p:cNvCxnSpPr/>
          <p:nvPr/>
        </p:nvCxnSpPr>
        <p:spPr>
          <a:xfrm>
            <a:off x="10263865" y="380999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>
            <a:off x="10995385" y="3833434"/>
            <a:ext cx="731520" cy="0"/>
          </a:xfrm>
          <a:prstGeom prst="straightConnector1">
            <a:avLst/>
          </a:prstGeom>
          <a:ln w="57150">
            <a:solidFill>
              <a:srgbClr val="FFFF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6062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1000"/>
                            </p:stCondLst>
                            <p:childTnLst>
                              <p:par>
                                <p:cTn id="5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2000"/>
                            </p:stCondLst>
                            <p:childTnLst>
                              <p:par>
                                <p:cTn id="6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3000"/>
                            </p:stCondLst>
                            <p:childTnLst>
                              <p:par>
                                <p:cTn id="7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4000"/>
                            </p:stCondLst>
                            <p:childTnLst>
                              <p:par>
                                <p:cTn id="76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0"/>
                            </p:stCondLst>
                            <p:childTnLst>
                              <p:par>
                                <p:cTn id="8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1" fill="hold">
                      <p:stCondLst>
                        <p:cond delay="indefinite"/>
                      </p:stCondLst>
                      <p:childTnLst>
                        <p:par>
                          <p:cTn id="92" fill="hold">
                            <p:stCondLst>
                              <p:cond delay="0"/>
                            </p:stCondLst>
                            <p:childTnLst>
                              <p:par>
                                <p:cTn id="9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9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1" fill="hold">
                      <p:stCondLst>
                        <p:cond delay="indefinite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/>
      <p:bldP spid="11" grpId="0" animBg="1"/>
      <p:bldP spid="11" grpId="1" animBg="1"/>
      <p:bldP spid="20" grpId="0" animBg="1"/>
      <p:bldP spid="20" grpId="1" animBg="1"/>
      <p:bldP spid="12" grpId="0"/>
      <p:bldP spid="12" grpId="1"/>
      <p:bldP spid="22" grpId="0"/>
      <p:bldP spid="23" grpId="0"/>
      <p:bldP spid="2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>
            <a:extLst>
              <a:ext uri="{FF2B5EF4-FFF2-40B4-BE49-F238E27FC236}">
                <a16:creationId xmlns:a16="http://schemas.microsoft.com/office/drawing/2014/main" id="{3A6515BC-51DD-1D65-CAF6-29A2A4F1D1BF}"/>
              </a:ext>
            </a:extLst>
          </p:cNvPr>
          <p:cNvGrpSpPr/>
          <p:nvPr/>
        </p:nvGrpSpPr>
        <p:grpSpPr>
          <a:xfrm>
            <a:off x="568430" y="593839"/>
            <a:ext cx="7385400" cy="6533185"/>
            <a:chOff x="4378430" y="1354027"/>
            <a:chExt cx="7539310" cy="6533185"/>
          </a:xfrm>
        </p:grpSpPr>
        <p:pic>
          <p:nvPicPr>
            <p:cNvPr id="10" name="图片 9">
              <a:extLst>
                <a:ext uri="{FF2B5EF4-FFF2-40B4-BE49-F238E27FC236}">
                  <a16:creationId xmlns:a16="http://schemas.microsoft.com/office/drawing/2014/main" id="{32F42F9D-6EA9-4E7F-DADD-E444D6613752}"/>
                </a:ext>
              </a:extLst>
            </p:cNvPr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4378430" y="1354027"/>
              <a:ext cx="7539310" cy="6533185"/>
            </a:xfrm>
            <a:prstGeom prst="rect">
              <a:avLst/>
            </a:prstGeom>
          </p:spPr>
        </p:pic>
        <p:sp>
          <p:nvSpPr>
            <p:cNvPr id="8" name="文本框 7">
              <a:extLst>
                <a:ext uri="{FF2B5EF4-FFF2-40B4-BE49-F238E27FC236}">
                  <a16:creationId xmlns:a16="http://schemas.microsoft.com/office/drawing/2014/main" id="{CA0B8116-8A2D-EDFF-DD31-2A61D9C65E05}"/>
                </a:ext>
              </a:extLst>
            </p:cNvPr>
            <p:cNvSpPr txBox="1"/>
            <p:nvPr/>
          </p:nvSpPr>
          <p:spPr>
            <a:xfrm>
              <a:off x="5639473" y="3646658"/>
              <a:ext cx="5017223" cy="2800767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kumimoji="0" lang="en-US" altLang="zh-CN" sz="8800" b="0" i="0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>
                      <a:lumMod val="65000"/>
                      <a:lumOff val="35000"/>
                    </a:prstClr>
                  </a:solidFill>
                  <a:effectLst/>
                  <a:uLnTx/>
                  <a:uFillTx/>
                  <a:latin typeface="#9Slide07 Cadena" panose="02000503000000020004" pitchFamily="2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CỦNG</a:t>
              </a:r>
            </a:p>
            <a:p>
              <a:pPr marR="0" lvl="0" algn="ctr" defTabSz="914400" rtl="0" eaLnBrk="1" fontAlgn="auto" latinLnBrk="0" hangingPunct="1">
                <a:spcBef>
                  <a:spcPts val="0"/>
                </a:spcBef>
                <a:spcAft>
                  <a:spcPts val="0"/>
                </a:spcAft>
                <a:buClrTx/>
                <a:buSzTx/>
                <a:tabLst/>
                <a:defRPr/>
              </a:pPr>
              <a:r>
                <a:rPr lang="en-US" altLang="zh-CN" sz="8800" dirty="0" smtClean="0">
                  <a:solidFill>
                    <a:prstClr val="black">
                      <a:lumMod val="65000"/>
                      <a:lumOff val="35000"/>
                    </a:prstClr>
                  </a:solidFill>
                  <a:latin typeface="#9Slide07 Cadena" panose="02000503000000020004" pitchFamily="2" charset="0"/>
                  <a:ea typeface="思源黑体 CN Normal" panose="020B0400000000000000" pitchFamily="34" charset="-122"/>
                  <a:sym typeface="Arial" panose="020B0604020202020204" pitchFamily="34" charset="0"/>
                </a:rPr>
                <a:t>CỐ</a:t>
              </a:r>
              <a:endParaRPr kumimoji="0" lang="zh-CN" altLang="en-US" sz="88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65000"/>
                    <a:lumOff val="35000"/>
                  </a:prstClr>
                </a:solidFill>
                <a:effectLst/>
                <a:uLnTx/>
                <a:uFillTx/>
                <a:latin typeface="#9Slide07 Cadena" panose="02000503000000020004" pitchFamily="2" charset="0"/>
                <a:ea typeface="思源黑体 CN Normal" panose="020B0400000000000000" pitchFamily="34" charset="-122"/>
                <a:sym typeface="Arial" panose="020B0604020202020204" pitchFamily="34" charset="0"/>
              </a:endParaRP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8376C69C-622B-6B55-FC8A-2F194941775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2192" y="2044430"/>
            <a:ext cx="4484848" cy="4484848"/>
          </a:xfrm>
          <a:prstGeom prst="rect">
            <a:avLst/>
          </a:prstGeom>
        </p:spPr>
      </p:pic>
      <p:grpSp>
        <p:nvGrpSpPr>
          <p:cNvPr id="7" name="组合 6">
            <a:extLst>
              <a:ext uri="{FF2B5EF4-FFF2-40B4-BE49-F238E27FC236}">
                <a16:creationId xmlns:a16="http://schemas.microsoft.com/office/drawing/2014/main" id="{00B8DFE4-8CAD-BC2F-5CF5-94C4EEB85847}"/>
              </a:ext>
            </a:extLst>
          </p:cNvPr>
          <p:cNvGrpSpPr/>
          <p:nvPr/>
        </p:nvGrpSpPr>
        <p:grpSpPr>
          <a:xfrm>
            <a:off x="3004457" y="246355"/>
            <a:ext cx="5428342" cy="1592339"/>
            <a:chOff x="3004457" y="246355"/>
            <a:chExt cx="5428342" cy="1592339"/>
          </a:xfrm>
        </p:grpSpPr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D31A7B97-EBA6-2395-5BAF-18EA929F2E90}"/>
                </a:ext>
              </a:extLst>
            </p:cNvPr>
            <p:cNvSpPr txBox="1"/>
            <p:nvPr/>
          </p:nvSpPr>
          <p:spPr>
            <a:xfrm>
              <a:off x="4666342" y="246355"/>
              <a:ext cx="2670628" cy="120032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7200" b="1" i="0" u="none" strike="noStrike" kern="1200" cap="none" spc="0" normalizeH="0" baseline="0" noProof="0" dirty="0" smtClean="0">
                  <a:ln>
                    <a:noFill/>
                  </a:ln>
                  <a:solidFill>
                    <a:srgbClr val="FF5D5D"/>
                  </a:solidFill>
                  <a:effectLst/>
                  <a:uLnTx/>
                  <a:uFillTx/>
                  <a:latin typeface="#9Slide07 Cadena" panose="02000503000000020004" pitchFamily="2" charset="0"/>
                  <a:ea typeface="胡晓波真帅体" panose="02010600030101010101" pitchFamily="2" charset="-122"/>
                  <a:sym typeface="Arial" panose="020B0604020202020204" pitchFamily="34" charset="0"/>
                </a:rPr>
                <a:t>03</a:t>
              </a:r>
              <a:endParaRPr kumimoji="0" lang="zh-CN" altLang="en-US" sz="7200" b="1" i="0" u="none" strike="noStrike" kern="1200" cap="none" spc="0" normalizeH="0" baseline="0" noProof="0" dirty="0">
                <a:ln>
                  <a:noFill/>
                </a:ln>
                <a:solidFill>
                  <a:srgbClr val="FF5D5D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endParaRPr>
            </a:p>
          </p:txBody>
        </p:sp>
        <p:pic>
          <p:nvPicPr>
            <p:cNvPr id="6" name="图片 5" descr="形状&#10;&#10;中度可信度描述已自动生成">
              <a:extLst>
                <a:ext uri="{FF2B5EF4-FFF2-40B4-BE49-F238E27FC236}">
                  <a16:creationId xmlns:a16="http://schemas.microsoft.com/office/drawing/2014/main" id="{49F235CD-930F-A869-62CB-D75417DC5192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colorTemperature colorTemp="112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04457" y="1005450"/>
              <a:ext cx="5428342" cy="833244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446122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3A3AEECA-B952-D6DC-02B4-8D99139D5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9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4B1E719-4CF1-E989-C03B-25145DEA2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18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D5EB6E8-7380-A9C2-A2B5-DFB0F4F6D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EC1179-55DB-995C-79FC-51CADB74AA54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lập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phương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C0E09D4-E769-8AA9-6EE0-9D980E039FF0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Cadena" panose="02000503000000020004" pitchFamily="2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BA559B3F-8E0F-4AB1-AE97-813FA97F0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026" name="Picture 2" descr="Tổng hợp Xúc Xắc Png giá rẻ, bán chạy tháng 10/2022 - BeeCos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E696D2A3-00E5-D6BE-FD70-8D1E16064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028" name="Picture 4" descr="RUBIK 3x3 MAGIC CUBE 💝 Free Ship 💝 Đồ Chơi Rubik 3 Tầng Khối Lập Phương |  Shopee Việt Na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1FC7E78-B0D1-7C8B-B7BF-BA1C2F8DC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1030" name="Picture 6" descr="Buy Beach Ball Rainbow Beach Balls Multi Colour Kids Water Fun Beach Pool  Play Summer Ball (15cm) Online at Low Prices in India - Amazon.in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B423D3-C1FA-8986-3741-F66420D7A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1032" name="Picture 8" descr="Sữa Tươi Milo 200ml - Minh Cầu Mart - Siêu thị trong tầm tay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6CCB5F6-96FE-0EE0-4FDA-F427FA587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1034" name="Picture 10" descr="Coca lon 330ml siêu ngon | Shopee Việt Nam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CD94C1C5-8196-8CEA-2280-DE47A9B65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1036" name="Picture 12" descr="Phấn Trắng Không Bụi Thiên Long DC-02 ( 10 Viên/ Hộp) | nhanvan.vn – Siêu  Thị Sách &amp; Tiện Ích Nhân Văn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 9"/>
          <p:cNvSpPr/>
          <p:nvPr/>
        </p:nvSpPr>
        <p:spPr>
          <a:xfrm>
            <a:off x="578010" y="1946278"/>
            <a:ext cx="3063240" cy="2161123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6557351" y="4225485"/>
            <a:ext cx="3063240" cy="2467234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6524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10" grpId="0" animBg="1"/>
      <p:bldP spid="3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 descr="图片包含 游戏机, 日落, 彩虹&#10;&#10;描述已自动生成">
            <a:extLst>
              <a:ext uri="{FF2B5EF4-FFF2-40B4-BE49-F238E27FC236}">
                <a16:creationId xmlns:a16="http://schemas.microsoft.com/office/drawing/2014/main" id="{84C7C1C0-D0F4-1EB1-F5C2-87EA7DC75B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57" b="202"/>
          <a:stretch>
            <a:fillRect/>
          </a:stretch>
        </p:blipFill>
        <p:spPr>
          <a:xfrm>
            <a:off x="0" y="0"/>
            <a:ext cx="12192000" cy="6858000"/>
          </a:xfrm>
          <a:custGeom>
            <a:avLst/>
            <a:gdLst>
              <a:gd name="connsiteX0" fmla="*/ 0 w 12148458"/>
              <a:gd name="connsiteY0" fmla="*/ 0 h 6843486"/>
              <a:gd name="connsiteX1" fmla="*/ 12148458 w 12148458"/>
              <a:gd name="connsiteY1" fmla="*/ 0 h 6843486"/>
              <a:gd name="connsiteX2" fmla="*/ 12148458 w 12148458"/>
              <a:gd name="connsiteY2" fmla="*/ 6843486 h 6843486"/>
              <a:gd name="connsiteX3" fmla="*/ 0 w 12148458"/>
              <a:gd name="connsiteY3" fmla="*/ 6843486 h 684348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48458" h="6843486">
                <a:moveTo>
                  <a:pt x="0" y="0"/>
                </a:moveTo>
                <a:lnTo>
                  <a:pt x="12148458" y="0"/>
                </a:lnTo>
                <a:lnTo>
                  <a:pt x="12148458" y="6843486"/>
                </a:lnTo>
                <a:lnTo>
                  <a:pt x="0" y="6843486"/>
                </a:lnTo>
                <a:close/>
              </a:path>
            </a:pathLst>
          </a:custGeom>
        </p:spPr>
      </p:pic>
      <p:pic>
        <p:nvPicPr>
          <p:cNvPr id="14" name="图片 13" descr="卡通人物&#10;&#10;中度可信度描述已自动生成">
            <a:extLst>
              <a:ext uri="{FF2B5EF4-FFF2-40B4-BE49-F238E27FC236}">
                <a16:creationId xmlns:a16="http://schemas.microsoft.com/office/drawing/2014/main" id="{D95AD81D-35B6-FD45-D179-E6EF8CFC4E0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357" t="66668"/>
          <a:stretch/>
        </p:blipFill>
        <p:spPr>
          <a:xfrm>
            <a:off x="9187542" y="4572000"/>
            <a:ext cx="3004457" cy="2285677"/>
          </a:xfrm>
          <a:prstGeom prst="rect">
            <a:avLst/>
          </a:prstGeom>
        </p:spPr>
      </p:pic>
      <p:pic>
        <p:nvPicPr>
          <p:cNvPr id="13" name="图片 12" descr="卡通人物&#10;&#10;中度可信度描述已自动生成">
            <a:extLst>
              <a:ext uri="{FF2B5EF4-FFF2-40B4-BE49-F238E27FC236}">
                <a16:creationId xmlns:a16="http://schemas.microsoft.com/office/drawing/2014/main" id="{1316C176-B028-2E78-202D-9AA942BF0674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10" r="77143"/>
          <a:stretch/>
        </p:blipFill>
        <p:spPr>
          <a:xfrm>
            <a:off x="0" y="3628571"/>
            <a:ext cx="2786743" cy="3229106"/>
          </a:xfrm>
          <a:prstGeom prst="rect">
            <a:avLst/>
          </a:prstGeom>
        </p:spPr>
      </p:pic>
      <p:pic>
        <p:nvPicPr>
          <p:cNvPr id="17" name="图片 16" descr="雪地里走&#10;&#10;中度可信度描述已自动生成">
            <a:extLst>
              <a:ext uri="{FF2B5EF4-FFF2-40B4-BE49-F238E27FC236}">
                <a16:creationId xmlns:a16="http://schemas.microsoft.com/office/drawing/2014/main" id="{3A3AEECA-B952-D6DC-02B4-8D99139D522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4" t="3992" r="5404" b="3992"/>
          <a:stretch>
            <a:fillRect/>
          </a:stretch>
        </p:blipFill>
        <p:spPr>
          <a:xfrm>
            <a:off x="0" y="33663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12192000 w 12192000"/>
              <a:gd name="connsiteY1" fmla="*/ 0 h 6858000"/>
              <a:gd name="connsiteX2" fmla="*/ 12192000 w 12192000"/>
              <a:gd name="connsiteY2" fmla="*/ 6858000 h 6858000"/>
              <a:gd name="connsiteX3" fmla="*/ 0 w 12192000"/>
              <a:gd name="connsiteY3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12192000" y="0"/>
                </a:lnTo>
                <a:lnTo>
                  <a:pt x="1219200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pic>
        <p:nvPicPr>
          <p:cNvPr id="39" name="图片 38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C4B1E719-4CF1-E989-C03B-25145DEA273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19" r="357"/>
          <a:stretch/>
        </p:blipFill>
        <p:spPr>
          <a:xfrm>
            <a:off x="7373256" y="322"/>
            <a:ext cx="4818744" cy="6857355"/>
          </a:xfrm>
          <a:custGeom>
            <a:avLst/>
            <a:gdLst>
              <a:gd name="connsiteX0" fmla="*/ 2685143 w 4818744"/>
              <a:gd name="connsiteY0" fmla="*/ 1509935 h 6857355"/>
              <a:gd name="connsiteX1" fmla="*/ 1938043 w 4818744"/>
              <a:gd name="connsiteY1" fmla="*/ 2257035 h 6857355"/>
              <a:gd name="connsiteX2" fmla="*/ 2685143 w 4818744"/>
              <a:gd name="connsiteY2" fmla="*/ 3004135 h 6857355"/>
              <a:gd name="connsiteX3" fmla="*/ 3432243 w 4818744"/>
              <a:gd name="connsiteY3" fmla="*/ 2257035 h 6857355"/>
              <a:gd name="connsiteX4" fmla="*/ 2685143 w 4818744"/>
              <a:gd name="connsiteY4" fmla="*/ 1509935 h 6857355"/>
              <a:gd name="connsiteX5" fmla="*/ 0 w 4818744"/>
              <a:gd name="connsiteY5" fmla="*/ 0 h 6857355"/>
              <a:gd name="connsiteX6" fmla="*/ 4818744 w 4818744"/>
              <a:gd name="connsiteY6" fmla="*/ 0 h 6857355"/>
              <a:gd name="connsiteX7" fmla="*/ 4818744 w 4818744"/>
              <a:gd name="connsiteY7" fmla="*/ 6857355 h 6857355"/>
              <a:gd name="connsiteX8" fmla="*/ 0 w 4818744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18744" h="6857355">
                <a:moveTo>
                  <a:pt x="2685143" y="1509935"/>
                </a:moveTo>
                <a:cubicBezTo>
                  <a:pt x="2272531" y="1509935"/>
                  <a:pt x="1938043" y="1844423"/>
                  <a:pt x="1938043" y="2257035"/>
                </a:cubicBezTo>
                <a:cubicBezTo>
                  <a:pt x="1938043" y="2669647"/>
                  <a:pt x="2272531" y="3004135"/>
                  <a:pt x="2685143" y="3004135"/>
                </a:cubicBezTo>
                <a:cubicBezTo>
                  <a:pt x="3097755" y="3004135"/>
                  <a:pt x="3432243" y="2669647"/>
                  <a:pt x="3432243" y="2257035"/>
                </a:cubicBezTo>
                <a:cubicBezTo>
                  <a:pt x="3432243" y="1844423"/>
                  <a:pt x="3097755" y="1509935"/>
                  <a:pt x="2685143" y="1509935"/>
                </a:cubicBezTo>
                <a:close/>
                <a:moveTo>
                  <a:pt x="0" y="0"/>
                </a:moveTo>
                <a:lnTo>
                  <a:pt x="4818744" y="0"/>
                </a:lnTo>
                <a:lnTo>
                  <a:pt x="4818744" y="6857355"/>
                </a:lnTo>
                <a:lnTo>
                  <a:pt x="0" y="6857355"/>
                </a:lnTo>
                <a:close/>
              </a:path>
            </a:pathLst>
          </a:custGeom>
        </p:spPr>
      </p:pic>
      <p:pic>
        <p:nvPicPr>
          <p:cNvPr id="18" name="图片 17" descr="图片包含 游戏机, 台球, 房间, 桌子&#10;&#10;描述已自动生成">
            <a:extLst>
              <a:ext uri="{FF2B5EF4-FFF2-40B4-BE49-F238E27FC236}">
                <a16:creationId xmlns:a16="http://schemas.microsoft.com/office/drawing/2014/main" id="{FD5EB6E8-7380-A9C2-A2B5-DFB0F4F6D837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3810"/>
          <a:stretch/>
        </p:blipFill>
        <p:spPr>
          <a:xfrm>
            <a:off x="0" y="1141370"/>
            <a:ext cx="1976229" cy="5789439"/>
          </a:xfrm>
          <a:custGeom>
            <a:avLst/>
            <a:gdLst>
              <a:gd name="connsiteX0" fmla="*/ 1912765 w 3193143"/>
              <a:gd name="connsiteY0" fmla="*/ 2974912 h 6857355"/>
              <a:gd name="connsiteX1" fmla="*/ 808803 w 3193143"/>
              <a:gd name="connsiteY1" fmla="*/ 4078874 h 6857355"/>
              <a:gd name="connsiteX2" fmla="*/ 1912765 w 3193143"/>
              <a:gd name="connsiteY2" fmla="*/ 5182836 h 6857355"/>
              <a:gd name="connsiteX3" fmla="*/ 3016727 w 3193143"/>
              <a:gd name="connsiteY3" fmla="*/ 4078874 h 6857355"/>
              <a:gd name="connsiteX4" fmla="*/ 1912765 w 3193143"/>
              <a:gd name="connsiteY4" fmla="*/ 2974912 h 6857355"/>
              <a:gd name="connsiteX5" fmla="*/ 0 w 3193143"/>
              <a:gd name="connsiteY5" fmla="*/ 0 h 6857355"/>
              <a:gd name="connsiteX6" fmla="*/ 3193143 w 3193143"/>
              <a:gd name="connsiteY6" fmla="*/ 0 h 6857355"/>
              <a:gd name="connsiteX7" fmla="*/ 3193143 w 3193143"/>
              <a:gd name="connsiteY7" fmla="*/ 6857355 h 6857355"/>
              <a:gd name="connsiteX8" fmla="*/ 0 w 3193143"/>
              <a:gd name="connsiteY8" fmla="*/ 6857355 h 685735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193143" h="6857355">
                <a:moveTo>
                  <a:pt x="1912765" y="2974912"/>
                </a:moveTo>
                <a:cubicBezTo>
                  <a:pt x="1303064" y="2974912"/>
                  <a:pt x="808803" y="3469173"/>
                  <a:pt x="808803" y="4078874"/>
                </a:cubicBezTo>
                <a:cubicBezTo>
                  <a:pt x="808803" y="4688575"/>
                  <a:pt x="1303064" y="5182836"/>
                  <a:pt x="1912765" y="5182836"/>
                </a:cubicBezTo>
                <a:cubicBezTo>
                  <a:pt x="2522466" y="5182836"/>
                  <a:pt x="3016727" y="4688575"/>
                  <a:pt x="3016727" y="4078874"/>
                </a:cubicBezTo>
                <a:cubicBezTo>
                  <a:pt x="3016727" y="3469173"/>
                  <a:pt x="2522466" y="2974912"/>
                  <a:pt x="1912765" y="2974912"/>
                </a:cubicBezTo>
                <a:close/>
                <a:moveTo>
                  <a:pt x="0" y="0"/>
                </a:moveTo>
                <a:lnTo>
                  <a:pt x="3193143" y="0"/>
                </a:lnTo>
                <a:lnTo>
                  <a:pt x="3193143" y="6857355"/>
                </a:lnTo>
                <a:lnTo>
                  <a:pt x="0" y="6857355"/>
                </a:lnTo>
                <a:close/>
              </a:path>
            </a:pathLst>
          </a:custGeom>
        </p:spPr>
      </p:pic>
      <p:sp>
        <p:nvSpPr>
          <p:cNvPr id="5" name="文本框 4">
            <a:extLst>
              <a:ext uri="{FF2B5EF4-FFF2-40B4-BE49-F238E27FC236}">
                <a16:creationId xmlns:a16="http://schemas.microsoft.com/office/drawing/2014/main" id="{A6EC1179-55DB-995C-79FC-51CADB74AA54}"/>
              </a:ext>
            </a:extLst>
          </p:cNvPr>
          <p:cNvSpPr txBox="1"/>
          <p:nvPr/>
        </p:nvSpPr>
        <p:spPr>
          <a:xfrm>
            <a:off x="1551125" y="1114818"/>
            <a:ext cx="9632564" cy="707886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tx1"/>
            </a:solidFill>
            <a:prstDash val="dashDot"/>
          </a:ln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000" i="1" u="none" strike="noStrike" kern="1200" cap="none" spc="0" normalizeH="0" baseline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Hình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nào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sau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đây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có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dạng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khối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hộp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chữ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 </a:t>
            </a:r>
            <a:r>
              <a:rPr kumimoji="0" lang="en-US" altLang="zh-CN" sz="4000" i="1" u="none" strike="noStrike" kern="1200" cap="none" spc="0" normalizeH="0" noProof="0" dirty="0" err="1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nhật</a:t>
            </a:r>
            <a:r>
              <a:rPr kumimoji="0" lang="en-US" altLang="zh-CN" sz="4000" i="1" u="none" strike="noStrike" kern="1200" cap="none" spc="0" normalizeH="0" noProof="0" dirty="0" smtClean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sym typeface="Arial" panose="020B0604020202020204" pitchFamily="34" charset="0"/>
              </a:rPr>
              <a:t>?</a:t>
            </a:r>
            <a:endParaRPr kumimoji="0" lang="zh-CN" altLang="en-US" sz="4000" i="1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Cambria" panose="02040503050406030204" pitchFamily="18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sp>
        <p:nvSpPr>
          <p:cNvPr id="35" name="文本框 34">
            <a:extLst>
              <a:ext uri="{FF2B5EF4-FFF2-40B4-BE49-F238E27FC236}">
                <a16:creationId xmlns:a16="http://schemas.microsoft.com/office/drawing/2014/main" id="{3C0E09D4-E769-8AA9-6EE0-9D980E039FF0}"/>
              </a:ext>
            </a:extLst>
          </p:cNvPr>
          <p:cNvSpPr txBox="1"/>
          <p:nvPr/>
        </p:nvSpPr>
        <p:spPr>
          <a:xfrm>
            <a:off x="3303093" y="360253"/>
            <a:ext cx="501540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di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4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Chọn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đáp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án</a:t>
            </a:r>
            <a:r>
              <a:rPr kumimoji="0" lang="en-US" altLang="zh-CN" sz="4400" b="0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 </a:t>
            </a:r>
            <a:r>
              <a:rPr kumimoji="0" lang="en-US" altLang="zh-CN" sz="4400" b="0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#9Slide07 Cadena" panose="02000503000000020004" pitchFamily="2" charset="0"/>
                <a:ea typeface="胡晓波真帅体" panose="02010600030101010101" pitchFamily="2" charset="-122"/>
                <a:sym typeface="Arial" panose="020B0604020202020204" pitchFamily="34" charset="0"/>
              </a:rPr>
              <a:t>đúng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#9Slide07 Cadena" panose="02000503000000020004" pitchFamily="2" charset="0"/>
              <a:ea typeface="胡晓波真帅体" panose="02010600030101010101" pitchFamily="2" charset="-122"/>
              <a:sym typeface="Arial" panose="020B0604020202020204" pitchFamily="34" charset="0"/>
            </a:endParaRPr>
          </a:p>
        </p:txBody>
      </p:sp>
      <p:grpSp>
        <p:nvGrpSpPr>
          <p:cNvPr id="2" name="Group 1"/>
          <p:cNvGrpSpPr/>
          <p:nvPr/>
        </p:nvGrpSpPr>
        <p:grpSpPr>
          <a:xfrm>
            <a:off x="365519" y="1946601"/>
            <a:ext cx="3076200" cy="2163405"/>
            <a:chOff x="1343604" y="1869616"/>
            <a:chExt cx="3076200" cy="2163405"/>
          </a:xfrm>
        </p:grpSpPr>
        <p:pic>
          <p:nvPicPr>
            <p:cNvPr id="40" name="图片 39">
              <a:extLst>
                <a:ext uri="{FF2B5EF4-FFF2-40B4-BE49-F238E27FC236}">
                  <a16:creationId xmlns:a16="http://schemas.microsoft.com/office/drawing/2014/main" id="{BA559B3F-8E0F-4AB1-AE97-813FA97F04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4021" r="53798" b="76981"/>
            <a:stretch/>
          </p:blipFill>
          <p:spPr>
            <a:xfrm>
              <a:off x="1343604" y="2159769"/>
              <a:ext cx="1536507" cy="1302894"/>
            </a:xfrm>
            <a:prstGeom prst="rect">
              <a:avLst/>
            </a:prstGeom>
          </p:spPr>
        </p:pic>
        <p:pic>
          <p:nvPicPr>
            <p:cNvPr id="1026" name="Picture 2" descr="Tổng hợp Xúc Xắc Png giá rẻ, bán chạy tháng 10/2022 - BeeCost"/>
            <p:cNvPicPr>
              <a:picLocks noChangeAspect="1" noChangeArrowheads="1"/>
            </p:cNvPicPr>
            <p:nvPr/>
          </p:nvPicPr>
          <p:blipFill>
            <a:blip r:embed="rId10" cstate="print">
              <a:extLst>
                <a:ext uri="{BEBA8EAE-BF5A-486C-A8C5-ECC9F3942E4B}">
                  <a14:imgProps xmlns:a14="http://schemas.microsoft.com/office/drawing/2010/main">
                    <a14:imgLayer r:embed="rId11">
                      <a14:imgEffect>
                        <a14:backgroundRemoval t="5762" b="99512" l="9961" r="94629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56399" y="1869616"/>
              <a:ext cx="2163405" cy="216340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" name="Group 6"/>
          <p:cNvGrpSpPr/>
          <p:nvPr/>
        </p:nvGrpSpPr>
        <p:grpSpPr>
          <a:xfrm>
            <a:off x="7129776" y="4421107"/>
            <a:ext cx="1630293" cy="2619076"/>
            <a:chOff x="7820804" y="4581381"/>
            <a:chExt cx="1630293" cy="2619076"/>
          </a:xfrm>
        </p:grpSpPr>
        <p:pic>
          <p:nvPicPr>
            <p:cNvPr id="44" name="图片 43">
              <a:extLst>
                <a:ext uri="{FF2B5EF4-FFF2-40B4-BE49-F238E27FC236}">
                  <a16:creationId xmlns:a16="http://schemas.microsoft.com/office/drawing/2014/main" id="{E696D2A3-00E5-D6BE-FD70-8D1E160647D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72483" r="53798" b="10688"/>
            <a:stretch/>
          </p:blipFill>
          <p:spPr>
            <a:xfrm>
              <a:off x="7914590" y="6046311"/>
              <a:ext cx="1536507" cy="1154146"/>
            </a:xfrm>
            <a:prstGeom prst="rect">
              <a:avLst/>
            </a:prstGeom>
          </p:spPr>
        </p:pic>
        <p:pic>
          <p:nvPicPr>
            <p:cNvPr id="1028" name="Picture 4" descr="RUBIK 3x3 MAGIC CUBE 💝 Free Ship 💝 Đồ Chơi Rubik 3 Tầng Khối Lập Phương |  Shopee Việt Nam"/>
            <p:cNvPicPr>
              <a:picLocks noChangeAspect="1" noChangeArrowheads="1"/>
            </p:cNvPicPr>
            <p:nvPr/>
          </p:nvPicPr>
          <p:blipFill>
            <a:blip r:embed="rId12" cstate="print"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100000" l="0" r="98338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20804" y="4581381"/>
              <a:ext cx="1606699" cy="160669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4" name="Group 3"/>
          <p:cNvGrpSpPr/>
          <p:nvPr/>
        </p:nvGrpSpPr>
        <p:grpSpPr>
          <a:xfrm>
            <a:off x="897238" y="4133879"/>
            <a:ext cx="2935436" cy="2091187"/>
            <a:chOff x="1405126" y="4191404"/>
            <a:chExt cx="2935436" cy="2091187"/>
          </a:xfrm>
        </p:grpSpPr>
        <p:pic>
          <p:nvPicPr>
            <p:cNvPr id="41" name="图片 40">
              <a:extLst>
                <a:ext uri="{FF2B5EF4-FFF2-40B4-BE49-F238E27FC236}">
                  <a16:creationId xmlns:a16="http://schemas.microsoft.com/office/drawing/2014/main" id="{01FC7E78-B0D1-7C8B-B7BF-BA1C2F8DCA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23019" r="53798" b="60423"/>
            <a:stretch/>
          </p:blipFill>
          <p:spPr>
            <a:xfrm>
              <a:off x="1405126" y="5147085"/>
              <a:ext cx="1536507" cy="1135506"/>
            </a:xfrm>
            <a:prstGeom prst="rect">
              <a:avLst/>
            </a:prstGeom>
          </p:spPr>
        </p:pic>
        <p:pic>
          <p:nvPicPr>
            <p:cNvPr id="1030" name="Picture 6" descr="Buy Beach Ball Rainbow Beach Balls Multi Colour Kids Water Fun Beach Pool  Play Summer Ball (15cm) Online at Low Prices in India - Amazon.in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0" b="98592" l="0" r="100000">
                          <a14:foregroundMark x1="75510" y1="15493" x2="75510" y2="15493"/>
                          <a14:foregroundMark x1="82799" y1="21972" x2="82799" y2="21972"/>
                          <a14:foregroundMark x1="39067" y1="6479" x2="39067" y2="6479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41102" y="4191404"/>
              <a:ext cx="1799460" cy="186241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3" name="Group 2"/>
          <p:cNvGrpSpPr/>
          <p:nvPr/>
        </p:nvGrpSpPr>
        <p:grpSpPr>
          <a:xfrm>
            <a:off x="4274287" y="2236754"/>
            <a:ext cx="1536507" cy="4216190"/>
            <a:chOff x="4871893" y="2455149"/>
            <a:chExt cx="1536507" cy="4216190"/>
          </a:xfrm>
        </p:grpSpPr>
        <p:pic>
          <p:nvPicPr>
            <p:cNvPr id="42" name="图片 41">
              <a:extLst>
                <a:ext uri="{FF2B5EF4-FFF2-40B4-BE49-F238E27FC236}">
                  <a16:creationId xmlns:a16="http://schemas.microsoft.com/office/drawing/2014/main" id="{B0B423D3-C1FA-8986-3741-F66420D7ADA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39577" r="53798" b="43390"/>
            <a:stretch/>
          </p:blipFill>
          <p:spPr>
            <a:xfrm>
              <a:off x="4871893" y="5503207"/>
              <a:ext cx="1536507" cy="1168132"/>
            </a:xfrm>
            <a:prstGeom prst="rect">
              <a:avLst/>
            </a:prstGeom>
          </p:spPr>
        </p:pic>
        <p:pic>
          <p:nvPicPr>
            <p:cNvPr id="1032" name="Picture 8" descr="Sữa Tươi Milo 200ml - Minh Cầu Mart - Siêu thị trong tầm tay"/>
            <p:cNvPicPr>
              <a:picLocks noChangeAspect="1" noChangeArrowheads="1"/>
            </p:cNvPicPr>
            <p:nvPr/>
          </p:nvPicPr>
          <p:blipFill rotWithShape="1">
            <a:blip r:embed="rId16">
              <a:extLst>
                <a:ext uri="{BEBA8EAE-BF5A-486C-A8C5-ECC9F3942E4B}">
                  <a14:imgProps xmlns:a14="http://schemas.microsoft.com/office/drawing/2010/main">
                    <a14:imgLayer r:embed="rId1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2139" t="14679" r="34220" b="13116"/>
            <a:stretch/>
          </p:blipFill>
          <p:spPr bwMode="auto">
            <a:xfrm>
              <a:off x="4874391" y="2455149"/>
              <a:ext cx="1473149" cy="316188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6" name="Group 5"/>
          <p:cNvGrpSpPr/>
          <p:nvPr/>
        </p:nvGrpSpPr>
        <p:grpSpPr>
          <a:xfrm>
            <a:off x="6016735" y="2128331"/>
            <a:ext cx="2363990" cy="2099676"/>
            <a:chOff x="6498587" y="2010330"/>
            <a:chExt cx="2363990" cy="2099676"/>
          </a:xfrm>
        </p:grpSpPr>
        <p:pic>
          <p:nvPicPr>
            <p:cNvPr id="43" name="图片 42">
              <a:extLst>
                <a:ext uri="{FF2B5EF4-FFF2-40B4-BE49-F238E27FC236}">
                  <a16:creationId xmlns:a16="http://schemas.microsoft.com/office/drawing/2014/main" id="{56CCB5F6-96FE-0EE0-4FDA-F427FA587E4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194" t="55926" r="53798" b="27517"/>
            <a:stretch/>
          </p:blipFill>
          <p:spPr>
            <a:xfrm>
              <a:off x="6498587" y="2853894"/>
              <a:ext cx="1536507" cy="1135506"/>
            </a:xfrm>
            <a:prstGeom prst="rect">
              <a:avLst/>
            </a:prstGeom>
          </p:spPr>
        </p:pic>
        <p:pic>
          <p:nvPicPr>
            <p:cNvPr id="1034" name="Picture 10" descr="Coca lon 330ml siêu ngon | Shopee Việt Nam"/>
            <p:cNvPicPr>
              <a:picLocks noChangeAspect="1" noChangeArrowheads="1"/>
            </p:cNvPicPr>
            <p:nvPr/>
          </p:nvPicPr>
          <p:blipFill rotWithShape="1">
            <a:blip r:embed="rId18" cstate="print">
              <a:extLst>
                <a:ext uri="{BEBA8EAE-BF5A-486C-A8C5-ECC9F3942E4B}">
                  <a14:imgProps xmlns:a14="http://schemas.microsoft.com/office/drawing/2010/main">
                    <a14:imgLayer r:embed="rId19">
                      <a14:imgEffect>
                        <a14:backgroundRemoval t="7625" b="98000" l="10000" r="90000">
                          <a14:foregroundMark x1="53500" y1="18000" x2="53500" y2="18000"/>
                          <a14:foregroundMark x1="45125" y1="17250" x2="45125" y2="17250"/>
                          <a14:foregroundMark x1="57500" y1="17250" x2="57500" y2="17250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523" t="11500" r="31169" b="8500"/>
            <a:stretch/>
          </p:blipFill>
          <p:spPr bwMode="auto">
            <a:xfrm>
              <a:off x="7559147" y="2010330"/>
              <a:ext cx="1303430" cy="209967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8" name="Group 7"/>
          <p:cNvGrpSpPr/>
          <p:nvPr/>
        </p:nvGrpSpPr>
        <p:grpSpPr>
          <a:xfrm>
            <a:off x="8586479" y="1924370"/>
            <a:ext cx="3546635" cy="4325469"/>
            <a:chOff x="8586479" y="1924370"/>
            <a:chExt cx="3546635" cy="4325469"/>
          </a:xfrm>
        </p:grpSpPr>
        <p:pic>
          <p:nvPicPr>
            <p:cNvPr id="45" name="图片 44">
              <a:extLst>
                <a:ext uri="{FF2B5EF4-FFF2-40B4-BE49-F238E27FC236}">
                  <a16:creationId xmlns:a16="http://schemas.microsoft.com/office/drawing/2014/main" id="{CD94C1C5-8196-8CEA-2280-DE47A9B6549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6445" t="14372" r="20365" b="69071"/>
            <a:stretch/>
          </p:blipFill>
          <p:spPr>
            <a:xfrm>
              <a:off x="9742331" y="5114333"/>
              <a:ext cx="1149106" cy="1135506"/>
            </a:xfrm>
            <a:prstGeom prst="rect">
              <a:avLst/>
            </a:prstGeom>
          </p:spPr>
        </p:pic>
        <p:pic>
          <p:nvPicPr>
            <p:cNvPr id="1036" name="Picture 12" descr="Phấn Trắng Không Bụi Thiên Long DC-02 ( 10 Viên/ Hộp) | nhanvan.vn – Siêu  Thị Sách &amp; Tiện Ích Nhân Văn"/>
            <p:cNvPicPr>
              <a:picLocks noChangeAspect="1" noChangeArrowheads="1"/>
            </p:cNvPicPr>
            <p:nvPr/>
          </p:nvPicPr>
          <p:blipFill>
            <a:blip r:embed="rId21">
              <a:extLst>
                <a:ext uri="{BEBA8EAE-BF5A-486C-A8C5-ECC9F3942E4B}">
                  <a14:imgProps xmlns:a14="http://schemas.microsoft.com/office/drawing/2010/main">
                    <a14:imgLayer r:embed="rId22">
                      <a14:imgEffect>
                        <a14:backgroundRemoval t="10000" b="94333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586479" y="1924370"/>
              <a:ext cx="3546635" cy="354663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0" name="Oval 9"/>
          <p:cNvSpPr/>
          <p:nvPr/>
        </p:nvSpPr>
        <p:spPr>
          <a:xfrm>
            <a:off x="3510594" y="2016629"/>
            <a:ext cx="3063240" cy="4011177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8" name="Oval 37"/>
          <p:cNvSpPr/>
          <p:nvPr/>
        </p:nvSpPr>
        <p:spPr>
          <a:xfrm>
            <a:off x="8983605" y="2104605"/>
            <a:ext cx="3063240" cy="4256436"/>
          </a:xfrm>
          <a:prstGeom prst="ellipse">
            <a:avLst/>
          </a:prstGeom>
          <a:noFill/>
          <a:ln w="57150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5850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4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35" grpId="0"/>
      <p:bldP spid="10" grpId="0" animBg="1"/>
      <p:bldP spid="38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88590929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思源黑体 CN Normal">
      <a:majorFont>
        <a:latin typeface="思源黑体 CN Normal"/>
        <a:ea typeface="思源黑体 CN Normal"/>
        <a:cs typeface=""/>
      </a:majorFont>
      <a:minorFont>
        <a:latin typeface="Arial"/>
        <a:ea typeface="思源黑体 CN Medium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575</TotalTime>
  <Words>315</Words>
  <Application>Microsoft Office PowerPoint</Application>
  <PresentationFormat>Widescreen</PresentationFormat>
  <Paragraphs>58</Paragraphs>
  <Slides>12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22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12</vt:i4>
      </vt:variant>
    </vt:vector>
  </HeadingPairs>
  <TitlesOfParts>
    <vt:vector size="38" baseType="lpstr">
      <vt:lpstr>胡晓波真帅体</vt:lpstr>
      <vt:lpstr>思源黑体 CN Normal</vt:lpstr>
      <vt:lpstr>Calibri</vt:lpstr>
      <vt:lpstr>SVN-Newton</vt:lpstr>
      <vt:lpstr>Times New Roman</vt:lpstr>
      <vt:lpstr>#9Slide07 HoneyCream</vt:lpstr>
      <vt:lpstr>Cambria</vt:lpstr>
      <vt:lpstr>Calibri Light</vt:lpstr>
      <vt:lpstr>#9Slide05 Aphrodite Pro</vt:lpstr>
      <vt:lpstr>Arial</vt:lpstr>
      <vt:lpstr>等线</vt:lpstr>
      <vt:lpstr>#9Slide06 SVNFreestyle</vt:lpstr>
      <vt:lpstr>雷盖体</vt:lpstr>
      <vt:lpstr>#9Slide05 Bodega Script</vt:lpstr>
      <vt:lpstr>UTM Avo</vt:lpstr>
      <vt:lpstr>#9Slide07 SVNMomento</vt:lpstr>
      <vt:lpstr>#9Slide07 Cadena</vt:lpstr>
      <vt:lpstr>思源黑体 CN Medium</vt:lpstr>
      <vt:lpstr>SVN-Dancing Script</vt:lpstr>
      <vt:lpstr>等线 Light</vt:lpstr>
      <vt:lpstr>SVN-Gretoon</vt:lpstr>
      <vt:lpstr>#9Slide07 Altus</vt:lpstr>
      <vt:lpstr>Office Theme</vt:lpstr>
      <vt:lpstr>1_Awesome Teachers Meeting by Slidesgo</vt:lpstr>
      <vt:lpstr>Office 主题​​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Nguyễn Thị Hồng Linh</dc:creator>
  <cp:lastModifiedBy>Admin</cp:lastModifiedBy>
  <cp:revision>68</cp:revision>
  <dcterms:created xsi:type="dcterms:W3CDTF">2022-07-17T15:23:34Z</dcterms:created>
  <dcterms:modified xsi:type="dcterms:W3CDTF">2025-04-10T15:19:56Z</dcterms:modified>
</cp:coreProperties>
</file>