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5" r:id="rId2"/>
    <p:sldMasterId id="2147483710" r:id="rId3"/>
    <p:sldMasterId id="2147483735" r:id="rId4"/>
  </p:sldMasterIdLst>
  <p:notesMasterIdLst>
    <p:notesMasterId r:id="rId19"/>
  </p:notesMasterIdLst>
  <p:sldIdLst>
    <p:sldId id="261" r:id="rId5"/>
    <p:sldId id="280" r:id="rId6"/>
    <p:sldId id="284" r:id="rId7"/>
    <p:sldId id="257" r:id="rId8"/>
    <p:sldId id="266" r:id="rId9"/>
    <p:sldId id="262" r:id="rId10"/>
    <p:sldId id="272" r:id="rId11"/>
    <p:sldId id="258" r:id="rId12"/>
    <p:sldId id="276" r:id="rId13"/>
    <p:sldId id="270" r:id="rId14"/>
    <p:sldId id="268" r:id="rId15"/>
    <p:sldId id="286" r:id="rId16"/>
    <p:sldId id="278" r:id="rId17"/>
    <p:sldId id="287" r:id="rId18"/>
  </p:sldIdLst>
  <p:sldSz cx="12192000" cy="6858000"/>
  <p:notesSz cx="6858000" cy="9144000"/>
  <p:embeddedFontLst>
    <p:embeddedFont>
      <p:font typeface="#9Slide05 ViceroyJF" panose="020B0604020202020204" charset="0"/>
      <p:regular r:id="rId20"/>
    </p:embeddedFont>
    <p:embeddedFont>
      <p:font typeface="#9Slide07 HoneyCream" panose="020B0604020202020204" charset="0"/>
      <p:regular r:id="rId21"/>
    </p:embeddedFont>
    <p:embeddedFont>
      <p:font typeface="Cambria" panose="02040503050406030204" pitchFamily="18" charset="0"/>
      <p:regular r:id="rId22"/>
      <p:bold r:id="rId23"/>
      <p:italic r:id="rId24"/>
      <p:boldItalic r:id="rId25"/>
    </p:embeddedFont>
    <p:embeddedFont>
      <p:font typeface="Poppins Light" panose="00000400000000000000"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3" autoAdjust="0"/>
    <p:restoredTop sz="94660"/>
  </p:normalViewPr>
  <p:slideViewPr>
    <p:cSldViewPr snapToGrid="0">
      <p:cViewPr varScale="1">
        <p:scale>
          <a:sx n="78" d="100"/>
          <a:sy n="78" d="100"/>
        </p:scale>
        <p:origin x="146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2EB90-7F37-4856-B1BC-ED4613DFD670}"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415B7-E594-4F3D-9D49-69F0492F22A1}" type="slidenum">
              <a:rPr lang="en-US" smtClean="0"/>
              <a:t>‹#›</a:t>
            </a:fld>
            <a:endParaRPr lang="en-US"/>
          </a:p>
        </p:txBody>
      </p:sp>
    </p:spTree>
    <p:extLst>
      <p:ext uri="{BB962C8B-B14F-4D97-AF65-F5344CB8AC3E}">
        <p14:creationId xmlns:p14="http://schemas.microsoft.com/office/powerpoint/2010/main" val="8525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phân</a:t>
            </a:r>
            <a:r>
              <a:rPr lang="en-US" baseline="0" dirty="0"/>
              <a:t> </a:t>
            </a:r>
            <a:r>
              <a:rPr lang="en-US" baseline="0" dirty="0" err="1"/>
              <a:t>công</a:t>
            </a:r>
            <a:r>
              <a:rPr lang="en-US" baseline="0" dirty="0"/>
              <a:t> HS </a:t>
            </a:r>
            <a:r>
              <a:rPr lang="en-US" baseline="0" dirty="0" err="1"/>
              <a:t>thảo</a:t>
            </a:r>
            <a:r>
              <a:rPr lang="en-US" baseline="0" dirty="0"/>
              <a:t> </a:t>
            </a:r>
            <a:r>
              <a:rPr lang="en-US" baseline="0" dirty="0" err="1"/>
              <a:t>luận</a:t>
            </a:r>
            <a:r>
              <a:rPr lang="en-US" baseline="0" dirty="0"/>
              <a:t> </a:t>
            </a:r>
            <a:r>
              <a:rPr lang="en-US" baseline="0" dirty="0" err="1"/>
              <a:t>nhóm</a:t>
            </a:r>
            <a:r>
              <a:rPr lang="en-US" baseline="0" dirty="0"/>
              <a:t> 4, </a:t>
            </a:r>
            <a:r>
              <a:rPr lang="en-US" baseline="0" dirty="0" err="1"/>
              <a:t>tổ</a:t>
            </a:r>
            <a:r>
              <a:rPr lang="en-US" baseline="0" dirty="0"/>
              <a:t> 1 </a:t>
            </a:r>
            <a:r>
              <a:rPr lang="en-US" baseline="0" dirty="0" err="1"/>
              <a:t>phụ</a:t>
            </a:r>
            <a:r>
              <a:rPr lang="en-US" baseline="0" dirty="0"/>
              <a:t> </a:t>
            </a:r>
            <a:r>
              <a:rPr lang="en-US" baseline="0" dirty="0" err="1"/>
              <a:t>trách</a:t>
            </a:r>
            <a:r>
              <a:rPr lang="en-US" baseline="0" dirty="0"/>
              <a:t> </a:t>
            </a:r>
            <a:r>
              <a:rPr lang="en-US" baseline="0" dirty="0" err="1"/>
              <a:t>tình</a:t>
            </a:r>
            <a:r>
              <a:rPr lang="en-US" baseline="0" dirty="0"/>
              <a:t> </a:t>
            </a:r>
            <a:r>
              <a:rPr lang="en-US" baseline="0" dirty="0" err="1"/>
              <a:t>huống</a:t>
            </a:r>
            <a:r>
              <a:rPr lang="en-US" baseline="0" dirty="0"/>
              <a:t> 1, </a:t>
            </a:r>
            <a:r>
              <a:rPr lang="en-US" baseline="0" dirty="0" err="1"/>
              <a:t>tổ</a:t>
            </a:r>
            <a:r>
              <a:rPr lang="en-US" baseline="0" dirty="0"/>
              <a:t> 2 </a:t>
            </a:r>
            <a:r>
              <a:rPr lang="en-US" baseline="0" dirty="0" err="1"/>
              <a:t>tình</a:t>
            </a:r>
            <a:r>
              <a:rPr lang="en-US" baseline="0" dirty="0"/>
              <a:t> </a:t>
            </a:r>
            <a:r>
              <a:rPr lang="en-US" baseline="0" dirty="0" err="1"/>
              <a:t>huống</a:t>
            </a:r>
            <a:r>
              <a:rPr lang="en-US" baseline="0" dirty="0"/>
              <a:t> 2, </a:t>
            </a:r>
            <a:r>
              <a:rPr lang="en-US" baseline="0" dirty="0" err="1"/>
              <a:t>tổ</a:t>
            </a:r>
            <a:r>
              <a:rPr lang="en-US" baseline="0" dirty="0"/>
              <a:t> 3 </a:t>
            </a:r>
            <a:r>
              <a:rPr lang="en-US" baseline="0" dirty="0" err="1"/>
              <a:t>tình</a:t>
            </a:r>
            <a:r>
              <a:rPr lang="en-US" baseline="0" dirty="0"/>
              <a:t> </a:t>
            </a:r>
            <a:r>
              <a:rPr lang="en-US" baseline="0" dirty="0" err="1"/>
              <a:t>huống</a:t>
            </a:r>
            <a:r>
              <a:rPr lang="en-US" baseline="0" dirty="0"/>
              <a:t> 3, </a:t>
            </a:r>
            <a:r>
              <a:rPr lang="en-US" baseline="0" dirty="0" err="1"/>
              <a:t>tổ</a:t>
            </a:r>
            <a:r>
              <a:rPr lang="en-US" baseline="0" dirty="0"/>
              <a:t> 4 </a:t>
            </a:r>
            <a:r>
              <a:rPr lang="en-US" baseline="0" dirty="0" err="1"/>
              <a:t>tình</a:t>
            </a:r>
            <a:r>
              <a:rPr lang="en-US" baseline="0" dirty="0"/>
              <a:t> </a:t>
            </a:r>
            <a:r>
              <a:rPr lang="en-US" baseline="0" dirty="0" err="1"/>
              <a:t>huống</a:t>
            </a:r>
            <a:r>
              <a:rPr lang="en-US" baseline="0" dirty="0"/>
              <a:t> 4</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5</a:t>
            </a:fld>
            <a:endParaRPr lang="en-US"/>
          </a:p>
        </p:txBody>
      </p:sp>
    </p:spTree>
    <p:extLst>
      <p:ext uri="{BB962C8B-B14F-4D97-AF65-F5344CB8AC3E}">
        <p14:creationId xmlns:p14="http://schemas.microsoft.com/office/powerpoint/2010/main" val="42347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7</a:t>
            </a:fld>
            <a:endParaRPr lang="en-US"/>
          </a:p>
        </p:txBody>
      </p:sp>
    </p:spTree>
    <p:extLst>
      <p:ext uri="{BB962C8B-B14F-4D97-AF65-F5344CB8AC3E}">
        <p14:creationId xmlns:p14="http://schemas.microsoft.com/office/powerpoint/2010/main" val="71032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8</a:t>
            </a:fld>
            <a:endParaRPr lang="en-US"/>
          </a:p>
        </p:txBody>
      </p:sp>
    </p:spTree>
    <p:extLst>
      <p:ext uri="{BB962C8B-B14F-4D97-AF65-F5344CB8AC3E}">
        <p14:creationId xmlns:p14="http://schemas.microsoft.com/office/powerpoint/2010/main" val="2399739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hyperlink" Target="https://www.facebook.com/groups/629898828017053"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hyperlink" Target="https://www.facebook.com/groups/629898828017053"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73759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411219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676228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3282343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056829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432269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0756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60367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525427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56551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645950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75415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65663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855330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313214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04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619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7030A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2466592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16658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159221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32348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312462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576337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317425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4258105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4171481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71904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104066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56556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764066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693646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34503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89737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4079584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14876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106569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605199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122161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56358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45630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00167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99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522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088732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51910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C0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1174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4213822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184901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596949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4015527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655026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8179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222579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07744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4215640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2190273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15799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4187720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805071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592190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72477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405808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412085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1891418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1201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05327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583368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652881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79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6117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4767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29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536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9325"/>
          <a:stretch/>
        </p:blipFill>
        <p:spPr>
          <a:xfrm>
            <a:off x="-2675989" y="-950207"/>
            <a:ext cx="3167916" cy="3268627"/>
          </a:xfrm>
          <a:prstGeom prst="rect">
            <a:avLst/>
          </a:prstGeom>
        </p:spPr>
      </p:pic>
      <p:sp>
        <p:nvSpPr>
          <p:cNvPr id="5" name="Title 1">
            <a:extLst>
              <a:ext uri="{FF2B5EF4-FFF2-40B4-BE49-F238E27FC236}">
                <a16:creationId xmlns:a16="http://schemas.microsoft.com/office/drawing/2014/main" id="{134C9EFF-C59B-47AD-BC67-24488957F3EB}"/>
              </a:ext>
            </a:extLst>
          </p:cNvPr>
          <p:cNvSpPr txBox="1">
            <a:spLocks/>
          </p:cNvSpPr>
          <p:nvPr userDrawn="1"/>
        </p:nvSpPr>
        <p:spPr>
          <a:xfrm>
            <a:off x="-2549530" y="2138504"/>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107F92">
                    <a:lumMod val="75000"/>
                  </a:srgbClr>
                </a:solidFill>
                <a:effectLst/>
                <a:uLnTx/>
                <a:uFillTx/>
                <a:latin typeface="#9Slide07 HoneyCream" pitchFamily="2" charset="0"/>
                <a:ea typeface="+mj-ea"/>
                <a:cs typeface="+mj-cs"/>
              </a:rPr>
              <a:t>Măng</a:t>
            </a:r>
            <a:r>
              <a:rPr kumimoji="0" lang="en-US" sz="4267" b="0" i="0" u="none" strike="noStrike" kern="1200" cap="none" spc="0" normalizeH="0" baseline="0" noProof="0" dirty="0">
                <a:ln>
                  <a:noFill/>
                </a:ln>
                <a:solidFill>
                  <a:srgbClr val="107F92">
                    <a:lumMod val="75000"/>
                  </a:srgbClr>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6108D78E-8090-455C-81F2-F57D8860EAC5}"/>
              </a:ext>
            </a:extLst>
          </p:cNvPr>
          <p:cNvSpPr txBox="1">
            <a:spLocks/>
          </p:cNvSpPr>
          <p:nvPr userDrawn="1"/>
        </p:nvSpPr>
        <p:spPr>
          <a:xfrm>
            <a:off x="8382000" y="-1049868"/>
            <a:ext cx="4690962"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By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Phước</a:t>
            </a:r>
            <a:r>
              <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rPr>
              <a:t> </a:t>
            </a:r>
            <a:r>
              <a:rPr kumimoji="0" lang="en-US" sz="3600" b="0" i="0" u="none" strike="noStrike" kern="1200" cap="none" spc="0" normalizeH="0" baseline="0" noProof="0" dirty="0" err="1">
                <a:ln>
                  <a:noFill/>
                </a:ln>
                <a:solidFill>
                  <a:srgbClr val="107F92">
                    <a:lumMod val="50000"/>
                  </a:srgbClr>
                </a:solidFill>
                <a:effectLst/>
                <a:uLnTx/>
                <a:uFillTx/>
                <a:latin typeface="UYa Respective" panose="02000000000000000000" pitchFamily="2" charset="0"/>
                <a:ea typeface="+mj-ea"/>
                <a:cs typeface="+mj-cs"/>
              </a:rPr>
              <a:t>Trang</a:t>
            </a:r>
            <a:endParaRPr kumimoji="0" lang="en-US" sz="3600" b="0" i="0" u="none" strike="noStrike" kern="1200" cap="none" spc="0" normalizeH="0" baseline="0" noProof="0" dirty="0">
              <a:ln>
                <a:noFill/>
              </a:ln>
              <a:solidFill>
                <a:srgbClr val="107F92">
                  <a:lumMod val="50000"/>
                </a:srgbClr>
              </a:solidFill>
              <a:effectLst/>
              <a:uLnTx/>
              <a:uFillTx/>
              <a:latin typeface="UYa Respective" panose="02000000000000000000" pitchFamily="2" charset="0"/>
              <a:ea typeface="+mj-ea"/>
              <a:cs typeface="+mj-cs"/>
            </a:endParaRPr>
          </a:p>
        </p:txBody>
      </p:sp>
      <p:sp>
        <p:nvSpPr>
          <p:cNvPr id="7" name="Title 1">
            <a:extLst>
              <a:ext uri="{FF2B5EF4-FFF2-40B4-BE49-F238E27FC236}">
                <a16:creationId xmlns:a16="http://schemas.microsoft.com/office/drawing/2014/main" id="{134C9EFF-C59B-47AD-BC67-24488957F3EB}"/>
              </a:ext>
            </a:extLst>
          </p:cNvPr>
          <p:cNvSpPr txBox="1">
            <a:spLocks/>
          </p:cNvSpPr>
          <p:nvPr userDrawn="1"/>
        </p:nvSpPr>
        <p:spPr>
          <a:xfrm>
            <a:off x="-396240" y="5634047"/>
            <a:ext cx="2406471"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EF8EA"/>
                </a:solidFill>
                <a:effectLst/>
                <a:uLnTx/>
                <a:uFillTx/>
                <a:latin typeface="#9Slide05 ViceroyJF" panose="02040603050506020204" pitchFamily="18" charset="0"/>
                <a:ea typeface="+mj-ea"/>
                <a:cs typeface="+mj-cs"/>
              </a:rPr>
              <a:t>Măng</a:t>
            </a:r>
            <a:r>
              <a:rPr kumimoji="0" lang="en-US" sz="1800" b="0" i="0" u="none" strike="noStrike" kern="1200" cap="none" spc="0" normalizeH="0" baseline="0" noProof="0" dirty="0">
                <a:ln>
                  <a:noFill/>
                </a:ln>
                <a:solidFill>
                  <a:srgbClr val="FEF8EA"/>
                </a:solidFill>
                <a:effectLst/>
                <a:uLnTx/>
                <a:uFillTx/>
                <a:latin typeface="#9Slide05 ViceroyJF" panose="02040603050506020204" pitchFamily="18" charset="0"/>
                <a:ea typeface="+mj-ea"/>
                <a:cs typeface="+mj-cs"/>
              </a:rPr>
              <a:t> Non</a:t>
            </a:r>
          </a:p>
        </p:txBody>
      </p:sp>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C"/>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1E1E1C"/>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1E1E1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1576273" y="881105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2" name="Picture 1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3"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839CB496-B064-1976-8A73-F5C96C8179F1}"/>
              </a:ext>
            </a:extLst>
          </p:cNvPr>
          <p:cNvSpPr txBox="1">
            <a:spLocks/>
          </p:cNvSpPr>
          <p:nvPr userDrawn="1"/>
        </p:nvSpPr>
        <p:spPr>
          <a:xfrm>
            <a:off x="9822686" y="-375048"/>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7"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807"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5"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379795" y="5542001"/>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105"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105"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7" name="TextBox 16">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18" name="TextBox 17">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19" name="TextBox 18"/>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1884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00A2AD-B2CE-DC4F-8015-E18525983D45}" type="datetimeFigureOut">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5" name="幻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DFA6-1E83-B64A-81A1-D9DB674537E5}" type="slidenum">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Tree>
    <p:extLst>
      <p:ext uri="{BB962C8B-B14F-4D97-AF65-F5344CB8AC3E}">
        <p14:creationId xmlns:p14="http://schemas.microsoft.com/office/powerpoint/2010/main" val="32171050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00A2AD-B2CE-DC4F-8015-E18525983D45}" type="datetimeFigureOut">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DFA6-1E83-B64A-81A1-D9DB674537E5}" type="slidenum">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7"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22686" y="-375048"/>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7"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807"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379795" y="5542001"/>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105"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105"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1" name="TextBox 10">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12" name="TextBox 11">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13" name="TextBox 12"/>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21255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00A2AD-B2CE-DC4F-8015-E18525983D45}" type="datetimeFigureOut">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DFA6-1E83-B64A-81A1-D9DB674537E5}" type="slidenum">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Tree>
    <p:extLst>
      <p:ext uri="{BB962C8B-B14F-4D97-AF65-F5344CB8AC3E}">
        <p14:creationId xmlns:p14="http://schemas.microsoft.com/office/powerpoint/2010/main" val="109554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609374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00A2AD-B2CE-DC4F-8015-E18525983D45}" type="datetimeFigureOut">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7" name="幻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DFA6-1E83-B64A-81A1-D9DB674537E5}" type="slidenum">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Tree>
    <p:extLst>
      <p:ext uri="{BB962C8B-B14F-4D97-AF65-F5344CB8AC3E}">
        <p14:creationId xmlns:p14="http://schemas.microsoft.com/office/powerpoint/2010/main" val="548573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00A2AD-B2CE-DC4F-8015-E18525983D45}" type="datetimeFigureOut">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DFA6-1E83-B64A-81A1-D9DB674537E5}" type="slidenum">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Tree>
    <p:extLst>
      <p:ext uri="{BB962C8B-B14F-4D97-AF65-F5344CB8AC3E}">
        <p14:creationId xmlns:p14="http://schemas.microsoft.com/office/powerpoint/2010/main" val="25222179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00A2AD-B2CE-DC4F-8015-E18525983D45}" type="datetimeFigureOut">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6" name="幻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DFA6-1E83-B64A-81A1-D9DB674537E5}" type="slidenum">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9822686" y="-375048"/>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7"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807"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379795" y="5542001"/>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105"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105"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30254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4197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7033" tIns="97033" rIns="97033" bIns="970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910" b="0" i="0" u="none" strike="noStrike" kern="1200" cap="none" spc="0" normalizeH="0" baseline="0" noProof="0">
              <a:ln>
                <a:noFill/>
              </a:ln>
              <a:solidFill>
                <a:prstClr val="black"/>
              </a:solidFill>
              <a:effectLst/>
              <a:uLnTx/>
              <a:uFillTx/>
              <a:latin typeface="字魂27号-布丁体"/>
              <a:cs typeface="+mn-cs"/>
            </a:endParaRPr>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7033" tIns="97033" rIns="97033" bIns="970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910" b="0" i="0" u="none" strike="noStrike" kern="1200" cap="none" spc="0" normalizeH="0" baseline="0" noProof="0">
              <a:ln>
                <a:noFill/>
              </a:ln>
              <a:solidFill>
                <a:prstClr val="black"/>
              </a:solidFill>
              <a:effectLst/>
              <a:uLnTx/>
              <a:uFillTx/>
              <a:latin typeface="字魂27号-布丁体"/>
              <a:cs typeface="+mn-cs"/>
            </a:endParaRPr>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7033" tIns="97033" rIns="97033" bIns="970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910" b="0" i="0" u="none" strike="noStrike" kern="1200" cap="none" spc="0" normalizeH="0" baseline="0" noProof="0">
              <a:ln>
                <a:noFill/>
              </a:ln>
              <a:solidFill>
                <a:prstClr val="black"/>
              </a:solidFill>
              <a:effectLst/>
              <a:uLnTx/>
              <a:uFillTx/>
              <a:latin typeface="字魂27号-布丁体"/>
              <a:cs typeface="+mn-cs"/>
            </a:endParaRPr>
          </a:p>
        </p:txBody>
      </p:sp>
      <p:sp>
        <p:nvSpPr>
          <p:cNvPr id="987" name="Google Shape;987;p14"/>
          <p:cNvSpPr/>
          <p:nvPr/>
        </p:nvSpPr>
        <p:spPr>
          <a:xfrm>
            <a:off x="11432701"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97033" tIns="97033" rIns="97033" bIns="9703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910" b="0" i="0" u="none" strike="noStrike" kern="1200" cap="none" spc="0" normalizeH="0" baseline="0" noProof="0">
              <a:ln>
                <a:noFill/>
              </a:ln>
              <a:solidFill>
                <a:prstClr val="black"/>
              </a:solidFill>
              <a:effectLst/>
              <a:uLnTx/>
              <a:uFillTx/>
              <a:latin typeface="字魂27号-布丁体"/>
              <a:cs typeface="+mn-cs"/>
            </a:endParaRPr>
          </a:p>
        </p:txBody>
      </p:sp>
    </p:spTree>
    <p:extLst>
      <p:ext uri="{BB962C8B-B14F-4D97-AF65-F5344CB8AC3E}">
        <p14:creationId xmlns:p14="http://schemas.microsoft.com/office/powerpoint/2010/main" val="140145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3717560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1.png"/><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3.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4.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srgbClr val="000000"/>
                </a:solidFill>
                <a:latin typeface="Times New Roman" panose="02020603050405020304" pitchFamily="18" charset="0"/>
                <a:cs typeface="Times New Roman" panose="02020603050405020304" pitchFamily="18" charset="0"/>
              </a:rPr>
              <a:t>Mời</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truy</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cập</a:t>
            </a:r>
            <a:r>
              <a:rPr lang="en-US" sz="2105" b="1" dirty="0">
                <a:solidFill>
                  <a:srgbClr val="000000"/>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algn="ctr"/>
            <a:r>
              <a:rPr lang="en-US" sz="2800" dirty="0">
                <a:solidFill>
                  <a:srgbClr val="000000"/>
                </a:solidFill>
                <a:latin typeface="UTM Aquarelle" panose="02040603050506020204" pitchFamily="18" charset="0"/>
              </a:rPr>
              <a:t>By </a:t>
            </a:r>
            <a:r>
              <a:rPr lang="en-US" sz="2800" dirty="0" err="1">
                <a:solidFill>
                  <a:srgbClr val="000000"/>
                </a:solidFill>
                <a:latin typeface="UTM Aquarelle" panose="02040603050506020204" pitchFamily="18" charset="0"/>
              </a:rPr>
              <a:t>Phước</a:t>
            </a:r>
            <a:r>
              <a:rPr lang="en-US" sz="2800" dirty="0">
                <a:solidFill>
                  <a:srgbClr val="000000"/>
                </a:solidFill>
                <a:latin typeface="UTM Aquarelle" panose="02040603050506020204" pitchFamily="18" charset="0"/>
              </a:rPr>
              <a:t> </a:t>
            </a:r>
            <a:r>
              <a:rPr lang="en-US" sz="2800" dirty="0" err="1">
                <a:solidFill>
                  <a:srgbClr val="000000"/>
                </a:solidFill>
                <a:latin typeface="UTM Aquarelle" panose="02040603050506020204" pitchFamily="18" charset="0"/>
              </a:rPr>
              <a:t>Trang</a:t>
            </a:r>
            <a:endParaRPr lang="en-US" sz="2800" dirty="0">
              <a:solidFill>
                <a:srgbClr val="000000"/>
              </a:solidFill>
              <a:latin typeface="UTM Aquarelle" panose="02040603050506020204" pitchFamily="18" charset="0"/>
            </a:endParaRPr>
          </a:p>
        </p:txBody>
      </p:sp>
    </p:spTree>
    <p:extLst>
      <p:ext uri="{BB962C8B-B14F-4D97-AF65-F5344CB8AC3E}">
        <p14:creationId xmlns:p14="http://schemas.microsoft.com/office/powerpoint/2010/main" val="129295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71488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srgbClr val="000000"/>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42732828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00A2AD-B2CE-DC4F-8015-E18525983D45}" type="datetimeFigureOut">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2025/4/10</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CCDFA6-1E83-B64A-81A1-D9DB674537E5}" type="slidenum">
              <a:rPr kumimoji="1" lang="zh-CN" altLang="en-US" sz="1200" b="0" i="0" u="none" strike="noStrike" kern="1200" cap="none" spc="0" normalizeH="0" baseline="0" noProof="0" smtClean="0">
                <a:ln>
                  <a:noFill/>
                </a:ln>
                <a:solidFill>
                  <a:prstClr val="black">
                    <a:tint val="75000"/>
                  </a:prstClr>
                </a:solidFill>
                <a:effectLst/>
                <a:uLnTx/>
                <a:uFillTx/>
                <a:latin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zh-CN" altLang="en-US" sz="1200" b="0" i="0" u="none" strike="noStrike" kern="1200" cap="none" spc="0" normalizeH="0" baseline="0" noProof="0">
              <a:ln>
                <a:noFill/>
              </a:ln>
              <a:solidFill>
                <a:prstClr val="black">
                  <a:tint val="75000"/>
                </a:prstClr>
              </a:solidFill>
              <a:effectLst/>
              <a:uLnTx/>
              <a:uFillTx/>
              <a:latin typeface="字魂27号-布丁体"/>
              <a:cs typeface="+mn-cs"/>
            </a:endParaRPr>
          </a:p>
        </p:txBody>
      </p:sp>
      <p:pic>
        <p:nvPicPr>
          <p:cNvPr id="14" name="Picture 1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5" name="Picture 1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839CB496-B064-1976-8A73-F5C96C8179F1}"/>
              </a:ext>
            </a:extLst>
          </p:cNvPr>
          <p:cNvSpPr txBox="1">
            <a:spLocks/>
          </p:cNvSpPr>
          <p:nvPr userDrawn="1"/>
        </p:nvSpPr>
        <p:spPr>
          <a:xfrm>
            <a:off x="9822686" y="-375048"/>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7"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807"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9" name="Title 1">
            <a:extLst>
              <a:ext uri="{FF2B5EF4-FFF2-40B4-BE49-F238E27FC236}">
                <a16:creationId xmlns:a16="http://schemas.microsoft.com/office/drawing/2014/main" id="{67CE625A-7EB5-37D6-AA98-E6F10E173EFB}"/>
              </a:ext>
            </a:extLst>
          </p:cNvPr>
          <p:cNvSpPr txBox="1">
            <a:spLocks/>
          </p:cNvSpPr>
          <p:nvPr userDrawn="1"/>
        </p:nvSpPr>
        <p:spPr>
          <a:xfrm>
            <a:off x="-379795" y="5542001"/>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105"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2105"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20" name="TextBox 1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Tree>
    <p:extLst>
      <p:ext uri="{BB962C8B-B14F-4D97-AF65-F5344CB8AC3E}">
        <p14:creationId xmlns:p14="http://schemas.microsoft.com/office/powerpoint/2010/main" val="415750200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5.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8.png"/><Relationship Id="rId1" Type="http://schemas.openxmlformats.org/officeDocument/2006/relationships/slideLayout" Target="../slideLayouts/slideLayout84.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2.xml"/><Relationship Id="rId5" Type="http://schemas.microsoft.com/office/2007/relationships/hdphoto" Target="../media/hdphoto4.wdp"/><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0.wdp"/><Relationship Id="rId3" Type="http://schemas.openxmlformats.org/officeDocument/2006/relationships/image" Target="../media/image13.png"/><Relationship Id="rId7" Type="http://schemas.microsoft.com/office/2007/relationships/hdphoto" Target="../media/hdphoto7.wdp"/><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0.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8.wdp"/><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35.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microsoft.com/office/2007/relationships/hdphoto" Target="../media/hdphoto7.wdp"/><Relationship Id="rId5" Type="http://schemas.openxmlformats.org/officeDocument/2006/relationships/image" Target="../media/image30.png"/><Relationship Id="rId4" Type="http://schemas.microsoft.com/office/2007/relationships/hdphoto" Target="../media/hdphoto12.wdp"/></Relationships>
</file>

<file path=ppt/slides/_rels/slide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5.png"/><Relationship Id="rId1" Type="http://schemas.openxmlformats.org/officeDocument/2006/relationships/slideLayout" Target="../slideLayouts/slideLayout12.xml"/><Relationship Id="rId5" Type="http://schemas.microsoft.com/office/2007/relationships/hdphoto" Target="../media/hdphoto8.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583133" y="1006746"/>
            <a:ext cx="1979115" cy="150246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583133" y="1195038"/>
            <a:ext cx="8577815" cy="2865368"/>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4607399" y="4060406"/>
            <a:ext cx="2977203" cy="990707"/>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4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17" name="Group 16"/>
          <p:cNvGrpSpPr/>
          <p:nvPr/>
        </p:nvGrpSpPr>
        <p:grpSpPr>
          <a:xfrm>
            <a:off x="1708029" y="1487261"/>
            <a:ext cx="8902934" cy="4216226"/>
            <a:chOff x="6592545" y="3385118"/>
            <a:chExt cx="8902934" cy="4216226"/>
          </a:xfrm>
        </p:grpSpPr>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592545" y="3385118"/>
              <a:ext cx="4975086" cy="4216226"/>
            </a:xfrm>
            <a:prstGeom prst="rect">
              <a:avLst/>
            </a:prstGeom>
          </p:spPr>
        </p:pic>
        <p:sp>
          <p:nvSpPr>
            <p:cNvPr id="19" name="TextBox 18"/>
            <p:cNvSpPr txBox="1"/>
            <p:nvPr/>
          </p:nvSpPr>
          <p:spPr>
            <a:xfrm>
              <a:off x="11655706" y="3417010"/>
              <a:ext cx="3839773" cy="3539430"/>
            </a:xfrm>
            <a:prstGeom prst="rect">
              <a:avLst/>
            </a:prstGeom>
            <a:solidFill>
              <a:srgbClr val="FFCCFF"/>
            </a:solidFill>
          </p:spPr>
          <p:txBody>
            <a:bodyPr wrap="square" lIns="91440" rIns="91440" rtlCol="0">
              <a:spAutoFit/>
            </a:bodyPr>
            <a:lstStyle/>
            <a:p>
              <a:pPr algn="just"/>
              <a:r>
                <a:rPr lang="en-US" sz="3200" dirty="0">
                  <a:latin typeface="Cambria" panose="02040503050406030204" pitchFamily="18" charset="0"/>
                  <a:ea typeface="Cambria" panose="02040503050406030204" pitchFamily="18" charset="0"/>
                </a:rPr>
                <a:t>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Thúy</a:t>
              </a:r>
              <a:r>
                <a:rPr lang="en-US" sz="3200" dirty="0">
                  <a:latin typeface="Cambria" panose="02040503050406030204" pitchFamily="18" charset="0"/>
                  <a:ea typeface="Cambria" panose="02040503050406030204" pitchFamily="18" charset="0"/>
                </a:rPr>
                <a:t> ở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buồn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0" name="Oval 19"/>
            <p:cNvSpPr/>
            <p:nvPr/>
          </p:nvSpPr>
          <p:spPr>
            <a:xfrm>
              <a:off x="10758417" y="3509663"/>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649" y="775020"/>
            <a:ext cx="9817502" cy="4401205"/>
          </a:xfrm>
          <a:prstGeom prst="rect">
            <a:avLst/>
          </a:prstGeom>
          <a:noFill/>
        </p:spPr>
        <p:txBody>
          <a:bodyPr wrap="square" rtlCol="0">
            <a:spAutoFit/>
          </a:bodyPr>
          <a:lstStyle/>
          <a:p>
            <a:pPr algn="just"/>
            <a:r>
              <a:rPr lang="vi-VN" sz="4000" b="1" u="sng" dirty="0">
                <a:solidFill>
                  <a:srgbClr val="FF0000"/>
                </a:solidFill>
                <a:latin typeface="Cambria" panose="02040503050406030204" pitchFamily="18" charset="0"/>
                <a:ea typeface="Cambria" panose="02040503050406030204" pitchFamily="18" charset="0"/>
              </a:rPr>
              <a:t>Kết luận</a:t>
            </a:r>
            <a:r>
              <a:rPr lang="vi-VN" sz="4000" b="1" dirty="0">
                <a:solidFill>
                  <a:srgbClr val="FF0000"/>
                </a:solidFill>
                <a:latin typeface="Cambria" panose="02040503050406030204" pitchFamily="18" charset="0"/>
                <a:ea typeface="Cambria" panose="02040503050406030204" pitchFamily="18" charset="0"/>
              </a:rPr>
              <a:t>: </a:t>
            </a:r>
            <a:r>
              <a:rPr lang="vi-VN" sz="4000" dirty="0">
                <a:solidFill>
                  <a:schemeClr val="tx1">
                    <a:lumMod val="65000"/>
                    <a:lumOff val="35000"/>
                  </a:schemeClr>
                </a:solidFill>
                <a:latin typeface="Cambria" panose="02040503050406030204" pitchFamily="18" charset="0"/>
                <a:ea typeface="Cambria" panose="02040503050406030204" pitchFamily="18" charset="0"/>
              </a:rPr>
              <a:t>Chúng ta không nên làm phiền khi hàng xóm cần nghỉ ngơi, cũng như không nghịch ngợm gây sự khó chịu, ảnh hưởng đến tình cảm của hàng xóm, láng giềng. Đã là hàng xóm láng giềng thì chúng ta phải đoàn kết, chia sẻ , quan tâm đến nhau, không chia rẽ, không kỳ thị hàng xóm láng giềng.</a:t>
            </a:r>
            <a:endParaRPr lang="en-US" sz="4000" dirty="0">
              <a:solidFill>
                <a:schemeClr val="tx1">
                  <a:lumMod val="65000"/>
                  <a:lumOff val="3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2" name="Picture 1"/>
          <p:cNvPicPr>
            <a:picLocks noChangeAspect="1"/>
          </p:cNvPicPr>
          <p:nvPr/>
        </p:nvPicPr>
        <p:blipFill>
          <a:blip r:embed="rId3"/>
          <a:stretch>
            <a:fillRect/>
          </a:stretch>
        </p:blipFill>
        <p:spPr>
          <a:xfrm>
            <a:off x="1752031" y="2777246"/>
            <a:ext cx="8539364" cy="1817904"/>
          </a:xfrm>
          <a:prstGeom prst="rect">
            <a:avLst/>
          </a:prstGeom>
        </p:spPr>
      </p:pic>
    </p:spTree>
    <p:extLst>
      <p:ext uri="{BB962C8B-B14F-4D97-AF65-F5344CB8AC3E}">
        <p14:creationId xmlns:p14="http://schemas.microsoft.com/office/powerpoint/2010/main" val="411993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68745" y="1797974"/>
            <a:ext cx="7517468" cy="1533295"/>
            <a:chOff x="1288738" y="1967657"/>
            <a:chExt cx="7517468" cy="1533295"/>
          </a:xfrm>
        </p:grpSpPr>
        <p:sp>
          <p:nvSpPr>
            <p:cNvPr id="3" name="TextBox 2"/>
            <p:cNvSpPr txBox="1"/>
            <p:nvPr/>
          </p:nvSpPr>
          <p:spPr>
            <a:xfrm>
              <a:off x="1394004" y="2036721"/>
              <a:ext cx="7412202" cy="1464231"/>
            </a:xfrm>
            <a:prstGeom prst="roundRect">
              <a:avLst/>
            </a:prstGeom>
            <a:solidFill>
              <a:schemeClr val="accent4">
                <a:lumMod val="75000"/>
              </a:schemeClr>
            </a:solidFill>
            <a:ln w="28575">
              <a:noFill/>
              <a:prstDash val="dash"/>
            </a:ln>
          </p:spPr>
          <p:txBody>
            <a:bodyPr wrap="square" rtlCol="0">
              <a:spAutoFit/>
            </a:bodyPr>
            <a:lstStyle/>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p:txBody>
        </p:sp>
        <p:sp>
          <p:nvSpPr>
            <p:cNvPr id="2" name="TextBox 1"/>
            <p:cNvSpPr txBox="1"/>
            <p:nvPr/>
          </p:nvSpPr>
          <p:spPr>
            <a:xfrm>
              <a:off x="1288738" y="1967657"/>
              <a:ext cx="7412202" cy="1464231"/>
            </a:xfrm>
            <a:prstGeom prst="roundRect">
              <a:avLst/>
            </a:prstGeom>
            <a:noFill/>
            <a:ln w="28575">
              <a:solidFill>
                <a:schemeClr val="accent4">
                  <a:lumMod val="50000"/>
                </a:schemeClr>
              </a:solidFill>
              <a:prstDash val="dash"/>
            </a:ln>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Láng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giềng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hàng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quen</a:t>
              </a:r>
              <a:endParaRPr lang="en-US" sz="4000" dirty="0">
                <a:solidFill>
                  <a:schemeClr val="bg1"/>
                </a:solidFill>
                <a:latin typeface="Cambria" panose="02040503050406030204" pitchFamily="18" charset="0"/>
                <a:ea typeface="Cambria" panose="02040503050406030204" pitchFamily="18" charset="0"/>
              </a:endParaRPr>
            </a:p>
            <a:p>
              <a:r>
                <a:rPr lang="en-US" sz="4000" dirty="0" err="1">
                  <a:solidFill>
                    <a:schemeClr val="bg1"/>
                  </a:solidFill>
                  <a:latin typeface="Cambria" panose="02040503050406030204" pitchFamily="18" charset="0"/>
                  <a:ea typeface="Cambria" panose="02040503050406030204" pitchFamily="18" charset="0"/>
                </a:rPr>
                <a:t>Nhớ</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câu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tắt</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lửa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tối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đèn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có</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nhau</a:t>
              </a:r>
              <a:r>
                <a:rPr lang="en-US" sz="4000" dirty="0">
                  <a:solidFill>
                    <a:schemeClr val="bg1"/>
                  </a:solidFill>
                  <a:latin typeface="Cambria" panose="02040503050406030204" pitchFamily="18" charset="0"/>
                  <a:ea typeface="Cambria" panose="02040503050406030204" pitchFamily="18" charset="0"/>
                </a:rPr>
                <a:t>.</a:t>
              </a:r>
            </a:p>
          </p:txBody>
        </p:sp>
      </p:grpSp>
      <p:pic>
        <p:nvPicPr>
          <p:cNvPr id="6" name="Picture 5"/>
          <p:cNvPicPr>
            <a:picLocks noChangeAspect="1"/>
          </p:cNvPicPr>
          <p:nvPr/>
        </p:nvPicPr>
        <p:blipFill>
          <a:blip r:embed="rId2"/>
          <a:stretch>
            <a:fillRect/>
          </a:stretch>
        </p:blipFill>
        <p:spPr>
          <a:xfrm>
            <a:off x="1096493" y="414131"/>
            <a:ext cx="2231329" cy="1999661"/>
          </a:xfrm>
          <a:prstGeom prst="rect">
            <a:avLst/>
          </a:prstGeom>
        </p:spPr>
      </p:pic>
    </p:spTree>
    <p:extLst>
      <p:ext uri="{BB962C8B-B14F-4D97-AF65-F5344CB8AC3E}">
        <p14:creationId xmlns:p14="http://schemas.microsoft.com/office/powerpoint/2010/main" val="1935425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35C837E-3055-8E50-4C0C-71381A4835EE}"/>
              </a:ext>
            </a:extLst>
          </p:cNvPr>
          <p:cNvSpPr/>
          <p:nvPr/>
        </p:nvSpPr>
        <p:spPr>
          <a:xfrm>
            <a:off x="909417" y="3095728"/>
            <a:ext cx="10889694" cy="549603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70504" rtl="0" eaLnBrk="1" fontAlgn="auto" latinLnBrk="0" hangingPunct="1">
              <a:lnSpc>
                <a:spcPct val="100000"/>
              </a:lnSpc>
              <a:spcBef>
                <a:spcPts val="0"/>
              </a:spcBef>
              <a:spcAft>
                <a:spcPts val="0"/>
              </a:spcAft>
              <a:buClr>
                <a:srgbClr val="000000"/>
              </a:buClr>
              <a:buSzTx/>
              <a:buFontTx/>
              <a:buNone/>
              <a:tabLst/>
              <a:defRPr/>
            </a:pPr>
            <a:endParaRPr kumimoji="0" lang="id-ID" sz="1487" b="0" i="0" u="none" strike="noStrike" kern="0" cap="none" spc="0" normalizeH="0" baseline="0" noProof="0">
              <a:ln>
                <a:noFill/>
              </a:ln>
              <a:solidFill>
                <a:srgbClr val="FFB64C"/>
              </a:solidFill>
              <a:effectLst/>
              <a:uLnTx/>
              <a:uFillTx/>
              <a:latin typeface="Arial"/>
              <a:cs typeface="+mn-cs"/>
              <a:sym typeface="Arial"/>
            </a:endParaRPr>
          </a:p>
        </p:txBody>
      </p:sp>
      <p:sp>
        <p:nvSpPr>
          <p:cNvPr id="2" name="Freeform: Shape 1">
            <a:extLst>
              <a:ext uri="{FF2B5EF4-FFF2-40B4-BE49-F238E27FC236}">
                <a16:creationId xmlns:a16="http://schemas.microsoft.com/office/drawing/2014/main" id="{7FA83EA8-EFE2-6A5A-76DB-8CC29E9F8F6C}"/>
              </a:ext>
            </a:extLst>
          </p:cNvPr>
          <p:cNvSpPr/>
          <p:nvPr/>
        </p:nvSpPr>
        <p:spPr>
          <a:xfrm>
            <a:off x="776214" y="2493362"/>
            <a:ext cx="10191284" cy="3665151"/>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70504" rtl="0" eaLnBrk="1" fontAlgn="auto" latinLnBrk="0" hangingPunct="1">
              <a:lnSpc>
                <a:spcPct val="100000"/>
              </a:lnSpc>
              <a:spcBef>
                <a:spcPts val="0"/>
              </a:spcBef>
              <a:spcAft>
                <a:spcPts val="0"/>
              </a:spcAft>
              <a:buClr>
                <a:srgbClr val="000000"/>
              </a:buClr>
              <a:buSzTx/>
              <a:buFontTx/>
              <a:buNone/>
              <a:tabLst/>
              <a:defRPr/>
            </a:pPr>
            <a:endParaRPr kumimoji="0" lang="id-ID" sz="1487" b="0" i="0" u="none" strike="noStrike" kern="0" cap="none" spc="0" normalizeH="0" baseline="0" noProof="0">
              <a:ln>
                <a:noFill/>
              </a:ln>
              <a:solidFill>
                <a:srgbClr val="FFB64C"/>
              </a:solidFill>
              <a:effectLst/>
              <a:uLnTx/>
              <a:uFillTx/>
              <a:latin typeface="Arial"/>
              <a:cs typeface="+mn-cs"/>
              <a:sym typeface="Arial"/>
            </a:endParaRPr>
          </a:p>
        </p:txBody>
      </p:sp>
      <p:pic>
        <p:nvPicPr>
          <p:cNvPr id="5" name="Picture 4">
            <a:extLst>
              <a:ext uri="{FF2B5EF4-FFF2-40B4-BE49-F238E27FC236}">
                <a16:creationId xmlns:a16="http://schemas.microsoft.com/office/drawing/2014/main" id="{A3A31073-3FCE-7DDC-738D-6478D01D6D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325"/>
          <a:stretch/>
        </p:blipFill>
        <p:spPr>
          <a:xfrm>
            <a:off x="8803408" y="3677809"/>
            <a:ext cx="2498206" cy="2577628"/>
          </a:xfrm>
          <a:prstGeom prst="rect">
            <a:avLst/>
          </a:prstGeom>
        </p:spPr>
      </p:pic>
      <p:sp>
        <p:nvSpPr>
          <p:cNvPr id="10" name="Title 1">
            <a:extLst>
              <a:ext uri="{FF2B5EF4-FFF2-40B4-BE49-F238E27FC236}">
                <a16:creationId xmlns:a16="http://schemas.microsoft.com/office/drawing/2014/main" id="{A49B2F85-1F36-8233-A1FC-540CBAA07DFC}"/>
              </a:ext>
            </a:extLst>
          </p:cNvPr>
          <p:cNvSpPr txBox="1">
            <a:spLocks/>
          </p:cNvSpPr>
          <p:nvPr/>
        </p:nvSpPr>
        <p:spPr>
          <a:xfrm>
            <a:off x="552127" y="3397767"/>
            <a:ext cx="10323735" cy="1273963"/>
          </a:xfrm>
          <a:prstGeom prst="rect">
            <a:avLst/>
          </a:prstGeom>
        </p:spPr>
        <p:txBody>
          <a:bodyPr vert="horz" lIns="97049" tIns="48525" rIns="97049" bIns="48525"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70504" rtl="0" eaLnBrk="1" fontAlgn="auto" latinLnBrk="0" hangingPunct="1">
              <a:lnSpc>
                <a:spcPct val="100000"/>
              </a:lnSpc>
              <a:spcBef>
                <a:spcPct val="0"/>
              </a:spcBef>
              <a:spcAft>
                <a:spcPts val="0"/>
              </a:spcAft>
              <a:buClrTx/>
              <a:buSzTx/>
              <a:buFontTx/>
              <a:buNone/>
              <a:tabLst/>
              <a:defRPr/>
            </a:pPr>
            <a:r>
              <a:rPr kumimoji="0" lang="en-US" sz="3715" b="1" i="0" u="none" strike="noStrike" kern="1200" cap="none" spc="0" normalizeH="0" baseline="0" noProof="0">
                <a:ln>
                  <a:noFill/>
                </a:ln>
                <a:solidFill>
                  <a:srgbClr val="D63E3D">
                    <a:lumMod val="50000"/>
                  </a:srgbClr>
                </a:solidFill>
                <a:effectLst/>
                <a:uLnTx/>
                <a:uFillTx/>
                <a:latin typeface="SVN-Dancing Script" panose="02040603050506020204" pitchFamily="18" charset="0"/>
                <a:cs typeface="+mj-cs"/>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Soạn</a:t>
            </a:r>
            <a:r>
              <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bài</a:t>
            </a:r>
            <a:r>
              <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giảng</a:t>
            </a:r>
            <a:r>
              <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yêu</a:t>
            </a:r>
            <a:r>
              <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cầu</a:t>
            </a:r>
            <a:r>
              <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các</a:t>
            </a:r>
            <a:r>
              <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khối</a:t>
            </a:r>
            <a:r>
              <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rPr>
              <a:t> </a:t>
            </a:r>
            <a:r>
              <a:rPr kumimoji="0" lang="en-US" sz="3715" b="1" i="0" u="none" strike="noStrike" kern="1200" cap="none" spc="0" normalizeH="0" baseline="0" noProof="0" err="1">
                <a:ln>
                  <a:noFill/>
                </a:ln>
                <a:solidFill>
                  <a:srgbClr val="00B0F0"/>
                </a:solidFill>
                <a:effectLst/>
                <a:uLnTx/>
                <a:uFillTx/>
                <a:latin typeface="SVN-Dancing Script" panose="02040603050506020204" pitchFamily="18" charset="0"/>
                <a:cs typeface="#9Slide05 Bodega Script" pitchFamily="2" charset="0"/>
                <a:sym typeface="Arial"/>
              </a:rPr>
              <a:t>lớp</a:t>
            </a:r>
            <a:endParaRPr kumimoji="0" lang="en-US" sz="3715" b="1" i="0" u="none" strike="noStrike" kern="1200" cap="none" spc="0" normalizeH="0" baseline="0" noProof="0">
              <a:ln>
                <a:noFill/>
              </a:ln>
              <a:solidFill>
                <a:srgbClr val="00B0F0"/>
              </a:solidFill>
              <a:effectLst/>
              <a:uLnTx/>
              <a:uFillTx/>
              <a:latin typeface="SVN-Dancing Script" panose="02040603050506020204" pitchFamily="18" charset="0"/>
              <a:cs typeface="#9Slide05 Bodega Script" pitchFamily="2" charset="0"/>
              <a:sym typeface="Arial"/>
            </a:endParaRPr>
          </a:p>
          <a:p>
            <a:pPr marL="0" marR="0" lvl="0" indent="0" algn="ctr" defTabSz="970504" rtl="0" eaLnBrk="1" fontAlgn="auto" latinLnBrk="0" hangingPunct="1">
              <a:lnSpc>
                <a:spcPct val="100000"/>
              </a:lnSpc>
              <a:spcBef>
                <a:spcPct val="0"/>
              </a:spcBef>
              <a:spcAft>
                <a:spcPts val="0"/>
              </a:spcAft>
              <a:buClrTx/>
              <a:buSzTx/>
              <a:buFontTx/>
              <a:buNone/>
              <a:tabLst/>
              <a:defRPr/>
            </a:pPr>
            <a:r>
              <a:rPr kumimoji="0" lang="en-US" sz="3715" b="1" i="0" u="none" strike="noStrike" kern="1200" cap="none" spc="0" normalizeH="0" baseline="0" noProof="0" err="1">
                <a:ln>
                  <a:noFill/>
                </a:ln>
                <a:solidFill>
                  <a:srgbClr val="BC3259"/>
                </a:solidFill>
                <a:effectLst/>
                <a:uLnTx/>
                <a:uFillTx/>
                <a:latin typeface="SVN-Dancing Script" panose="02040603050506020204" pitchFamily="18" charset="0"/>
                <a:cs typeface="+mj-cs"/>
                <a:sym typeface="Arial"/>
              </a:rPr>
              <a:t>Thiết</a:t>
            </a:r>
            <a:r>
              <a:rPr kumimoji="0" lang="en-US" sz="3715" b="1" i="0" u="none" strike="noStrike" kern="1200" cap="none" spc="0" normalizeH="0" baseline="0" noProof="0">
                <a:ln>
                  <a:noFill/>
                </a:ln>
                <a:solidFill>
                  <a:srgbClr val="BC3259"/>
                </a:solidFill>
                <a:effectLst/>
                <a:uLnTx/>
                <a:uFillTx/>
                <a:latin typeface="SVN-Dancing Script" panose="02040603050506020204" pitchFamily="18" charset="0"/>
                <a:cs typeface="+mj-cs"/>
                <a:sym typeface="Arial"/>
              </a:rPr>
              <a:t> </a:t>
            </a:r>
            <a:r>
              <a:rPr kumimoji="0" lang="en-US" sz="3715" b="1" i="0" u="none" strike="noStrike" kern="1200" cap="none" spc="0" normalizeH="0" baseline="0" noProof="0" err="1">
                <a:ln>
                  <a:noFill/>
                </a:ln>
                <a:solidFill>
                  <a:srgbClr val="BC3259"/>
                </a:solidFill>
                <a:effectLst/>
                <a:uLnTx/>
                <a:uFillTx/>
                <a:latin typeface="SVN-Dancing Script" panose="02040603050506020204" pitchFamily="18" charset="0"/>
                <a:cs typeface="+mj-cs"/>
                <a:sym typeface="Arial"/>
              </a:rPr>
              <a:t>kế</a:t>
            </a:r>
            <a:r>
              <a:rPr kumimoji="0" lang="en-US" sz="3715" b="1" i="0" u="none" strike="noStrike" kern="1200" cap="none" spc="0" normalizeH="0" baseline="0" noProof="0">
                <a:ln>
                  <a:noFill/>
                </a:ln>
                <a:solidFill>
                  <a:srgbClr val="BC3259"/>
                </a:solidFill>
                <a:effectLst/>
                <a:uLnTx/>
                <a:uFillTx/>
                <a:latin typeface="SVN-Dancing Script" panose="02040603050506020204" pitchFamily="18" charset="0"/>
                <a:cs typeface="+mj-cs"/>
                <a:sym typeface="Arial"/>
              </a:rPr>
              <a:t> </a:t>
            </a:r>
            <a:r>
              <a:rPr kumimoji="0" lang="en-US" sz="3715" b="1" i="0" u="none" strike="noStrike" kern="1200" cap="none" spc="0" normalizeH="0" baseline="0" noProof="0" err="1">
                <a:ln>
                  <a:noFill/>
                </a:ln>
                <a:solidFill>
                  <a:srgbClr val="BC3259"/>
                </a:solidFill>
                <a:effectLst/>
                <a:uLnTx/>
                <a:uFillTx/>
                <a:latin typeface="SVN-Dancing Script" panose="02040603050506020204" pitchFamily="18" charset="0"/>
                <a:cs typeface="+mj-cs"/>
                <a:sym typeface="Arial"/>
              </a:rPr>
              <a:t>bài</a:t>
            </a:r>
            <a:r>
              <a:rPr kumimoji="0" lang="en-US" sz="3715" b="1" i="0" u="none" strike="noStrike" kern="1200" cap="none" spc="0" normalizeH="0" baseline="0" noProof="0">
                <a:ln>
                  <a:noFill/>
                </a:ln>
                <a:solidFill>
                  <a:srgbClr val="BC3259"/>
                </a:solidFill>
                <a:effectLst/>
                <a:uLnTx/>
                <a:uFillTx/>
                <a:latin typeface="SVN-Dancing Script" panose="02040603050506020204" pitchFamily="18" charset="0"/>
                <a:cs typeface="+mj-cs"/>
                <a:sym typeface="Arial"/>
              </a:rPr>
              <a:t> </a:t>
            </a:r>
            <a:r>
              <a:rPr kumimoji="0" lang="en-US" sz="3715" b="1" i="0" u="none" strike="noStrike" kern="1200" cap="none" spc="0" normalizeH="0" baseline="0" noProof="0" err="1">
                <a:ln>
                  <a:noFill/>
                </a:ln>
                <a:solidFill>
                  <a:srgbClr val="BC3259"/>
                </a:solidFill>
                <a:effectLst/>
                <a:uLnTx/>
                <a:uFillTx/>
                <a:latin typeface="SVN-Dancing Script" panose="02040603050506020204" pitchFamily="18" charset="0"/>
                <a:cs typeface="+mj-cs"/>
                <a:sym typeface="Arial"/>
              </a:rPr>
              <a:t>giảng</a:t>
            </a:r>
            <a:r>
              <a:rPr kumimoji="0" lang="en-US" sz="3715" b="1" i="0" u="none" strike="noStrike" kern="1200" cap="none" spc="0" normalizeH="0" baseline="0" noProof="0">
                <a:ln>
                  <a:noFill/>
                </a:ln>
                <a:solidFill>
                  <a:srgbClr val="BC3259"/>
                </a:solidFill>
                <a:effectLst/>
                <a:uLnTx/>
                <a:uFillTx/>
                <a:latin typeface="SVN-Dancing Script" panose="02040603050506020204" pitchFamily="18" charset="0"/>
                <a:cs typeface="+mj-cs"/>
                <a:sym typeface="Arial"/>
              </a:rPr>
              <a:t> </a:t>
            </a:r>
            <a:r>
              <a:rPr kumimoji="0" lang="en-US" sz="3715" b="1" i="0" u="none" strike="noStrike" kern="1200" cap="none" spc="0" normalizeH="0" baseline="0" noProof="0">
                <a:ln>
                  <a:noFill/>
                </a:ln>
                <a:solidFill>
                  <a:srgbClr val="2E9733"/>
                </a:solidFill>
                <a:effectLst/>
                <a:uLnTx/>
                <a:uFillTx/>
                <a:latin typeface="SVN-Dancing Script" panose="02040603050506020204" pitchFamily="18" charset="0"/>
                <a:cs typeface="+mj-cs"/>
                <a:sym typeface="Arial"/>
              </a:rPr>
              <a:t>E – Learning</a:t>
            </a:r>
          </a:p>
        </p:txBody>
      </p:sp>
      <p:sp>
        <p:nvSpPr>
          <p:cNvPr id="14" name="TextBox 13">
            <a:extLst>
              <a:ext uri="{FF2B5EF4-FFF2-40B4-BE49-F238E27FC236}">
                <a16:creationId xmlns:a16="http://schemas.microsoft.com/office/drawing/2014/main" id="{7AC1BF12-2D57-A04F-768A-0BB37B02C051}"/>
              </a:ext>
            </a:extLst>
          </p:cNvPr>
          <p:cNvSpPr txBox="1"/>
          <p:nvPr/>
        </p:nvSpPr>
        <p:spPr>
          <a:xfrm>
            <a:off x="1243534" y="4765778"/>
            <a:ext cx="8236079" cy="1072409"/>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485252" rtl="0" eaLnBrk="1" fontAlgn="auto" latinLnBrk="0" hangingPunct="1">
              <a:lnSpc>
                <a:spcPct val="100000"/>
              </a:lnSpc>
              <a:spcBef>
                <a:spcPts val="0"/>
              </a:spcBef>
              <a:spcAft>
                <a:spcPts val="0"/>
              </a:spcAft>
              <a:buClrTx/>
              <a:buSzTx/>
              <a:buFontTx/>
              <a:buNone/>
              <a:tabLst/>
              <a:defRPr/>
            </a:pPr>
            <a:r>
              <a:rPr kumimoji="0" lang="en-US" sz="2123" b="1" i="0" u="none" strike="noStrike" kern="1200" cap="none" spc="0" normalizeH="0" baseline="0" noProof="0">
                <a:ln>
                  <a:noFill/>
                </a:ln>
                <a:solidFill>
                  <a:srgbClr val="43671B"/>
                </a:solidFill>
                <a:effectLst>
                  <a:glow rad="63500">
                    <a:srgbClr val="FCF2BA">
                      <a:satMod val="175000"/>
                      <a:alpha val="40000"/>
                    </a:srgbClr>
                  </a:glow>
                </a:effectLst>
                <a:uLnTx/>
                <a:uFillTx/>
                <a:latin typeface="UTM Avo" panose="02040603050506020204" pitchFamily="18" charset="0"/>
                <a:cs typeface="Times New Roman" panose="02020603050405020304" pitchFamily="18" charset="0"/>
                <a:sym typeface="Arial"/>
              </a:rPr>
              <a:t>MĂNG NON – TÀI LIỆU TIỂU HỌC </a:t>
            </a:r>
          </a:p>
          <a:p>
            <a:pPr marL="0" marR="0" lvl="0" indent="0" algn="ctr" defTabSz="485252" rtl="0" eaLnBrk="1" fontAlgn="auto" latinLnBrk="0" hangingPunct="1">
              <a:lnSpc>
                <a:spcPct val="100000"/>
              </a:lnSpc>
              <a:spcBef>
                <a:spcPts val="0"/>
              </a:spcBef>
              <a:spcAft>
                <a:spcPts val="0"/>
              </a:spcAft>
              <a:buClrTx/>
              <a:buSzTx/>
              <a:buFontTx/>
              <a:buNone/>
              <a:tabLst/>
              <a:defRPr/>
            </a:pPr>
            <a:r>
              <a:rPr kumimoji="0" lang="en-US" sz="2123" b="1"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cs typeface="Times New Roman" panose="02020603050405020304" pitchFamily="18" charset="0"/>
                <a:sym typeface="Arial"/>
              </a:rPr>
              <a:t>Mời truy cập: </a:t>
            </a:r>
            <a:r>
              <a:rPr kumimoji="0" lang="en-US" sz="2123" b="0"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123" b="0"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cs typeface="Times New Roman" panose="02020603050405020304" pitchFamily="18" charset="0"/>
              <a:sym typeface="Arial"/>
            </a:endParaRPr>
          </a:p>
          <a:p>
            <a:pPr marL="0" marR="0" lvl="0" indent="0" algn="ctr" defTabSz="485252" rtl="0" eaLnBrk="1" fontAlgn="auto" latinLnBrk="0" hangingPunct="1">
              <a:lnSpc>
                <a:spcPct val="100000"/>
              </a:lnSpc>
              <a:spcBef>
                <a:spcPts val="0"/>
              </a:spcBef>
              <a:spcAft>
                <a:spcPts val="0"/>
              </a:spcAft>
              <a:buClrTx/>
              <a:buSzTx/>
              <a:buFontTx/>
              <a:buNone/>
              <a:tabLst/>
              <a:defRPr/>
            </a:pPr>
            <a:r>
              <a:rPr kumimoji="0" lang="en-US" sz="2123" b="1"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cs typeface="Times New Roman" panose="02020603050405020304" pitchFamily="18" charset="0"/>
                <a:sym typeface="Arial"/>
              </a:rPr>
              <a:t>ZALO : </a:t>
            </a:r>
            <a:r>
              <a:rPr kumimoji="0" lang="en-US" sz="2123" b="1" i="0" u="sng" strike="noStrike" kern="1200" cap="none" spc="0" normalizeH="0" baseline="0" noProof="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cs typeface="Arial"/>
                <a:sym typeface="Arial"/>
              </a:rPr>
              <a:t>0382348780</a:t>
            </a:r>
            <a:r>
              <a:rPr kumimoji="0" lang="en-US" sz="2123" b="1" i="0" u="none" strike="noStrike" kern="1200" cap="none" spc="0" normalizeH="0" baseline="0" noProof="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cs typeface="Arial"/>
                <a:sym typeface="Arial"/>
              </a:rPr>
              <a:t> - </a:t>
            </a:r>
            <a:r>
              <a:rPr kumimoji="0" lang="en-US" sz="2123" b="1" i="0" u="sng" strike="noStrike" kern="1200" cap="none" spc="0" normalizeH="0" baseline="0" noProof="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cs typeface="Arial"/>
                <a:sym typeface="Arial"/>
              </a:rPr>
              <a:t>0984848929</a:t>
            </a:r>
            <a:endParaRPr kumimoji="0" lang="en-US" sz="2123"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94E71926-8BF3-F518-3047-A9C5F7475B81}"/>
              </a:ext>
            </a:extLst>
          </p:cNvPr>
          <p:cNvPicPr>
            <a:picLocks noChangeAspect="1"/>
          </p:cNvPicPr>
          <p:nvPr/>
        </p:nvPicPr>
        <p:blipFill>
          <a:blip r:embed="rId4"/>
          <a:stretch>
            <a:fillRect/>
          </a:stretch>
        </p:blipFill>
        <p:spPr>
          <a:xfrm>
            <a:off x="1563404" y="1994146"/>
            <a:ext cx="9065194" cy="1533513"/>
          </a:xfrm>
          <a:prstGeom prst="rect">
            <a:avLst/>
          </a:prstGeom>
        </p:spPr>
      </p:pic>
      <p:pic>
        <p:nvPicPr>
          <p:cNvPr id="11" name="Picture 10">
            <a:extLst>
              <a:ext uri="{FF2B5EF4-FFF2-40B4-BE49-F238E27FC236}">
                <a16:creationId xmlns:a16="http://schemas.microsoft.com/office/drawing/2014/main" id="{CBC623E4-8592-CDC4-D892-473045F2495A}"/>
              </a:ext>
            </a:extLst>
          </p:cNvPr>
          <p:cNvPicPr>
            <a:picLocks noChangeAspect="1"/>
          </p:cNvPicPr>
          <p:nvPr/>
        </p:nvPicPr>
        <p:blipFill>
          <a:blip r:embed="rId5"/>
          <a:stretch>
            <a:fillRect/>
          </a:stretch>
        </p:blipFill>
        <p:spPr>
          <a:xfrm>
            <a:off x="-820223" y="1200729"/>
            <a:ext cx="13687649" cy="793417"/>
          </a:xfrm>
          <a:prstGeom prst="rect">
            <a:avLst/>
          </a:prstGeom>
        </p:spPr>
      </p:pic>
    </p:spTree>
    <p:extLst>
      <p:ext uri="{BB962C8B-B14F-4D97-AF65-F5344CB8AC3E}">
        <p14:creationId xmlns:p14="http://schemas.microsoft.com/office/powerpoint/2010/main" val="4245202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strVal val="#ppt_w+.3"/>
                                          </p:val>
                                        </p:tav>
                                        <p:tav tm="100000">
                                          <p:val>
                                            <p:strVal val="#ppt_w"/>
                                          </p:val>
                                        </p:tav>
                                      </p:tavLst>
                                    </p:anim>
                                    <p:anim calcmode="lin" valueType="num">
                                      <p:cBhvr>
                                        <p:cTn id="12" dur="3000" fill="hold"/>
                                        <p:tgtEl>
                                          <p:spTgt spid="10"/>
                                        </p:tgtEl>
                                        <p:attrNameLst>
                                          <p:attrName>ppt_h</p:attrName>
                                        </p:attrNameLst>
                                      </p:cBhvr>
                                      <p:tavLst>
                                        <p:tav tm="0">
                                          <p:val>
                                            <p:strVal val="#ppt_h"/>
                                          </p:val>
                                        </p:tav>
                                        <p:tav tm="100000">
                                          <p:val>
                                            <p:strVal val="#ppt_h"/>
                                          </p:val>
                                        </p:tav>
                                      </p:tavLst>
                                    </p:anim>
                                    <p:animEffect transition="in" filter="fade">
                                      <p:cBhvr>
                                        <p:cTn id="13" dur="3000"/>
                                        <p:tgtEl>
                                          <p:spTgt spid="1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500" fill="hold"/>
                                        <p:tgtEl>
                                          <p:spTgt spid="15"/>
                                        </p:tgtEl>
                                        <p:attrNameLst>
                                          <p:attrName>ppt_x</p:attrName>
                                        </p:attrNameLst>
                                      </p:cBhvr>
                                      <p:tavLst>
                                        <p:tav tm="0">
                                          <p:val>
                                            <p:strVal val="#ppt_x"/>
                                          </p:val>
                                        </p:tav>
                                        <p:tav tm="100000">
                                          <p:val>
                                            <p:strVal val="#ppt_x"/>
                                          </p:val>
                                        </p:tav>
                                      </p:tavLst>
                                    </p:anim>
                                    <p:anim calcmode="lin" valueType="num">
                                      <p:cBhvr additive="base">
                                        <p:cTn id="17"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4256" y="3653829"/>
            <a:ext cx="9181596" cy="595266"/>
            <a:chOff x="650381" y="2473329"/>
            <a:chExt cx="9181596" cy="595266"/>
          </a:xfrm>
        </p:grpSpPr>
        <p:sp>
          <p:nvSpPr>
            <p:cNvPr id="3" name="TextBox 2"/>
            <p:cNvSpPr txBox="1"/>
            <p:nvPr/>
          </p:nvSpPr>
          <p:spPr>
            <a:xfrm>
              <a:off x="1245648" y="2538785"/>
              <a:ext cx="8586329"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Biết cách xử lý tình huống xảy ra.</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4"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1">
                  <a:tint val="45000"/>
                  <a:satMod val="400000"/>
                </a:schemeClr>
              </a:duotone>
              <a:extLst>
                <a:ext uri="{96DAC541-7B7A-43D3-8B79-37D633B846F1}">
                  <asvg:svgBlip xmlns:asvg="http://schemas.microsoft.com/office/drawing/2016/SVG/main" r:embed="rId3"/>
                </a:ext>
              </a:extLst>
            </a:blip>
            <a:stretch>
              <a:fillRect/>
            </a:stretch>
          </p:blipFill>
          <p:spPr>
            <a:xfrm flipH="1">
              <a:off x="650381" y="2473329"/>
              <a:ext cx="595266" cy="595266"/>
            </a:xfrm>
            <a:prstGeom prst="rect">
              <a:avLst/>
            </a:prstGeom>
          </p:spPr>
        </p:pic>
      </p:grpSp>
      <p:grpSp>
        <p:nvGrpSpPr>
          <p:cNvPr id="5" name="Group 4"/>
          <p:cNvGrpSpPr/>
          <p:nvPr/>
        </p:nvGrpSpPr>
        <p:grpSpPr>
          <a:xfrm>
            <a:off x="624256" y="4640664"/>
            <a:ext cx="10486561" cy="595266"/>
            <a:chOff x="650382" y="3304432"/>
            <a:chExt cx="10486561" cy="595266"/>
          </a:xfrm>
        </p:grpSpPr>
        <p:sp>
          <p:nvSpPr>
            <p:cNvPr id="6" name="TextBox 5"/>
            <p:cNvSpPr txBox="1"/>
            <p:nvPr/>
          </p:nvSpPr>
          <p:spPr>
            <a:xfrm>
              <a:off x="1245647" y="3340455"/>
              <a:ext cx="9891296"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Rèn năng lực điều chỉnh hành vi, phát triển bản thân.</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7"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4">
                  <a:tint val="45000"/>
                  <a:satMod val="400000"/>
                </a:schemeClr>
              </a:duotone>
              <a:extLst>
                <a:ext uri="{96DAC541-7B7A-43D3-8B79-37D633B846F1}">
                  <asvg:svgBlip xmlns:asvg="http://schemas.microsoft.com/office/drawing/2016/SVG/main" r:embed="rId3"/>
                </a:ext>
              </a:extLst>
            </a:blip>
            <a:stretch>
              <a:fillRect/>
            </a:stretch>
          </p:blipFill>
          <p:spPr>
            <a:xfrm flipH="1">
              <a:off x="650382" y="3304432"/>
              <a:ext cx="595266" cy="595266"/>
            </a:xfrm>
            <a:prstGeom prst="rect">
              <a:avLst/>
            </a:prstGeom>
          </p:spPr>
        </p:pic>
      </p:grpSp>
      <p:grpSp>
        <p:nvGrpSpPr>
          <p:cNvPr id="8" name="Group 7"/>
          <p:cNvGrpSpPr/>
          <p:nvPr/>
        </p:nvGrpSpPr>
        <p:grpSpPr>
          <a:xfrm>
            <a:off x="624256" y="2494661"/>
            <a:ext cx="11045228" cy="954107"/>
            <a:chOff x="650382" y="4253006"/>
            <a:chExt cx="11045228" cy="954107"/>
          </a:xfrm>
        </p:grpSpPr>
        <p:sp>
          <p:nvSpPr>
            <p:cNvPr id="9" name="TextBox 8"/>
            <p:cNvSpPr txBox="1"/>
            <p:nvPr/>
          </p:nvSpPr>
          <p:spPr>
            <a:xfrm>
              <a:off x="1245647" y="4253006"/>
              <a:ext cx="1044996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Đồng tình với những lời nói, việc làm tốt; không đồng tình với những lời nói, việc làm không tốt đối với hàng xóm láng giềng</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10"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6">
                  <a:tint val="45000"/>
                  <a:satMod val="400000"/>
                </a:schemeClr>
              </a:duotone>
              <a:extLst>
                <a:ext uri="{96DAC541-7B7A-43D3-8B79-37D633B846F1}">
                  <asvg:svgBlip xmlns:asvg="http://schemas.microsoft.com/office/drawing/2016/SVG/main" r:embed="rId3"/>
                </a:ext>
              </a:extLst>
            </a:blip>
            <a:stretch>
              <a:fillRect/>
            </a:stretch>
          </p:blipFill>
          <p:spPr>
            <a:xfrm flipH="1">
              <a:off x="650382" y="4425339"/>
              <a:ext cx="595266" cy="595266"/>
            </a:xfrm>
            <a:prstGeom prst="rect">
              <a:avLst/>
            </a:prstGeom>
          </p:spPr>
        </p:pic>
      </p:gr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81183" y="827994"/>
            <a:ext cx="10029634" cy="1396150"/>
          </a:xfrm>
          <a:prstGeom prst="rect">
            <a:avLst/>
          </a:prstGeom>
        </p:spPr>
      </p:pic>
    </p:spTree>
    <p:extLst>
      <p:ext uri="{BB962C8B-B14F-4D97-AF65-F5344CB8AC3E}">
        <p14:creationId xmlns:p14="http://schemas.microsoft.com/office/powerpoint/2010/main" val="2240980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4" name="Picture 3"/>
          <p:cNvPicPr>
            <a:picLocks noChangeAspect="1"/>
          </p:cNvPicPr>
          <p:nvPr/>
        </p:nvPicPr>
        <p:blipFill>
          <a:blip r:embed="rId4"/>
          <a:stretch>
            <a:fillRect/>
          </a:stretch>
        </p:blipFill>
        <p:spPr>
          <a:xfrm>
            <a:off x="1897269" y="2054034"/>
            <a:ext cx="9070965" cy="1785880"/>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203513" y="2899359"/>
            <a:ext cx="7940386" cy="1707365"/>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0" name="그림 12">
            <a:extLst>
              <a:ext uri="{FF2B5EF4-FFF2-40B4-BE49-F238E27FC236}">
                <a16:creationId xmlns:a16="http://schemas.microsoft.com/office/drawing/2014/main" id="{8BD60948-590C-41F1-866A-89604E0C13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83"/>
          <a:stretch/>
        </p:blipFill>
        <p:spPr>
          <a:xfrm>
            <a:off x="11219472" y="6123822"/>
            <a:ext cx="972528" cy="734178"/>
          </a:xfrm>
          <a:prstGeom prst="rect">
            <a:avLst/>
          </a:prstGeom>
        </p:spPr>
      </p:pic>
      <p:grpSp>
        <p:nvGrpSpPr>
          <p:cNvPr id="11" name="Group 10"/>
          <p:cNvGrpSpPr/>
          <p:nvPr/>
        </p:nvGrpSpPr>
        <p:grpSpPr>
          <a:xfrm>
            <a:off x="126273" y="1201269"/>
            <a:ext cx="5802062" cy="2563254"/>
            <a:chOff x="126273" y="1201269"/>
            <a:chExt cx="5802062" cy="2563254"/>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6273" y="1201269"/>
              <a:ext cx="3244056" cy="2563254"/>
            </a:xfrm>
            <a:prstGeom prst="rect">
              <a:avLst/>
            </a:prstGeom>
          </p:spPr>
        </p:pic>
        <p:sp>
          <p:nvSpPr>
            <p:cNvPr id="8" name="TextBox 7"/>
            <p:cNvSpPr txBox="1"/>
            <p:nvPr/>
          </p:nvSpPr>
          <p:spPr>
            <a:xfrm>
              <a:off x="3370329" y="1328734"/>
              <a:ext cx="2558006" cy="2308324"/>
            </a:xfrm>
            <a:prstGeom prst="rect">
              <a:avLst/>
            </a:prstGeom>
            <a:solidFill>
              <a:srgbClr val="FFC00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ầm</a:t>
              </a:r>
              <a:r>
                <a:rPr lang="en-US" sz="2400" dirty="0">
                  <a:latin typeface="Cambria" panose="02040503050406030204" pitchFamily="18" charset="0"/>
                  <a:ea typeface="Cambria" panose="02040503050406030204" pitchFamily="18" charset="0"/>
                </a:rPr>
                <a:t> ĩ </a:t>
              </a:r>
              <a:r>
                <a:rPr lang="en-US" sz="2400" dirty="0" err="1">
                  <a:latin typeface="Cambria" panose="02040503050406030204" pitchFamily="18" charset="0"/>
                  <a:ea typeface="Cambria" panose="02040503050406030204" pitchFamily="18" charset="0"/>
                </a:rPr>
                <a:t>trước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ốm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10" name="Oval 9"/>
            <p:cNvSpPr/>
            <p:nvPr/>
          </p:nvSpPr>
          <p:spPr>
            <a:xfrm>
              <a:off x="2710572" y="286126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grpSp>
        <p:nvGrpSpPr>
          <p:cNvPr id="12" name="Group 11"/>
          <p:cNvGrpSpPr/>
          <p:nvPr/>
        </p:nvGrpSpPr>
        <p:grpSpPr>
          <a:xfrm>
            <a:off x="6148184" y="950118"/>
            <a:ext cx="5774321" cy="2596878"/>
            <a:chOff x="6148184" y="950118"/>
            <a:chExt cx="5774321" cy="2596878"/>
          </a:xfrm>
        </p:grpSpPr>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6148184" y="950118"/>
              <a:ext cx="2892610" cy="2569329"/>
            </a:xfrm>
            <a:prstGeom prst="rect">
              <a:avLst/>
            </a:prstGeom>
          </p:spPr>
        </p:pic>
        <p:sp>
          <p:nvSpPr>
            <p:cNvPr id="31" name="TextBox 30"/>
            <p:cNvSpPr txBox="1"/>
            <p:nvPr/>
          </p:nvSpPr>
          <p:spPr>
            <a:xfrm>
              <a:off x="9067547" y="1156970"/>
              <a:ext cx="2854958" cy="2308324"/>
            </a:xfrm>
            <a:prstGeom prst="rect">
              <a:avLst/>
            </a:prstGeom>
            <a:solidFill>
              <a:schemeClr val="accent6">
                <a:lumMod val="20000"/>
                <a:lumOff val="80000"/>
              </a:schemeClr>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nhờ</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sang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4" name="Oval 33"/>
            <p:cNvSpPr/>
            <p:nvPr/>
          </p:nvSpPr>
          <p:spPr>
            <a:xfrm>
              <a:off x="8407790" y="2862970"/>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grpSp>
        <p:nvGrpSpPr>
          <p:cNvPr id="14" name="Group 13"/>
          <p:cNvGrpSpPr/>
          <p:nvPr/>
        </p:nvGrpSpPr>
        <p:grpSpPr>
          <a:xfrm>
            <a:off x="139418" y="3871500"/>
            <a:ext cx="5802063" cy="2666606"/>
            <a:chOff x="126273" y="3918764"/>
            <a:chExt cx="5802063" cy="2666606"/>
          </a:xfrm>
        </p:grpSpPr>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126273" y="3918764"/>
              <a:ext cx="3093585" cy="2500133"/>
            </a:xfrm>
            <a:prstGeom prst="rect">
              <a:avLst/>
            </a:prstGeom>
          </p:spPr>
        </p:pic>
        <p:sp>
          <p:nvSpPr>
            <p:cNvPr id="32" name="TextBox 31"/>
            <p:cNvSpPr txBox="1"/>
            <p:nvPr/>
          </p:nvSpPr>
          <p:spPr>
            <a:xfrm>
              <a:off x="3370330" y="4384000"/>
              <a:ext cx="2558006" cy="1569660"/>
            </a:xfrm>
            <a:prstGeom prst="rect">
              <a:avLst/>
            </a:prstGeom>
            <a:solidFill>
              <a:srgbClr val="00B0F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bấm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5" name="Oval 34"/>
            <p:cNvSpPr/>
            <p:nvPr/>
          </p:nvSpPr>
          <p:spPr>
            <a:xfrm>
              <a:off x="2833748" y="5901344"/>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grpSp>
        <p:nvGrpSpPr>
          <p:cNvPr id="18" name="Group 17"/>
          <p:cNvGrpSpPr/>
          <p:nvPr/>
        </p:nvGrpSpPr>
        <p:grpSpPr>
          <a:xfrm>
            <a:off x="6148184" y="3813255"/>
            <a:ext cx="5701270" cy="2712618"/>
            <a:chOff x="6148184" y="3813255"/>
            <a:chExt cx="5701270" cy="2712618"/>
          </a:xfrm>
        </p:grpSpPr>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6148184" y="3813382"/>
              <a:ext cx="2852901" cy="2417742"/>
            </a:xfrm>
            <a:prstGeom prst="rect">
              <a:avLst/>
            </a:prstGeom>
          </p:spPr>
        </p:pic>
        <p:sp>
          <p:nvSpPr>
            <p:cNvPr id="33" name="TextBox 32"/>
            <p:cNvSpPr txBox="1"/>
            <p:nvPr/>
          </p:nvSpPr>
          <p:spPr>
            <a:xfrm>
              <a:off x="9067548" y="3813255"/>
              <a:ext cx="2781906" cy="2677656"/>
            </a:xfrm>
            <a:prstGeom prst="rect">
              <a:avLst/>
            </a:prstGeom>
            <a:solidFill>
              <a:srgbClr val="FFCCFF"/>
            </a:solidFill>
          </p:spPr>
          <p:txBody>
            <a:bodyPr wrap="square" lIns="91440" rIns="91440" rtlCol="0">
              <a:spAutoFit/>
            </a:bodyPr>
            <a:lstStyle/>
            <a:p>
              <a:pPr algn="just"/>
              <a:r>
                <a:rPr lang="en-US" sz="2400" dirty="0">
                  <a:latin typeface="Cambria" panose="02040503050406030204" pitchFamily="18" charset="0"/>
                  <a:ea typeface="Cambria" panose="02040503050406030204" pitchFamily="18" charset="0"/>
                </a:rPr>
                <a:t>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không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Thúy</a:t>
              </a:r>
              <a:r>
                <a:rPr lang="en-US" sz="2400" dirty="0">
                  <a:latin typeface="Cambria" panose="02040503050406030204" pitchFamily="18" charset="0"/>
                  <a:ea typeface="Cambria" panose="02040503050406030204" pitchFamily="18" charset="0"/>
                </a:rPr>
                <a:t> ở </a:t>
              </a:r>
              <a:r>
                <a:rPr lang="en-US" sz="2400" dirty="0" err="1">
                  <a:latin typeface="Cambria" panose="02040503050406030204" pitchFamily="18" charset="0"/>
                  <a:ea typeface="Cambria" panose="02040503050406030204" pitchFamily="18" charset="0"/>
                </a:rPr>
                <a:t>cùng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buồn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6" name="Oval 35"/>
            <p:cNvSpPr/>
            <p:nvPr/>
          </p:nvSpPr>
          <p:spPr>
            <a:xfrm>
              <a:off x="8420331" y="584184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pic>
        <p:nvPicPr>
          <p:cNvPr id="19" name="Picture 18"/>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1519181" y="382711"/>
            <a:ext cx="3974937" cy="774259"/>
          </a:xfrm>
          <a:prstGeom prst="rect">
            <a:avLst/>
          </a:prstGeom>
        </p:spPr>
      </p:pic>
      <p:pic>
        <p:nvPicPr>
          <p:cNvPr id="20" name="그림 7">
            <a:extLst>
              <a:ext uri="{FF2B5EF4-FFF2-40B4-BE49-F238E27FC236}">
                <a16:creationId xmlns:a16="http://schemas.microsoft.com/office/drawing/2014/main" id="{82A2E0AD-163C-4A4E-80BC-21114F0D60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spTree>
    <p:extLst>
      <p:ext uri="{BB962C8B-B14F-4D97-AF65-F5344CB8AC3E}">
        <p14:creationId xmlns:p14="http://schemas.microsoft.com/office/powerpoint/2010/main" val="63782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4530" y="849221"/>
            <a:ext cx="8394920" cy="1201016"/>
          </a:xfrm>
          <a:prstGeom prst="rect">
            <a:avLst/>
          </a:prstGeom>
        </p:spPr>
      </p:pic>
      <p:sp>
        <p:nvSpPr>
          <p:cNvPr id="4" name="TextBox 3"/>
          <p:cNvSpPr txBox="1"/>
          <p:nvPr/>
        </p:nvSpPr>
        <p:spPr>
          <a:xfrm>
            <a:off x="393539" y="2176039"/>
            <a:ext cx="11331615" cy="3046988"/>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Thực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theo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trong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vòng</a:t>
            </a:r>
            <a:r>
              <a:rPr lang="en-US" sz="3200" b="1" dirty="0">
                <a:solidFill>
                  <a:srgbClr val="FF0000"/>
                </a:solidFill>
                <a:latin typeface="Cambria" panose="02040503050406030204" pitchFamily="18" charset="0"/>
                <a:ea typeface="Cambria" panose="02040503050406030204" pitchFamily="18" charset="0"/>
              </a:rPr>
              <a:t> 6 </a:t>
            </a:r>
            <a:r>
              <a:rPr lang="en-US" sz="3200" b="1" dirty="0" err="1">
                <a:solidFill>
                  <a:srgbClr val="FF0000"/>
                </a:solidFill>
                <a:latin typeface="Cambria" panose="02040503050406030204" pitchFamily="18" charset="0"/>
                <a:ea typeface="Cambria" panose="02040503050406030204" pitchFamily="18" charset="0"/>
              </a:rPr>
              <a:t>phút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đóng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vai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lý</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tình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huống</a:t>
            </a:r>
            <a:r>
              <a:rPr lang="en-US" sz="3200" b="1" dirty="0">
                <a:solidFill>
                  <a:srgbClr val="FF0000"/>
                </a:solidFill>
                <a:latin typeface="Cambria" panose="02040503050406030204" pitchFamily="18" charset="0"/>
                <a:ea typeface="Cambria" panose="02040503050406030204" pitchFamily="18" charset="0"/>
              </a:rPr>
              <a:t>. </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1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1.</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2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2.</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3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3.</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4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4.</a:t>
            </a: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9985" y="1421187"/>
            <a:ext cx="9666126" cy="4481901"/>
            <a:chOff x="1040673" y="564660"/>
            <a:chExt cx="9666126" cy="4481901"/>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40673" y="564660"/>
              <a:ext cx="5672298" cy="4481901"/>
            </a:xfrm>
            <a:prstGeom prst="rect">
              <a:avLst/>
            </a:prstGeom>
          </p:spPr>
        </p:pic>
        <p:sp>
          <p:nvSpPr>
            <p:cNvPr id="4" name="TextBox 3"/>
            <p:cNvSpPr txBox="1"/>
            <p:nvPr/>
          </p:nvSpPr>
          <p:spPr>
            <a:xfrm>
              <a:off x="6712971" y="1434266"/>
              <a:ext cx="3993828" cy="2554545"/>
            </a:xfrm>
            <a:prstGeom prst="rect">
              <a:avLst/>
            </a:prstGeom>
            <a:solidFill>
              <a:srgbClr val="FFC00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ầm</a:t>
              </a:r>
              <a:r>
                <a:rPr lang="en-US" sz="3200" dirty="0">
                  <a:latin typeface="Cambria" panose="02040503050406030204" pitchFamily="18" charset="0"/>
                  <a:ea typeface="Cambria" panose="02040503050406030204" pitchFamily="18" charset="0"/>
                </a:rPr>
                <a:t> ĩ </a:t>
              </a:r>
              <a:r>
                <a:rPr lang="en-US" sz="3200" dirty="0" err="1">
                  <a:latin typeface="Cambria" panose="02040503050406030204" pitchFamily="18" charset="0"/>
                  <a:ea typeface="Cambria" panose="02040503050406030204" pitchFamily="18" charset="0"/>
                </a:rPr>
                <a:t>trước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ốm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5" name="Oval 4"/>
            <p:cNvSpPr/>
            <p:nvPr/>
          </p:nvSpPr>
          <p:spPr>
            <a:xfrm>
              <a:off x="5280153" y="3416852"/>
              <a:ext cx="724466" cy="768680"/>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sp>
        <p:nvSpPr>
          <p:cNvPr id="7" name="TextBox 6"/>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1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8" name="图片 27">
            <a:extLst>
              <a:ext uri="{FF2B5EF4-FFF2-40B4-BE49-F238E27FC236}">
                <a16:creationId xmlns:a16="http://schemas.microsoft.com/office/drawing/2014/main" id="{894E1564-537B-1C4E-B821-61D8834F8C8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spTree>
    <p:extLst>
      <p:ext uri="{BB962C8B-B14F-4D97-AF65-F5344CB8AC3E}">
        <p14:creationId xmlns:p14="http://schemas.microsoft.com/office/powerpoint/2010/main" val="112713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2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20" name="Group 19"/>
          <p:cNvGrpSpPr/>
          <p:nvPr/>
        </p:nvGrpSpPr>
        <p:grpSpPr>
          <a:xfrm>
            <a:off x="1958149" y="1494129"/>
            <a:ext cx="8667409" cy="4234006"/>
            <a:chOff x="7548721" y="984842"/>
            <a:chExt cx="8667409" cy="4234006"/>
          </a:xfrm>
        </p:grpSpPr>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548721" y="984842"/>
              <a:ext cx="4766742" cy="4234006"/>
            </a:xfrm>
            <a:prstGeom prst="rect">
              <a:avLst/>
            </a:prstGeom>
          </p:spPr>
        </p:pic>
        <p:sp>
          <p:nvSpPr>
            <p:cNvPr id="23" name="TextBox 22"/>
            <p:cNvSpPr txBox="1"/>
            <p:nvPr/>
          </p:nvSpPr>
          <p:spPr>
            <a:xfrm>
              <a:off x="12477509" y="1339476"/>
              <a:ext cx="3738621" cy="3046988"/>
            </a:xfrm>
            <a:prstGeom prst="rect">
              <a:avLst/>
            </a:prstGeom>
            <a:solidFill>
              <a:schemeClr val="accent6">
                <a:lumMod val="20000"/>
                <a:lumOff val="80000"/>
              </a:schemeClr>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đang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sang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phim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4" name="Oval 23"/>
            <p:cNvSpPr/>
            <p:nvPr/>
          </p:nvSpPr>
          <p:spPr>
            <a:xfrm>
              <a:off x="10491233" y="4240357"/>
              <a:ext cx="863531" cy="817778"/>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spTree>
    <p:extLst>
      <p:ext uri="{BB962C8B-B14F-4D97-AF65-F5344CB8AC3E}">
        <p14:creationId xmlns:p14="http://schemas.microsoft.com/office/powerpoint/2010/main" val="347206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3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3"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4" name="Group 3"/>
          <p:cNvGrpSpPr/>
          <p:nvPr/>
        </p:nvGrpSpPr>
        <p:grpSpPr>
          <a:xfrm>
            <a:off x="1250588" y="1799631"/>
            <a:ext cx="9050879" cy="4209003"/>
            <a:chOff x="79975" y="3305305"/>
            <a:chExt cx="9050879" cy="4209003"/>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9975" y="3305305"/>
              <a:ext cx="5208086" cy="4209003"/>
            </a:xfrm>
            <a:prstGeom prst="rect">
              <a:avLst/>
            </a:prstGeom>
          </p:spPr>
        </p:pic>
        <p:sp>
          <p:nvSpPr>
            <p:cNvPr id="6" name="TextBox 5"/>
            <p:cNvSpPr txBox="1"/>
            <p:nvPr/>
          </p:nvSpPr>
          <p:spPr>
            <a:xfrm>
              <a:off x="5519554" y="4356794"/>
              <a:ext cx="3611300" cy="2062103"/>
            </a:xfrm>
            <a:prstGeom prst="rect">
              <a:avLst/>
            </a:prstGeom>
            <a:solidFill>
              <a:srgbClr val="00B0F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7" name="Oval 6"/>
            <p:cNvSpPr/>
            <p:nvPr/>
          </p:nvSpPr>
          <p:spPr>
            <a:xfrm>
              <a:off x="4628304" y="6766391"/>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spTree>
    <p:extLst>
      <p:ext uri="{BB962C8B-B14F-4D97-AF65-F5344CB8AC3E}">
        <p14:creationId xmlns:p14="http://schemas.microsoft.com/office/powerpoint/2010/main" val="88856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c2px5lq">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577</Words>
  <Application>Microsoft Office PowerPoint</Application>
  <PresentationFormat>Widescreen</PresentationFormat>
  <Paragraphs>43</Paragraphs>
  <Slides>14</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Arial</vt:lpstr>
      <vt:lpstr>Poppins Light</vt:lpstr>
      <vt:lpstr>字魂27号-布丁体</vt:lpstr>
      <vt:lpstr>UTM Aquarelle</vt:lpstr>
      <vt:lpstr>UYa Respective</vt:lpstr>
      <vt:lpstr>Cambria</vt:lpstr>
      <vt:lpstr>Times New Roman</vt:lpstr>
      <vt:lpstr>Calibri</vt:lpstr>
      <vt:lpstr>SVN-Newton</vt:lpstr>
      <vt:lpstr>SVN-Dancing Script</vt:lpstr>
      <vt:lpstr>#9Slide05 ViceroyJF</vt:lpstr>
      <vt:lpstr>#9Slide07 HoneyCream</vt:lpstr>
      <vt:lpstr>UTM Avo</vt:lpstr>
      <vt:lpstr>PPTMON theme</vt:lpstr>
      <vt:lpstr>1_PPTMON theme</vt:lpstr>
      <vt:lpstr>2_PPTMON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au chinh</cp:lastModifiedBy>
  <cp:revision>71</cp:revision>
  <dcterms:created xsi:type="dcterms:W3CDTF">2022-09-16T18:45:50Z</dcterms:created>
  <dcterms:modified xsi:type="dcterms:W3CDTF">2025-04-10T09:08:48Z</dcterms:modified>
</cp:coreProperties>
</file>