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66" r:id="rId2"/>
    <p:sldId id="262" r:id="rId3"/>
    <p:sldId id="263" r:id="rId4"/>
    <p:sldId id="273" r:id="rId5"/>
    <p:sldId id="373" r:id="rId6"/>
    <p:sldId id="379" r:id="rId7"/>
    <p:sldId id="265" r:id="rId8"/>
    <p:sldId id="385" r:id="rId9"/>
    <p:sldId id="386" r:id="rId10"/>
    <p:sldId id="381" r:id="rId11"/>
    <p:sldId id="375" r:id="rId12"/>
    <p:sldId id="277" r:id="rId13"/>
    <p:sldId id="372" r:id="rId14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4A"/>
    <a:srgbClr val="36773C"/>
    <a:srgbClr val="F2EFCC"/>
    <a:srgbClr val="D8353E"/>
    <a:srgbClr val="00B050"/>
    <a:srgbClr val="E53028"/>
    <a:srgbClr val="F4E492"/>
    <a:srgbClr val="49AD6D"/>
    <a:srgbClr val="2B5843"/>
    <a:srgbClr val="8DE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85B8C-B4C2-43C9-963B-26C5CB1109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6E9BF-446D-4B8B-BED6-B60E343D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1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30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D1112-C508-DC0B-9F2D-6098724439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68856-82CD-EAEC-21B8-5ACB6081EB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4E48F3D-C9D6-40F0-BD43-D5AB2D7A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4BABC27-47B2-44BA-8994-90471820B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20D695-3C88-4B3E-8484-1A6D55429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F4435A-E4B2-4646-9424-8DA4DBA5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998DD19-265C-4B66-983D-A64572A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550CA4-17FB-4C34-94E5-4BEF6223D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6C0EC08-670C-45BF-A577-9DFED9D2A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19A525-3614-4EDD-AA17-77591986B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96BFA76-6665-47D8-B883-0E1B7AAD0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7D56318-72D7-4DB3-B8C4-EBE9CE46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42C838A-C065-498B-9C79-A953C081814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79A72E1-339A-4DAA-915A-95816B168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E826D66-D1E3-4685-8448-46AAD59309D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48A91DB-6F3E-4233-862C-17A610609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48B6B15-B688-4194-9ACE-C107A94DE30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1241F85-D072-481A-B1DC-8CA3AFF70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842B79B-695C-4597-B5BF-25DBF1223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177B3A-7DF4-4243-AC1E-BF1A8FE0C22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F1FBDD-0D01-48D3-BFE4-B86E7811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38FEF9B-024C-40A5-82D5-785E9E0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808EC99-7547-4975-AA7A-CDF4C90DE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374661-C79F-4204-85B9-BA34A02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A49B561-B386-426C-9FA8-AF9986065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A9E457-B760-46FD-AE0E-AF951D239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998F1D9-0C66-4406-B29D-E6E9B843A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7877C5F-1C5C-4E1E-9B48-3AAD12B55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A74AC25-682C-47F4-8F7C-C11A5CE92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4D0DC3B-09DE-4501-96C1-4F7F2CF343B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CE99590-016D-4F50-A71D-9C4F94091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82BF111-7157-421E-A857-6ACCD24D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D1112-C508-DC0B-9F2D-6098724439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68856-82CD-EAEC-21B8-5ACB6081EB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E0923-7F9C-1E4F-5B1F-F015EC480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42BB6-B2FB-EF9C-7CE6-CA669071E7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75FE9-4889-B1E2-E1F4-35AF18014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AEF38-03CC-8F60-7878-8D5A0A0F40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75FE9-4889-B1E2-E1F4-35AF18014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AEF38-03CC-8F60-7878-8D5A0A0F40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5DC-285E-FAD3-2D84-A19C4E08B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0A671-1516-6A37-967D-0E13550CC1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691EE1-A2D7-4EC0-ADF6-6AEA4305D72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1B959-EA3E-7AF7-9270-F60DC3A745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76995-699E-0E6D-F5C6-CAF1050AA47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9BFC9-F4A5-7C4C-5569-ED0A8A888CA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ECD75-755D-B072-B142-A713CFDA8774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AC740-0CD6-AB9E-6723-0265D47160C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7532722-0DE8-F5CA-3FA4-FCC8605854E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74871A-CD79-DC60-32E7-4C90A7C75FB7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53FB28-F043-9700-B957-D3D6295D73F7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758F1E-362F-BF1A-0D3B-C421CB372093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C0F38F-148B-D784-96FC-1F3F10FA2EB0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71" r:id="rId4"/>
    <p:sldLayoutId id="2147483663" r:id="rId5"/>
    <p:sldLayoutId id="2147483687" r:id="rId6"/>
    <p:sldLayoutId id="2147483682" r:id="rId7"/>
    <p:sldLayoutId id="2147483679" r:id="rId8"/>
    <p:sldLayoutId id="2147483678" r:id="rId9"/>
    <p:sldLayoutId id="2147483674" r:id="rId10"/>
    <p:sldLayoutId id="2147483672" r:id="rId11"/>
    <p:sldLayoutId id="2147483664" r:id="rId12"/>
    <p:sldLayoutId id="2147483665" r:id="rId13"/>
    <p:sldLayoutId id="2147483666" r:id="rId14"/>
    <p:sldLayoutId id="2147483689" r:id="rId15"/>
    <p:sldLayoutId id="2147483688" r:id="rId16"/>
    <p:sldLayoutId id="2147483686" r:id="rId17"/>
    <p:sldLayoutId id="2147483685" r:id="rId18"/>
    <p:sldLayoutId id="2147483684" r:id="rId19"/>
    <p:sldLayoutId id="2147483683" r:id="rId20"/>
    <p:sldLayoutId id="2147483681" r:id="rId21"/>
    <p:sldLayoutId id="2147483680" r:id="rId22"/>
    <p:sldLayoutId id="2147483677" r:id="rId23"/>
    <p:sldLayoutId id="2147483676" r:id="rId24"/>
    <p:sldLayoutId id="2147483675" r:id="rId25"/>
    <p:sldLayoutId id="214748367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7" descr="形状, 圆圈&#10;&#10;描述已自动生成">
            <a:extLst>
              <a:ext uri="{FF2B5EF4-FFF2-40B4-BE49-F238E27FC236}">
                <a16:creationId xmlns:a16="http://schemas.microsoft.com/office/drawing/2014/main" id="{952FEC01-C404-72B1-9A87-DE06D117E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793514" y="-858466"/>
            <a:ext cx="10368119" cy="730299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FC2D0A-96D6-89C6-FEF8-5F0BCA321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154" r="-499" b="55918"/>
          <a:stretch/>
        </p:blipFill>
        <p:spPr>
          <a:xfrm>
            <a:off x="1759437" y="2307771"/>
            <a:ext cx="8338829" cy="265922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7DAC922E-A5DA-11AA-8A97-43F51992B8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3728003"/>
            <a:ext cx="1525952" cy="1268045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F1C76A7F-E024-825C-8088-8247CB4346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286" y="4890143"/>
            <a:ext cx="1028025" cy="867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EA38A-D9F1-A9F7-57C6-08188E381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795" y="694041"/>
            <a:ext cx="7803556" cy="1481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EC130-8070-7324-524F-6DC4FAAF5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255" y="1675162"/>
            <a:ext cx="3450635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EDDF9-BC45-1A9D-68CB-33E12C92031B}"/>
              </a:ext>
            </a:extLst>
          </p:cNvPr>
          <p:cNvSpPr txBox="1"/>
          <p:nvPr/>
        </p:nvSpPr>
        <p:spPr>
          <a:xfrm>
            <a:off x="2933856" y="822727"/>
            <a:ext cx="763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a.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hay 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tr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ô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vuông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22EAAD-DEDF-2F79-912A-0999851DE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1259"/>
              </p:ext>
            </p:extLst>
          </p:nvPr>
        </p:nvGraphicFramePr>
        <p:xfrm>
          <a:off x="2653237" y="1746057"/>
          <a:ext cx="7617814" cy="3855720"/>
        </p:xfrm>
        <a:graphic>
          <a:graphicData uri="http://schemas.openxmlformats.org/drawingml/2006/table">
            <a:tbl>
              <a:tblPr/>
              <a:tblGrid>
                <a:gridCol w="3295000">
                  <a:extLst>
                    <a:ext uri="{9D8B030D-6E8A-4147-A177-3AD203B41FA5}">
                      <a16:colId xmlns:a16="http://schemas.microsoft.com/office/drawing/2014/main" val="3420120046"/>
                    </a:ext>
                  </a:extLst>
                </a:gridCol>
                <a:gridCol w="4322814">
                  <a:extLst>
                    <a:ext uri="{9D8B030D-6E8A-4147-A177-3AD203B41FA5}">
                      <a16:colId xmlns:a16="http://schemas.microsoft.com/office/drawing/2014/main" val="2658505512"/>
                    </a:ext>
                  </a:extLst>
                </a:gridCol>
              </a:tblGrid>
              <a:tr h="1530012">
                <a:tc>
                  <a:txBody>
                    <a:bodyPr/>
                    <a:lstStyle/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Bố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mẹ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làm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Ta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nhé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Áo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quần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sạch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sẽ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Bầu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en-US" sz="2700" b="1" dirty="0" err="1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ời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xanh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Con đường thì dài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Đôi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 thì ngắn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Thời giờ nghiêm lắm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ẳng thích rong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ơi.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59412"/>
                  </a:ext>
                </a:extLst>
              </a:tr>
              <a:tr h="1893580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gìn bàn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Đừng quên đôi dép.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gương mặt đẹp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Nhớ đừng giận nhau.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Nhưng mà bạn ơi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Xin đừng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ạy vội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Có đoàn có đội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Tới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ường cùng nhau.</a:t>
                      </a:r>
                    </a:p>
                    <a:p>
                      <a:pPr algn="r" fontAlgn="t"/>
                      <a:r>
                        <a:rPr lang="vi-VN" sz="2700" b="0" i="1" dirty="0">
                          <a:effectLst/>
                          <a:latin typeface="Cambria" panose="02040503050406030204" pitchFamily="18" charset="0"/>
                        </a:rPr>
                        <a:t>(Theo Nguyễn Trọng Tạo)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3944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C92D3ED-92FA-B4E6-F8E8-734960C97BF4}"/>
              </a:ext>
            </a:extLst>
          </p:cNvPr>
          <p:cNvSpPr/>
          <p:nvPr/>
        </p:nvSpPr>
        <p:spPr>
          <a:xfrm>
            <a:off x="3317358" y="3062177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2B7F-94DE-C60D-3264-782E98BF87E6}"/>
              </a:ext>
            </a:extLst>
          </p:cNvPr>
          <p:cNvSpPr/>
          <p:nvPr/>
        </p:nvSpPr>
        <p:spPr>
          <a:xfrm>
            <a:off x="4444409" y="3501138"/>
            <a:ext cx="325652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330C5A-7827-8E2A-02A2-AEBE1391E99A}"/>
              </a:ext>
            </a:extLst>
          </p:cNvPr>
          <p:cNvSpPr/>
          <p:nvPr/>
        </p:nvSpPr>
        <p:spPr>
          <a:xfrm>
            <a:off x="6586504" y="2228775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D80476-38F5-2F3A-0B94-6D9BF59792F7}"/>
              </a:ext>
            </a:extLst>
          </p:cNvPr>
          <p:cNvSpPr/>
          <p:nvPr/>
        </p:nvSpPr>
        <p:spPr>
          <a:xfrm>
            <a:off x="5996762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118214-96E8-7467-FCBB-79D4E392D41B}"/>
              </a:ext>
            </a:extLst>
          </p:cNvPr>
          <p:cNvSpPr/>
          <p:nvPr/>
        </p:nvSpPr>
        <p:spPr>
          <a:xfrm>
            <a:off x="8571613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84F17-FCDF-E5A8-570B-03C146E19F55}"/>
              </a:ext>
            </a:extLst>
          </p:cNvPr>
          <p:cNvSpPr/>
          <p:nvPr/>
        </p:nvSpPr>
        <p:spPr>
          <a:xfrm>
            <a:off x="7352413" y="3915808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414863-D6DB-3EEB-E331-2F2D23B85A90}"/>
              </a:ext>
            </a:extLst>
          </p:cNvPr>
          <p:cNvSpPr/>
          <p:nvPr/>
        </p:nvSpPr>
        <p:spPr>
          <a:xfrm>
            <a:off x="6540428" y="4780589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0450E-721E-F91C-E8FC-0A18DC5F9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949" y="599290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AE95F2-8705-7DF5-25CB-B806F656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832" y="880691"/>
            <a:ext cx="6212362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CA823B-3D4E-46FA-8E25-A83DCD34F8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07" y="1955409"/>
            <a:ext cx="3922637" cy="49025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495AAA-1BF2-4B04-A0D1-5F89D3E4D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75" y="4125705"/>
            <a:ext cx="2613447" cy="26297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52E288-B02E-4D6B-A96D-8675017759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1309688"/>
            <a:ext cx="2190750" cy="2190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A6BFF0-D23B-46FF-B9CC-E554EF63D7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8032"/>
            <a:ext cx="2095500" cy="2095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75C669-D99B-C1A7-6690-A89BBAEEE3C2}"/>
              </a:ext>
            </a:extLst>
          </p:cNvPr>
          <p:cNvGrpSpPr/>
          <p:nvPr/>
        </p:nvGrpSpPr>
        <p:grpSpPr>
          <a:xfrm>
            <a:off x="5420995" y="1916268"/>
            <a:ext cx="5343799" cy="1230073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4FE3B52-6485-C4B9-4048-15144616762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2207D3-2C40-3485-87EC-3974C4FE39E6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Chia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sẻ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thân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437D4B-FDBD-2D07-13C0-A4F3504AD3C9}"/>
              </a:ext>
            </a:extLst>
          </p:cNvPr>
          <p:cNvGrpSpPr/>
          <p:nvPr/>
        </p:nvGrpSpPr>
        <p:grpSpPr>
          <a:xfrm>
            <a:off x="1761857" y="3429000"/>
            <a:ext cx="4188409" cy="1230073"/>
            <a:chOff x="608093" y="4877618"/>
            <a:chExt cx="418840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7FAFE3-EFB3-BE28-323F-BE9A4E7F56F1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C089A9-2C4E-8218-FD03-7DC7A937F554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Chuẩn bị bài mới.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07E472-EEB7-6BA8-57ED-5D13E57DA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690" y="1095798"/>
            <a:ext cx="440779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77818F-9714-18E9-4948-183CDA0E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486948"/>
            <a:ext cx="8949704" cy="465165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2112E03-FD61-BF06-325B-285AB9FC1A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3728003"/>
            <a:ext cx="1525952" cy="1268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CC7F23-0CF5-B022-4234-6F19E3D270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286" y="4890143"/>
            <a:ext cx="1028025" cy="8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5B683C-B750-F6C9-008E-0A5516251603}"/>
              </a:ext>
            </a:extLst>
          </p:cNvPr>
          <p:cNvSpPr txBox="1"/>
          <p:nvPr/>
        </p:nvSpPr>
        <p:spPr>
          <a:xfrm>
            <a:off x="1626140" y="1909684"/>
            <a:ext cx="89397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-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DAFB9-45DB-9BAB-08CA-F03532C0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7154" r="-499" b="55918"/>
          <a:stretch/>
        </p:blipFill>
        <p:spPr>
          <a:xfrm>
            <a:off x="4620638" y="861426"/>
            <a:ext cx="3678893" cy="1173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2FE36-F365-9058-2784-61C15D8F3783}"/>
              </a:ext>
            </a:extLst>
          </p:cNvPr>
          <p:cNvSpPr txBox="1"/>
          <p:nvPr/>
        </p:nvSpPr>
        <p:spPr>
          <a:xfrm>
            <a:off x="6096000" y="4956672"/>
            <a:ext cx="496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(Theo </a:t>
            </a:r>
            <a:r>
              <a:rPr lang="en-US" sz="2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Tốt-tô-chan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bé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bên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cửa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sổ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</a:rPr>
              <a:t>)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2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C57A8C-261C-2991-F896-CBAB395E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09" y="2345715"/>
            <a:ext cx="6818790" cy="316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2AF42C-E6F4-AA68-932D-FC3B6F1C13B5}"/>
              </a:ext>
            </a:extLst>
          </p:cNvPr>
          <p:cNvSpPr txBox="1"/>
          <p:nvPr/>
        </p:nvSpPr>
        <p:spPr>
          <a:xfrm>
            <a:off x="1378901" y="1859340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36773C"/>
              </a:solidFill>
              <a:latin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29E5C2-E7AD-1D76-FFD8-AA08536868F2}"/>
              </a:ext>
            </a:extLst>
          </p:cNvPr>
          <p:cNvCxnSpPr/>
          <p:nvPr/>
        </p:nvCxnSpPr>
        <p:spPr>
          <a:xfrm>
            <a:off x="4590660" y="3265714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F55CD1-0C60-C529-30B0-F201CB6845C9}"/>
              </a:ext>
            </a:extLst>
          </p:cNvPr>
          <p:cNvCxnSpPr/>
          <p:nvPr/>
        </p:nvCxnSpPr>
        <p:spPr>
          <a:xfrm>
            <a:off x="8102080" y="3287485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8D9EA5-B217-C6D8-BC6E-903532091DF1}"/>
              </a:ext>
            </a:extLst>
          </p:cNvPr>
          <p:cNvCxnSpPr/>
          <p:nvPr/>
        </p:nvCxnSpPr>
        <p:spPr>
          <a:xfrm>
            <a:off x="8218712" y="3617165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B08B25-7CCF-B483-3C54-54C46D1AA837}"/>
              </a:ext>
            </a:extLst>
          </p:cNvPr>
          <p:cNvCxnSpPr/>
          <p:nvPr/>
        </p:nvCxnSpPr>
        <p:spPr>
          <a:xfrm>
            <a:off x="7717969" y="3963105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E34D09-F2EE-EC50-EC71-AA8424A8AF6A}"/>
              </a:ext>
            </a:extLst>
          </p:cNvPr>
          <p:cNvCxnSpPr/>
          <p:nvPr/>
        </p:nvCxnSpPr>
        <p:spPr>
          <a:xfrm>
            <a:off x="7825269" y="4302117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B2B883-8369-AC4F-8EA6-548BEF6346F7}"/>
              </a:ext>
            </a:extLst>
          </p:cNvPr>
          <p:cNvCxnSpPr/>
          <p:nvPr/>
        </p:nvCxnSpPr>
        <p:spPr>
          <a:xfrm>
            <a:off x="6163676" y="4669122"/>
            <a:ext cx="23326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085DCE6-9AE1-4F63-2323-D1148FDFBEAB}"/>
              </a:ext>
            </a:extLst>
          </p:cNvPr>
          <p:cNvSpPr txBox="1"/>
          <p:nvPr/>
        </p:nvSpPr>
        <p:spPr>
          <a:xfrm>
            <a:off x="1215940" y="3517287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7C05A-48EC-5357-3449-0C377023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55" y="731821"/>
            <a:ext cx="666350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25EAAF-DB9B-9B82-D34D-2ABE4B87CE57}"/>
              </a:ext>
            </a:extLst>
          </p:cNvPr>
          <p:cNvGrpSpPr/>
          <p:nvPr/>
        </p:nvGrpSpPr>
        <p:grpSpPr>
          <a:xfrm>
            <a:off x="3432233" y="2335776"/>
            <a:ext cx="2643427" cy="785639"/>
            <a:chOff x="3432233" y="2335776"/>
            <a:chExt cx="2643427" cy="7856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D0F9F8C-588C-D079-CACF-5ADD96635E84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0BFDA9-8B31-B8E0-84BB-F6F48705C6BA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quyển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sách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426D80-9C93-AC6A-6DA2-C85CCAF7E9AE}"/>
              </a:ext>
            </a:extLst>
          </p:cNvPr>
          <p:cNvGrpSpPr/>
          <p:nvPr/>
        </p:nvGrpSpPr>
        <p:grpSpPr>
          <a:xfrm>
            <a:off x="6710388" y="2307783"/>
            <a:ext cx="2643427" cy="785639"/>
            <a:chOff x="3432233" y="2335776"/>
            <a:chExt cx="2643427" cy="7856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D5AE753-033F-37E2-1A1D-00E6A5319B69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1551AE-74C9-9389-22F8-5EA4C7124C75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thoải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mái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6E928-F701-E3F2-119A-8575FED2F0FB}"/>
              </a:ext>
            </a:extLst>
          </p:cNvPr>
          <p:cNvGrpSpPr/>
          <p:nvPr/>
        </p:nvGrpSpPr>
        <p:grpSpPr>
          <a:xfrm>
            <a:off x="5155286" y="3764579"/>
            <a:ext cx="2643427" cy="785639"/>
            <a:chOff x="3432233" y="2335776"/>
            <a:chExt cx="2643427" cy="7856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346DE63-61AE-0916-2924-B45E916BD834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C44494-C214-92D9-9E56-A344C93C1D21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lại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64F4B9-7BA2-52BD-A080-6EE40C719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560" y="746158"/>
            <a:ext cx="567586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4005A-7E81-39EF-7C2B-97A4EDCF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461" y="610246"/>
            <a:ext cx="621236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9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D193E7-5144-1D3F-AB41-BBC44EF1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225" y="1243702"/>
            <a:ext cx="5438103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3878F7-B637-ABDC-E1E3-D8F344DBA663}"/>
              </a:ext>
            </a:extLst>
          </p:cNvPr>
          <p:cNvSpPr txBox="1"/>
          <p:nvPr/>
        </p:nvSpPr>
        <p:spPr>
          <a:xfrm>
            <a:off x="1532834" y="2068304"/>
            <a:ext cx="89397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-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5F603-D6E5-B93E-A5C7-EE7655D26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7154" r="-499" b="55918"/>
          <a:stretch/>
        </p:blipFill>
        <p:spPr>
          <a:xfrm>
            <a:off x="4527332" y="1020046"/>
            <a:ext cx="3678893" cy="1173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0DB99-18E3-3CD3-C7DF-3F49F9DBDA3E}"/>
              </a:ext>
            </a:extLst>
          </p:cNvPr>
          <p:cNvSpPr txBox="1"/>
          <p:nvPr/>
        </p:nvSpPr>
        <p:spPr>
          <a:xfrm>
            <a:off x="6002694" y="5115292"/>
            <a:ext cx="4964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(Theo </a:t>
            </a:r>
            <a:r>
              <a:rPr lang="en-US" sz="2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Tốt-tô-chan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bé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bên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cửa</a:t>
            </a:r>
            <a:r>
              <a:rPr lang="en-US" sz="2400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Cambria" panose="02040503050406030204" pitchFamily="18" charset="0"/>
              </a:rPr>
              <a:t>sổ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</a:rPr>
              <a:t>)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ABF6-40A9-46C4-5A1D-12A2B31AA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89" y="681206"/>
            <a:ext cx="6212362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26513-5676-F9A0-DC2A-F06550C288D9}"/>
              </a:ext>
            </a:extLst>
          </p:cNvPr>
          <p:cNvSpPr txBox="1"/>
          <p:nvPr/>
        </p:nvSpPr>
        <p:spPr>
          <a:xfrm>
            <a:off x="2007704" y="2399876"/>
            <a:ext cx="8176591" cy="266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36773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800" b="1" dirty="0">
                <a:solidFill>
                  <a:srgbClr val="36773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lí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dung.</a:t>
            </a:r>
            <a:endParaRPr lang="en-US" sz="4400" b="1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36773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Trân</a:t>
            </a:r>
            <a:r>
              <a:rPr lang="en-US" sz="4800" b="1" dirty="0">
                <a:solidFill>
                  <a:srgbClr val="36773C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Trân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trọng</a:t>
            </a:r>
            <a:r>
              <a:rPr lang="en-US" sz="4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884DE-933B-6F81-7128-743AC008A69F}"/>
              </a:ext>
            </a:extLst>
          </p:cNvPr>
          <p:cNvSpPr txBox="1"/>
          <p:nvPr/>
        </p:nvSpPr>
        <p:spPr>
          <a:xfrm>
            <a:off x="2834217" y="942806"/>
            <a:ext cx="6523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Ghép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phù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hợp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endParaRPr lang="en-US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chân</a:t>
            </a:r>
            <a:r>
              <a:rPr lang="en-US" sz="4000" b="1" i="1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trân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E1338-35D9-2013-1F82-501BB48A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76" y="932286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060060"/>
</p:tagLst>
</file>

<file path=ppt/theme/theme1.xml><?xml version="1.0" encoding="utf-8"?>
<a:theme xmlns:a="http://schemas.openxmlformats.org/drawingml/2006/main" name="Office 主题​​">
  <a:themeElements>
    <a:clrScheme name="自定义 28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FFC000"/>
      </a:accent2>
      <a:accent3>
        <a:srgbClr val="70AD47"/>
      </a:accent3>
      <a:accent4>
        <a:srgbClr val="FF5353"/>
      </a:accent4>
      <a:accent5>
        <a:srgbClr val="70AD4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327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SVN-Newton</vt:lpstr>
      <vt:lpstr>Times New Roman</vt:lpstr>
      <vt:lpstr>Cambria</vt:lpstr>
      <vt:lpstr>SVN-Ready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au chinh</cp:lastModifiedBy>
  <cp:revision>28</cp:revision>
  <dcterms:created xsi:type="dcterms:W3CDTF">2022-09-11T06:49:55Z</dcterms:created>
  <dcterms:modified xsi:type="dcterms:W3CDTF">2025-04-10T06:19:20Z</dcterms:modified>
</cp:coreProperties>
</file>