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6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#9Slide07 IcielPony" panose="02000000000000000000" pitchFamily="2" charset="0"/>
      <p:regular r:id="rId17"/>
    </p:embeddedFont>
    <p:embeddedFont>
      <p:font typeface="UTM A&amp;S Graceland" panose="02040603050506020204" pitchFamily="18" charset="0"/>
      <p:regular r:id="rId18"/>
    </p:embeddedFont>
    <p:embeddedFont>
      <p:font typeface="#9Slide07 IcielBC Cubano Normal" panose="00000500000000000000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VN-Dancing Script" panose="02040603050506020204" pitchFamily="18" charset="0"/>
      <p:regular r:id="rId28"/>
    </p:embeddedFont>
    <p:embeddedFont>
      <p:font typeface="SVN-Poky's" panose="020B0606040200020203" pitchFamily="34" charset="0"/>
      <p:regular r:id="rId29"/>
    </p:embeddedFont>
    <p:embeddedFont>
      <p:font typeface="#9Slide05 Aphrodite Pro" panose="02000000000000000000" pitchFamily="2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#9Slide07 HoneyCream" pitchFamily="2" charset="0"/>
      <p:regular r:id="rId35"/>
    </p:embeddedFont>
    <p:embeddedFont>
      <p:font typeface="#9Slide05 Bodega Script" pitchFamily="2" charset="0"/>
      <p:regular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149" autoAdjust="0"/>
  </p:normalViewPr>
  <p:slideViewPr>
    <p:cSldViewPr snapToGrid="0">
      <p:cViewPr varScale="1">
        <p:scale>
          <a:sx n="80" d="100"/>
          <a:sy n="80" d="100"/>
        </p:scale>
        <p:origin x="3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BC3C5-C45A-42BD-8B1E-4EC714A2C97F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69BF4-6DFD-410F-9C6B-D039E4C6D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38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tự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phát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biểu</a:t>
            </a:r>
            <a:r>
              <a:rPr lang="en-GB" baseline="0" dirty="0" smtClean="0"/>
              <a:t> ý </a:t>
            </a:r>
            <a:r>
              <a:rPr lang="en-GB" baseline="0" dirty="0" err="1" smtClean="0"/>
              <a:t>kiến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9BF4-6DFD-410F-9C6B-D039E4C6D91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552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3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3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69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89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5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0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2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6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0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6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F228D-906E-44F5-945F-F125CD0AC72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44401" y="6114527"/>
            <a:ext cx="1176494" cy="1213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444163" y="6900862"/>
            <a:ext cx="1176494" cy="1213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786407" y="6900862"/>
            <a:ext cx="1176494" cy="1213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404906" y="7143749"/>
            <a:ext cx="1176494" cy="1213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579113" y="7328423"/>
            <a:ext cx="1176494" cy="1213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9713" y="3766073"/>
            <a:ext cx="1176494" cy="1213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42250" y="981327"/>
            <a:ext cx="1176494" cy="1213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76494" y="-1617817"/>
            <a:ext cx="1176494" cy="1213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004856" y="-1617817"/>
            <a:ext cx="1176494" cy="1213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924362" y="-1617817"/>
            <a:ext cx="1176494" cy="1213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960660" y="-1386410"/>
            <a:ext cx="1176494" cy="12138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227610" y="-185990"/>
            <a:ext cx="1176494" cy="1213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191814" y="3159125"/>
            <a:ext cx="1176494" cy="121389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71632" y="635635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5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90" y="337975"/>
            <a:ext cx="923545" cy="914401"/>
          </a:xfrm>
          <a:prstGeom prst="rect">
            <a:avLst/>
          </a:prstGeom>
        </p:spPr>
      </p:pic>
      <p:sp>
        <p:nvSpPr>
          <p:cNvPr id="5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>
            <a:off x="297127" y="224109"/>
            <a:ext cx="1074473" cy="66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8E77"/>
              </a:buClr>
            </a:pPr>
            <a:r>
              <a:rPr lang="en-US" sz="6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Tự</a:t>
            </a:r>
            <a:r>
              <a:rPr lang="en-US" sz="6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nhiên</a:t>
            </a:r>
            <a:r>
              <a:rPr lang="en-US" sz="6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xã</a:t>
            </a:r>
            <a:r>
              <a:rPr lang="en-US" sz="6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hội</a:t>
            </a:r>
            <a:r>
              <a:rPr lang="en-US" sz="6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3</a:t>
            </a:r>
            <a:endParaRPr lang="en-US" sz="6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phrodite Pro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31220"/>
          <a:stretch/>
        </p:blipFill>
        <p:spPr>
          <a:xfrm>
            <a:off x="688932" y="61748"/>
            <a:ext cx="11223709" cy="2138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48825" y="220027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UTM A&amp;S Graceland" panose="02040603050506020204" pitchFamily="18" charset="0"/>
              </a:rPr>
              <a:t>Tiết</a:t>
            </a:r>
            <a:r>
              <a:rPr lang="en-GB" sz="3200" dirty="0" smtClean="0">
                <a:latin typeface="UTM A&amp;S Graceland" panose="02040603050506020204" pitchFamily="18" charset="0"/>
              </a:rPr>
              <a:t>  3</a:t>
            </a:r>
            <a:endParaRPr lang="en-GB" sz="3200" dirty="0"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7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5762" y="114300"/>
            <a:ext cx="11287125" cy="2643188"/>
            <a:chOff x="471487" y="0"/>
            <a:chExt cx="11287125" cy="2643188"/>
          </a:xfrm>
        </p:grpSpPr>
        <p:sp>
          <p:nvSpPr>
            <p:cNvPr id="4" name="Cloud 3"/>
            <p:cNvSpPr/>
            <p:nvPr/>
          </p:nvSpPr>
          <p:spPr>
            <a:xfrm>
              <a:off x="471487" y="0"/>
              <a:ext cx="11287125" cy="2643188"/>
            </a:xfrm>
            <a:prstGeom prst="cloud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22780" y="607953"/>
              <a:ext cx="93500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vực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01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443913" y="3471863"/>
            <a:ext cx="1014412" cy="471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008543" y="1095386"/>
            <a:ext cx="81498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rủi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7188" algn="just"/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435">
            <a:off x="-129835" y="-457272"/>
            <a:ext cx="3077381" cy="30773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r="21029" b="23343"/>
          <a:stretch/>
        </p:blipFill>
        <p:spPr>
          <a:xfrm>
            <a:off x="4194118" y="0"/>
            <a:ext cx="3263958" cy="11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10169" y="0"/>
            <a:ext cx="12416010" cy="671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2891" t="4759" r="823" b="3244"/>
          <a:stretch/>
        </p:blipFill>
        <p:spPr>
          <a:xfrm>
            <a:off x="295734" y="525014"/>
            <a:ext cx="5376404" cy="58936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37219" y="1095212"/>
            <a:ext cx="59300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6294" r="24768"/>
          <a:stretch/>
        </p:blipFill>
        <p:spPr>
          <a:xfrm>
            <a:off x="4564855" y="0"/>
            <a:ext cx="3471863" cy="8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443913" y="3471863"/>
            <a:ext cx="1014412" cy="471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447504" y="1086594"/>
            <a:ext cx="743944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>
              <a:lnSpc>
                <a:spcPct val="150000"/>
              </a:lnSpc>
              <a:buFontTx/>
              <a:buChar char="-"/>
            </a:pP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qui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7188" algn="just">
              <a:lnSpc>
                <a:spcPct val="150000"/>
              </a:lnSpc>
              <a:buFontTx/>
              <a:buChar char="-"/>
            </a:pP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7188" algn="just">
              <a:lnSpc>
                <a:spcPct val="150000"/>
              </a:lnSpc>
              <a:buFontTx/>
              <a:buChar char="-"/>
            </a:pP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435">
            <a:off x="-333365" y="-557185"/>
            <a:ext cx="3077381" cy="30773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226" y="-147724"/>
            <a:ext cx="3757224" cy="17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1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8" b="99091" l="190" r="97722">
                        <a14:foregroundMark x1="10000" y1="5391" x2="9810" y2="21684"/>
                        <a14:foregroundMark x1="81392" y1="43549" x2="85127" y2="61236"/>
                        <a14:foregroundMark x1="64684" y1="66021" x2="79430" y2="62689"/>
                        <a14:foregroundMark x1="9367" y1="42096" x2="27848" y2="70442"/>
                        <a14:foregroundMark x1="84684" y1="42096" x2="87278" y2="51847"/>
                        <a14:foregroundMark x1="37215" y1="78982" x2="57468" y2="83343"/>
                        <a14:foregroundMark x1="16962" y1="50636" x2="23734" y2="53967"/>
                        <a14:foregroundMark x1="12405" y1="54573" x2="19177" y2="61054"/>
                        <a14:foregroundMark x1="71392" y1="18534" x2="78354" y2="27680"/>
                        <a14:foregroundMark x1="72468" y1="67898" x2="80759" y2="62689"/>
                        <a14:foregroundMark x1="87278" y1="56027" x2="92532" y2="50394"/>
                        <a14:foregroundMark x1="8924" y1="21684" x2="8924" y2="21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983" y="3293269"/>
            <a:ext cx="3336998" cy="3486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27" l="700" r="98155">
                        <a14:foregroundMark x1="10305" y1="46028" x2="26908" y2="25834"/>
                        <a14:foregroundMark x1="19720" y1="27896" x2="5280" y2="43966"/>
                        <a14:foregroundMark x1="85687" y1="29351" x2="97265" y2="31474"/>
                        <a14:foregroundMark x1="93957" y1="32929" x2="85242" y2="54154"/>
                        <a14:foregroundMark x1="97074" y1="34384" x2="97074" y2="43966"/>
                        <a14:foregroundMark x1="53372" y1="74773" x2="65585" y2="78108"/>
                        <a14:foregroundMark x1="52226" y1="31898" x2="52226" y2="53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3238" y="3386138"/>
            <a:ext cx="2936773" cy="3300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872551" y="4399817"/>
            <a:ext cx="10620152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1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87735 -0.55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67" y="-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8" b="99091" l="190" r="97722">
                        <a14:foregroundMark x1="10000" y1="5391" x2="9810" y2="21684"/>
                        <a14:foregroundMark x1="81392" y1="43549" x2="85127" y2="61236"/>
                        <a14:foregroundMark x1="64684" y1="66021" x2="79430" y2="62689"/>
                        <a14:foregroundMark x1="9367" y1="42096" x2="27848" y2="70442"/>
                        <a14:foregroundMark x1="84684" y1="42096" x2="87278" y2="51847"/>
                        <a14:foregroundMark x1="37215" y1="78982" x2="57468" y2="83343"/>
                        <a14:foregroundMark x1="16962" y1="50636" x2="23734" y2="53967"/>
                        <a14:foregroundMark x1="12405" y1="54573" x2="19177" y2="61054"/>
                        <a14:foregroundMark x1="71392" y1="18534" x2="78354" y2="27680"/>
                        <a14:foregroundMark x1="72468" y1="67898" x2="80759" y2="62689"/>
                        <a14:foregroundMark x1="87278" y1="56027" x2="92532" y2="50394"/>
                        <a14:foregroundMark x1="8924" y1="21684" x2="8924" y2="21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11" y="3200401"/>
            <a:ext cx="3336998" cy="3486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27" l="700" r="98155">
                        <a14:foregroundMark x1="10305" y1="46028" x2="26908" y2="25834"/>
                        <a14:foregroundMark x1="19720" y1="27896" x2="5280" y2="43966"/>
                        <a14:foregroundMark x1="85687" y1="29351" x2="97265" y2="31474"/>
                        <a14:foregroundMark x1="93957" y1="32929" x2="85242" y2="54154"/>
                        <a14:foregroundMark x1="97074" y1="34384" x2="97074" y2="43966"/>
                        <a14:foregroundMark x1="53372" y1="74773" x2="65585" y2="78108"/>
                        <a14:foregroundMark x1="52226" y1="31898" x2="52226" y2="53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6138" y="3386138"/>
            <a:ext cx="2936773" cy="33004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1656" y="1362518"/>
            <a:ext cx="8343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34" y="124923"/>
            <a:ext cx="11162743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90" y="337975"/>
            <a:ext cx="923545" cy="914401"/>
          </a:xfrm>
          <a:prstGeom prst="rect">
            <a:avLst/>
          </a:prstGeom>
        </p:spPr>
      </p:pic>
      <p:sp>
        <p:nvSpPr>
          <p:cNvPr id="5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>
            <a:off x="297127" y="224109"/>
            <a:ext cx="1074473" cy="66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8E77"/>
              </a:buClr>
            </a:pPr>
            <a:r>
              <a:rPr lang="en-US" sz="6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Tự</a:t>
            </a:r>
            <a:r>
              <a:rPr lang="en-US" sz="6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nhiên</a:t>
            </a:r>
            <a:r>
              <a:rPr lang="en-US" sz="6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xã</a:t>
            </a:r>
            <a:r>
              <a:rPr lang="en-US" sz="6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hội</a:t>
            </a:r>
            <a:r>
              <a:rPr lang="en-US" sz="6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3</a:t>
            </a:r>
            <a:endParaRPr lang="en-US" sz="6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phrodite Pro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31220"/>
          <a:stretch/>
        </p:blipFill>
        <p:spPr>
          <a:xfrm>
            <a:off x="688932" y="61748"/>
            <a:ext cx="11223709" cy="2138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63125" y="2200276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UTM A&amp;S Graceland" panose="02040603050506020204" pitchFamily="18" charset="0"/>
              </a:rPr>
              <a:t>Tiết</a:t>
            </a:r>
            <a:r>
              <a:rPr lang="en-GB" sz="3200" dirty="0" smtClean="0">
                <a:latin typeface="UTM A&amp;S Graceland" panose="02040603050506020204" pitchFamily="18" charset="0"/>
              </a:rPr>
              <a:t>  3</a:t>
            </a:r>
            <a:endParaRPr lang="en-GB" sz="3200" dirty="0"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10169" y="200025"/>
            <a:ext cx="12416010" cy="428624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33361" b="21564"/>
          <a:stretch/>
        </p:blipFill>
        <p:spPr>
          <a:xfrm>
            <a:off x="3618057" y="315617"/>
            <a:ext cx="5365459" cy="9642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497" y="1142873"/>
            <a:ext cx="10734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en-GB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báo cáo, trình bày được kết quả khảo sát và đưa ra ý tưởng khuyến nghị đối với nhà trường nhằm khắc phục những rủi ro có thể xảy ra.</a:t>
            </a:r>
          </a:p>
          <a:p>
            <a:pPr indent="357188"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Có trách nhiệm trong thực hành khảo sát.</a:t>
            </a:r>
          </a:p>
          <a:p>
            <a:pPr indent="357188"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Có ý thức giữ gìn và làm được một số việc phù hợp để giữ vệ sinh trường học và khu vực xung quanh.</a:t>
            </a:r>
          </a:p>
        </p:txBody>
      </p:sp>
    </p:spTree>
    <p:extLst>
      <p:ext uri="{BB962C8B-B14F-4D97-AF65-F5344CB8AC3E}">
        <p14:creationId xmlns:p14="http://schemas.microsoft.com/office/powerpoint/2010/main" val="16672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7" b="94360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23" t="5833" r="24279"/>
          <a:stretch/>
        </p:blipFill>
        <p:spPr>
          <a:xfrm>
            <a:off x="3517031" y="3106510"/>
            <a:ext cx="2493846" cy="3720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1" b="95027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5000" r="26778" b="-1"/>
          <a:stretch/>
        </p:blipFill>
        <p:spPr>
          <a:xfrm>
            <a:off x="5974625" y="2809196"/>
            <a:ext cx="2371725" cy="3848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64" y="538765"/>
            <a:ext cx="10459721" cy="34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10169" y="228600"/>
            <a:ext cx="12416010" cy="648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328"/>
            <a:ext cx="7182482" cy="51436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84131" y="2050989"/>
            <a:ext cx="50888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7188" algn="just"/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rủi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ro.</a:t>
            </a:r>
          </a:p>
          <a:p>
            <a:pPr indent="357188" algn="just"/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468" y="191835"/>
            <a:ext cx="5045318" cy="109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7" y="0"/>
            <a:ext cx="6305543" cy="10034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46657" y="1267350"/>
            <a:ext cx="79784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khuyến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02" b="89994" l="1415" r="28670">
                        <a14:foregroundMark x1="39345" y1="17526" x2="39062" y2="84172"/>
                        <a14:foregroundMark x1="18075" y1="16677" x2="16417" y2="24803"/>
                        <a14:foregroundMark x1="6996" y1="51668" x2="9745" y2="35233"/>
                        <a14:foregroundMark x1="10877" y1="19345" x2="24222" y2="20012"/>
                        <a14:foregroundMark x1="11403" y1="58945" x2="9624" y2="55185"/>
                        <a14:foregroundMark x1="61423" y1="19588" x2="60049" y2="80230"/>
                        <a14:foregroundMark x1="57946" y1="24196" x2="68783" y2="22317"/>
                        <a14:foregroundMark x1="33077" y1="23105" x2="44359" y2="22923"/>
                        <a14:foregroundMark x1="64214" y1="60400" x2="64780" y2="84779"/>
                        <a14:foregroundMark x1="59482" y1="85810" x2="60615" y2="8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740" b="9791"/>
          <a:stretch/>
        </p:blipFill>
        <p:spPr>
          <a:xfrm>
            <a:off x="3971926" y="2386873"/>
            <a:ext cx="2263940" cy="4356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5" b="89994" l="74040" r="96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93" t="7709" b="9167"/>
          <a:stretch/>
        </p:blipFill>
        <p:spPr>
          <a:xfrm>
            <a:off x="6097764" y="2650760"/>
            <a:ext cx="2072529" cy="42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05" b="99932" l="15104" r="35220">
                        <a14:backgroundMark x1="29049" y1="41104" x2="34572" y2="53988"/>
                        <a14:backgroundMark x1="33038" y1="71575" x2="34333" y2="63327"/>
                        <a14:backgroundMark x1="15820" y1="62918" x2="17354" y2="86571"/>
                        <a14:backgroundMark x1="16536" y1="63327" x2="18991" y2="68507"/>
                        <a14:backgroundMark x1="17695" y1="67076" x2="18173" y2="84935"/>
                        <a14:backgroundMark x1="18036" y1="84185" x2="21548" y2="82822"/>
                        <a14:backgroundMark x1="32936" y1="84458" x2="29185" y2="85140"/>
                        <a14:backgroundMark x1="27412" y1="39945" x2="28946" y2="44444"/>
                        <a14:backgroundMark x1="26696" y1="41581" x2="28128" y2="41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38282" r="64727"/>
          <a:stretch/>
        </p:blipFill>
        <p:spPr>
          <a:xfrm>
            <a:off x="3697631" y="2916434"/>
            <a:ext cx="2428875" cy="3762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23" b="97955" l="69894" r="85680">
                        <a14:backgroundMark x1="72179" y1="48807" x2="70542" y2="58419"/>
                        <a14:backgroundMark x1="70542" y1="62168" x2="70781" y2="68303"/>
                        <a14:backgroundMark x1="70201" y1="76483" x2="72656" y2="76278"/>
                        <a14:backgroundMark x1="84623" y1="64554" x2="84623" y2="80436"/>
                        <a14:backgroundMark x1="83566" y1="65440" x2="83328" y2="82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20" t="42501" r="14454"/>
          <a:stretch/>
        </p:blipFill>
        <p:spPr>
          <a:xfrm>
            <a:off x="5910522" y="3118244"/>
            <a:ext cx="2041953" cy="346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037" y="338739"/>
            <a:ext cx="1075427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450</Words>
  <Application>Microsoft Office PowerPoint</Application>
  <PresentationFormat>Widescreen</PresentationFormat>
  <Paragraphs>33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#9Slide07 IcielPony</vt:lpstr>
      <vt:lpstr>Times New Roman</vt:lpstr>
      <vt:lpstr>UTM A&amp;S Graceland</vt:lpstr>
      <vt:lpstr>#9Slide07 IcielBC Cubano Normal</vt:lpstr>
      <vt:lpstr>Calibri</vt:lpstr>
      <vt:lpstr>Arial</vt:lpstr>
      <vt:lpstr>Cambria</vt:lpstr>
      <vt:lpstr>SVN-Dancing Script</vt:lpstr>
      <vt:lpstr>SVN-Poky's</vt:lpstr>
      <vt:lpstr>Chango</vt:lpstr>
      <vt:lpstr>#9Slide05 Aphrodite Pro</vt:lpstr>
      <vt:lpstr>UTM Avo</vt:lpstr>
      <vt:lpstr>#9Slide07 HoneyCream</vt:lpstr>
      <vt:lpstr>#9Slide05 Bodega Script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23</cp:revision>
  <dcterms:created xsi:type="dcterms:W3CDTF">2022-09-27T13:13:24Z</dcterms:created>
  <dcterms:modified xsi:type="dcterms:W3CDTF">2022-10-02T05:13:03Z</dcterms:modified>
</cp:coreProperties>
</file>