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94" r:id="rId3"/>
  </p:sldMasterIdLst>
  <p:notesMasterIdLst>
    <p:notesMasterId r:id="rId19"/>
  </p:notesMasterIdLst>
  <p:handoutMasterIdLst>
    <p:handoutMasterId r:id="rId20"/>
  </p:handoutMasterIdLst>
  <p:sldIdLst>
    <p:sldId id="256" r:id="rId4"/>
    <p:sldId id="259" r:id="rId5"/>
    <p:sldId id="277" r:id="rId6"/>
    <p:sldId id="262" r:id="rId7"/>
    <p:sldId id="263" r:id="rId8"/>
    <p:sldId id="261" r:id="rId9"/>
    <p:sldId id="264" r:id="rId10"/>
    <p:sldId id="265" r:id="rId11"/>
    <p:sldId id="269" r:id="rId12"/>
    <p:sldId id="270" r:id="rId13"/>
    <p:sldId id="271" r:id="rId14"/>
    <p:sldId id="272" r:id="rId15"/>
    <p:sldId id="274" r:id="rId16"/>
    <p:sldId id="275" r:id="rId17"/>
    <p:sldId id="276" r:id="rId18"/>
  </p:sldIdLst>
  <p:sldSz cx="12192000" cy="6858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7 IcielBC Cubano Normal" panose="020B0604020202020204" charset="0"/>
      <p:regular r:id="rId23"/>
    </p:embeddedFont>
    <p:embeddedFont>
      <p:font typeface="#9Slide07 IcielPony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Poky's" panose="020B0604020202020204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842"/>
    <a:srgbClr val="AFDA90"/>
    <a:srgbClr val="E4F7D7"/>
    <a:srgbClr val="5891BE"/>
    <a:srgbClr val="2A4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8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59E26-7A03-430B-838F-C05501B81029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896D1-4A9B-4C92-984C-ADD84DA6F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30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209C4-FB84-461B-A7CE-BD22F950C6A6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1E2DF-A75B-4B51-9F05-FDA722287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77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812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9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HS chia </a:t>
            </a:r>
            <a:r>
              <a:rPr lang="en-GB" dirty="0" err="1"/>
              <a:t>sẻ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chốt</a:t>
            </a:r>
            <a:r>
              <a:rPr lang="en-GB" baseline="0" dirty="0"/>
              <a:t> ý.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19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HS chia </a:t>
            </a:r>
            <a:r>
              <a:rPr lang="en-GB" dirty="0" err="1"/>
              <a:t>sẻ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chốt</a:t>
            </a:r>
            <a:r>
              <a:rPr lang="en-GB" baseline="0" dirty="0"/>
              <a:t> ý.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30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7811900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b7811900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18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59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36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768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7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47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093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70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3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23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753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8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6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2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1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4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0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7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6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4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7235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4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5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2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7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3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7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1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3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2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2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7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6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9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9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1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9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5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7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0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7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4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5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3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2416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9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1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9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F3A4-1059-4161-82D7-76472ECA277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6538912"/>
            <a:ext cx="1762282" cy="1818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705318" y="7110412"/>
            <a:ext cx="767671" cy="79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712164" y="8626391"/>
            <a:ext cx="767671" cy="792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0529" y="8056641"/>
            <a:ext cx="767671" cy="792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56692" y="5096872"/>
            <a:ext cx="767671" cy="792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40528" y="2449925"/>
            <a:ext cx="767671" cy="792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40528" y="-197022"/>
            <a:ext cx="767671" cy="792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870771" y="-1916534"/>
            <a:ext cx="767671" cy="792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197564" y="-1916535"/>
            <a:ext cx="767671" cy="792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472989" y="-1577021"/>
            <a:ext cx="767671" cy="792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777866" y="-1916535"/>
            <a:ext cx="767671" cy="792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851105" y="-2312574"/>
            <a:ext cx="767671" cy="792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358167" y="-2925343"/>
            <a:ext cx="2011163" cy="20751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34060" y="1104361"/>
            <a:ext cx="2011163" cy="2075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153400" y="7110412"/>
            <a:ext cx="2011163" cy="20751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256037" y="6888574"/>
            <a:ext cx="2011163" cy="207510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0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1" r:id="rId2"/>
    <p:sldLayoutId id="2147483728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732" r:id="rId15"/>
    <p:sldLayoutId id="2147483730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23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36" r:id="rId3"/>
    <p:sldLayoutId id="2147483735" r:id="rId4"/>
    <p:sldLayoutId id="2147483734" r:id="rId5"/>
    <p:sldLayoutId id="2147483729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727" r:id="rId3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773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33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0" y="337975"/>
            <a:ext cx="923545" cy="914401"/>
          </a:xfrm>
          <a:prstGeom prst="rect">
            <a:avLst/>
          </a:prstGeom>
        </p:spPr>
      </p:pic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>
            <a:off x="297127" y="224109"/>
            <a:ext cx="1074473" cy="66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Tự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nhiên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xã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hội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32" y="61747"/>
            <a:ext cx="11223709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1695" y="519599"/>
            <a:ext cx="10631605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>
                <a:alpha val="71000"/>
              </a:srgb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884427" y="1974859"/>
            <a:ext cx="5386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trơn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t="-1685" r="187" b="1685"/>
          <a:stretch/>
        </p:blipFill>
        <p:spPr>
          <a:xfrm>
            <a:off x="1313026" y="1167831"/>
            <a:ext cx="4269298" cy="467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9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843" y="519599"/>
            <a:ext cx="11600596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55141" y="1275261"/>
            <a:ext cx="53867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6: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1" y="1415981"/>
            <a:ext cx="5117508" cy="3967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3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55" y="208629"/>
            <a:ext cx="8419306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717987" y="1233229"/>
            <a:ext cx="6883586" cy="3241184"/>
            <a:chOff x="124177" y="161035"/>
            <a:chExt cx="3772500" cy="1044348"/>
          </a:xfrm>
        </p:grpSpPr>
        <p:sp>
          <p:nvSpPr>
            <p:cNvPr id="96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ounded Rectangle 1"/>
            <p:cNvSpPr/>
            <p:nvPr/>
          </p:nvSpPr>
          <p:spPr>
            <a:xfrm>
              <a:off x="160055" y="19810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 ở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056096" y="308585"/>
            <a:ext cx="8644365" cy="4967455"/>
            <a:chOff x="124177" y="158340"/>
            <a:chExt cx="3772930" cy="1052844"/>
          </a:xfrm>
        </p:grpSpPr>
        <p:sp>
          <p:nvSpPr>
            <p:cNvPr id="99" name="Rounded Rectangle 1"/>
            <p:cNvSpPr/>
            <p:nvPr/>
          </p:nvSpPr>
          <p:spPr>
            <a:xfrm>
              <a:off x="124177" y="158340"/>
              <a:ext cx="3736622" cy="1009973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8013 h 1012202"/>
                <a:gd name="connsiteX1" fmla="*/ 150522 w 3736622"/>
                <a:gd name="connsiteY1" fmla="*/ 7491 h 1012202"/>
                <a:gd name="connsiteX2" fmla="*/ 1083584 w 3736622"/>
                <a:gd name="connsiteY2" fmla="*/ 34289 h 1012202"/>
                <a:gd name="connsiteX3" fmla="*/ 2314223 w 3736622"/>
                <a:gd name="connsiteY3" fmla="*/ 97802 h 1012202"/>
                <a:gd name="connsiteX4" fmla="*/ 3586100 w 3736622"/>
                <a:gd name="connsiteY4" fmla="*/ 7491 h 1012202"/>
                <a:gd name="connsiteX5" fmla="*/ 3736622 w 3736622"/>
                <a:gd name="connsiteY5" fmla="*/ 158013 h 1012202"/>
                <a:gd name="connsiteX6" fmla="*/ 3736622 w 3736622"/>
                <a:gd name="connsiteY6" fmla="*/ 760080 h 1012202"/>
                <a:gd name="connsiteX7" fmla="*/ 3586100 w 3736622"/>
                <a:gd name="connsiteY7" fmla="*/ 910602 h 1012202"/>
                <a:gd name="connsiteX8" fmla="*/ 2065867 w 3736622"/>
                <a:gd name="connsiteY8" fmla="*/ 1012202 h 1012202"/>
                <a:gd name="connsiteX9" fmla="*/ 598311 w 3736622"/>
                <a:gd name="connsiteY9" fmla="*/ 1000913 h 1012202"/>
                <a:gd name="connsiteX10" fmla="*/ 150522 w 3736622"/>
                <a:gd name="connsiteY10" fmla="*/ 910602 h 1012202"/>
                <a:gd name="connsiteX11" fmla="*/ 0 w 3736622"/>
                <a:gd name="connsiteY11" fmla="*/ 760080 h 1012202"/>
                <a:gd name="connsiteX12" fmla="*/ 0 w 3736622"/>
                <a:gd name="connsiteY12" fmla="*/ 158013 h 1012202"/>
                <a:gd name="connsiteX0" fmla="*/ 0 w 3736622"/>
                <a:gd name="connsiteY0" fmla="*/ 155784 h 1009973"/>
                <a:gd name="connsiteX1" fmla="*/ 150522 w 3736622"/>
                <a:gd name="connsiteY1" fmla="*/ 5262 h 1009973"/>
                <a:gd name="connsiteX2" fmla="*/ 1083584 w 3736622"/>
                <a:gd name="connsiteY2" fmla="*/ 32060 h 1009973"/>
                <a:gd name="connsiteX3" fmla="*/ 2342230 w 3736622"/>
                <a:gd name="connsiteY3" fmla="*/ 41171 h 1009973"/>
                <a:gd name="connsiteX4" fmla="*/ 3586100 w 3736622"/>
                <a:gd name="connsiteY4" fmla="*/ 5262 h 1009973"/>
                <a:gd name="connsiteX5" fmla="*/ 3736622 w 3736622"/>
                <a:gd name="connsiteY5" fmla="*/ 155784 h 1009973"/>
                <a:gd name="connsiteX6" fmla="*/ 3736622 w 3736622"/>
                <a:gd name="connsiteY6" fmla="*/ 757851 h 1009973"/>
                <a:gd name="connsiteX7" fmla="*/ 3586100 w 3736622"/>
                <a:gd name="connsiteY7" fmla="*/ 908373 h 1009973"/>
                <a:gd name="connsiteX8" fmla="*/ 2065867 w 3736622"/>
                <a:gd name="connsiteY8" fmla="*/ 1009973 h 1009973"/>
                <a:gd name="connsiteX9" fmla="*/ 598311 w 3736622"/>
                <a:gd name="connsiteY9" fmla="*/ 998684 h 1009973"/>
                <a:gd name="connsiteX10" fmla="*/ 150522 w 3736622"/>
                <a:gd name="connsiteY10" fmla="*/ 908373 h 1009973"/>
                <a:gd name="connsiteX11" fmla="*/ 0 w 3736622"/>
                <a:gd name="connsiteY11" fmla="*/ 757851 h 1009973"/>
                <a:gd name="connsiteX12" fmla="*/ 0 w 3736622"/>
                <a:gd name="connsiteY12" fmla="*/ 155784 h 100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9973">
                  <a:moveTo>
                    <a:pt x="0" y="155784"/>
                  </a:moveTo>
                  <a:cubicBezTo>
                    <a:pt x="0" y="72653"/>
                    <a:pt x="67391" y="5262"/>
                    <a:pt x="150522" y="5262"/>
                  </a:cubicBezTo>
                  <a:cubicBezTo>
                    <a:pt x="282226" y="-14180"/>
                    <a:pt x="718299" y="26075"/>
                    <a:pt x="1083584" y="32060"/>
                  </a:cubicBezTo>
                  <a:cubicBezTo>
                    <a:pt x="1448869" y="38045"/>
                    <a:pt x="1876250" y="46815"/>
                    <a:pt x="2342230" y="41171"/>
                  </a:cubicBezTo>
                  <a:lnTo>
                    <a:pt x="3586100" y="5262"/>
                  </a:lnTo>
                  <a:cubicBezTo>
                    <a:pt x="3669231" y="5262"/>
                    <a:pt x="3736622" y="72653"/>
                    <a:pt x="3736622" y="155784"/>
                  </a:cubicBezTo>
                  <a:lnTo>
                    <a:pt x="3736622" y="757851"/>
                  </a:lnTo>
                  <a:cubicBezTo>
                    <a:pt x="3736622" y="840982"/>
                    <a:pt x="3669231" y="908373"/>
                    <a:pt x="3586100" y="908373"/>
                  </a:cubicBezTo>
                  <a:cubicBezTo>
                    <a:pt x="3011622" y="912136"/>
                    <a:pt x="2640345" y="1006210"/>
                    <a:pt x="2065867" y="1009973"/>
                  </a:cubicBezTo>
                  <a:lnTo>
                    <a:pt x="598311" y="998684"/>
                  </a:lnTo>
                  <a:cubicBezTo>
                    <a:pt x="279087" y="981751"/>
                    <a:pt x="235189" y="933460"/>
                    <a:pt x="150522" y="908373"/>
                  </a:cubicBezTo>
                  <a:cubicBezTo>
                    <a:pt x="67391" y="908373"/>
                    <a:pt x="0" y="840982"/>
                    <a:pt x="0" y="757851"/>
                  </a:cubicBezTo>
                  <a:lnTo>
                    <a:pt x="0" y="15578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1"/>
            <p:cNvSpPr/>
            <p:nvPr/>
          </p:nvSpPr>
          <p:spPr>
            <a:xfrm>
              <a:off x="160485" y="198785"/>
              <a:ext cx="3736622" cy="1012399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63915 h 1018104"/>
                <a:gd name="connsiteX1" fmla="*/ 150522 w 3736622"/>
                <a:gd name="connsiteY1" fmla="*/ 13393 h 1018104"/>
                <a:gd name="connsiteX2" fmla="*/ 992561 w 3736622"/>
                <a:gd name="connsiteY2" fmla="*/ 19791 h 1018104"/>
                <a:gd name="connsiteX3" fmla="*/ 2314223 w 3736622"/>
                <a:gd name="connsiteY3" fmla="*/ 103704 h 1018104"/>
                <a:gd name="connsiteX4" fmla="*/ 3586100 w 3736622"/>
                <a:gd name="connsiteY4" fmla="*/ 13393 h 1018104"/>
                <a:gd name="connsiteX5" fmla="*/ 3736622 w 3736622"/>
                <a:gd name="connsiteY5" fmla="*/ 163915 h 1018104"/>
                <a:gd name="connsiteX6" fmla="*/ 3736622 w 3736622"/>
                <a:gd name="connsiteY6" fmla="*/ 765982 h 1018104"/>
                <a:gd name="connsiteX7" fmla="*/ 3586100 w 3736622"/>
                <a:gd name="connsiteY7" fmla="*/ 916504 h 1018104"/>
                <a:gd name="connsiteX8" fmla="*/ 2065867 w 3736622"/>
                <a:gd name="connsiteY8" fmla="*/ 1018104 h 1018104"/>
                <a:gd name="connsiteX9" fmla="*/ 598311 w 3736622"/>
                <a:gd name="connsiteY9" fmla="*/ 1006815 h 1018104"/>
                <a:gd name="connsiteX10" fmla="*/ 150522 w 3736622"/>
                <a:gd name="connsiteY10" fmla="*/ 916504 h 1018104"/>
                <a:gd name="connsiteX11" fmla="*/ 0 w 3736622"/>
                <a:gd name="connsiteY11" fmla="*/ 765982 h 1018104"/>
                <a:gd name="connsiteX12" fmla="*/ 0 w 3736622"/>
                <a:gd name="connsiteY12" fmla="*/ 163915 h 1018104"/>
                <a:gd name="connsiteX0" fmla="*/ 0 w 3736622"/>
                <a:gd name="connsiteY0" fmla="*/ 158210 h 1012399"/>
                <a:gd name="connsiteX1" fmla="*/ 150522 w 3736622"/>
                <a:gd name="connsiteY1" fmla="*/ 7688 h 1012399"/>
                <a:gd name="connsiteX2" fmla="*/ 992561 w 3736622"/>
                <a:gd name="connsiteY2" fmla="*/ 14086 h 1012399"/>
                <a:gd name="connsiteX3" fmla="*/ 2398244 w 3736622"/>
                <a:gd name="connsiteY3" fmla="*/ 23197 h 1012399"/>
                <a:gd name="connsiteX4" fmla="*/ 3586100 w 3736622"/>
                <a:gd name="connsiteY4" fmla="*/ 7688 h 1012399"/>
                <a:gd name="connsiteX5" fmla="*/ 3736622 w 3736622"/>
                <a:gd name="connsiteY5" fmla="*/ 158210 h 1012399"/>
                <a:gd name="connsiteX6" fmla="*/ 3736622 w 3736622"/>
                <a:gd name="connsiteY6" fmla="*/ 760277 h 1012399"/>
                <a:gd name="connsiteX7" fmla="*/ 3586100 w 3736622"/>
                <a:gd name="connsiteY7" fmla="*/ 910799 h 1012399"/>
                <a:gd name="connsiteX8" fmla="*/ 2065867 w 3736622"/>
                <a:gd name="connsiteY8" fmla="*/ 1012399 h 1012399"/>
                <a:gd name="connsiteX9" fmla="*/ 598311 w 3736622"/>
                <a:gd name="connsiteY9" fmla="*/ 1001110 h 1012399"/>
                <a:gd name="connsiteX10" fmla="*/ 150522 w 3736622"/>
                <a:gd name="connsiteY10" fmla="*/ 910799 h 1012399"/>
                <a:gd name="connsiteX11" fmla="*/ 0 w 3736622"/>
                <a:gd name="connsiteY11" fmla="*/ 760277 h 1012399"/>
                <a:gd name="connsiteX12" fmla="*/ 0 w 3736622"/>
                <a:gd name="connsiteY12" fmla="*/ 158210 h 1012399"/>
                <a:gd name="connsiteX0" fmla="*/ 0 w 3736622"/>
                <a:gd name="connsiteY0" fmla="*/ 158210 h 1012399"/>
                <a:gd name="connsiteX1" fmla="*/ 150522 w 3736622"/>
                <a:gd name="connsiteY1" fmla="*/ 7688 h 1012399"/>
                <a:gd name="connsiteX2" fmla="*/ 992561 w 3736622"/>
                <a:gd name="connsiteY2" fmla="*/ 14086 h 1012399"/>
                <a:gd name="connsiteX3" fmla="*/ 2398244 w 3736622"/>
                <a:gd name="connsiteY3" fmla="*/ 23197 h 1012399"/>
                <a:gd name="connsiteX4" fmla="*/ 3586100 w 3736622"/>
                <a:gd name="connsiteY4" fmla="*/ 7688 h 1012399"/>
                <a:gd name="connsiteX5" fmla="*/ 3736622 w 3736622"/>
                <a:gd name="connsiteY5" fmla="*/ 158210 h 1012399"/>
                <a:gd name="connsiteX6" fmla="*/ 3736622 w 3736622"/>
                <a:gd name="connsiteY6" fmla="*/ 760277 h 1012399"/>
                <a:gd name="connsiteX7" fmla="*/ 3586100 w 3736622"/>
                <a:gd name="connsiteY7" fmla="*/ 910799 h 1012399"/>
                <a:gd name="connsiteX8" fmla="*/ 2065867 w 3736622"/>
                <a:gd name="connsiteY8" fmla="*/ 1012399 h 1012399"/>
                <a:gd name="connsiteX9" fmla="*/ 598311 w 3736622"/>
                <a:gd name="connsiteY9" fmla="*/ 1001110 h 1012399"/>
                <a:gd name="connsiteX10" fmla="*/ 150522 w 3736622"/>
                <a:gd name="connsiteY10" fmla="*/ 910799 h 1012399"/>
                <a:gd name="connsiteX11" fmla="*/ 0 w 3736622"/>
                <a:gd name="connsiteY11" fmla="*/ 760277 h 1012399"/>
                <a:gd name="connsiteX12" fmla="*/ 0 w 3736622"/>
                <a:gd name="connsiteY12" fmla="*/ 158210 h 101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12399">
                  <a:moveTo>
                    <a:pt x="0" y="158210"/>
                  </a:moveTo>
                  <a:cubicBezTo>
                    <a:pt x="0" y="75079"/>
                    <a:pt x="67391" y="7688"/>
                    <a:pt x="150522" y="7688"/>
                  </a:cubicBezTo>
                  <a:cubicBezTo>
                    <a:pt x="282226" y="-11754"/>
                    <a:pt x="617941" y="11501"/>
                    <a:pt x="992561" y="14086"/>
                  </a:cubicBezTo>
                  <a:cubicBezTo>
                    <a:pt x="1461122" y="17123"/>
                    <a:pt x="1936685" y="88162"/>
                    <a:pt x="2398244" y="23197"/>
                  </a:cubicBezTo>
                  <a:lnTo>
                    <a:pt x="3586100" y="7688"/>
                  </a:lnTo>
                  <a:cubicBezTo>
                    <a:pt x="3669231" y="7688"/>
                    <a:pt x="3736622" y="75079"/>
                    <a:pt x="3736622" y="158210"/>
                  </a:cubicBezTo>
                  <a:lnTo>
                    <a:pt x="3736622" y="760277"/>
                  </a:lnTo>
                  <a:cubicBezTo>
                    <a:pt x="3736622" y="843408"/>
                    <a:pt x="3669231" y="910799"/>
                    <a:pt x="3586100" y="910799"/>
                  </a:cubicBezTo>
                  <a:cubicBezTo>
                    <a:pt x="3011622" y="914562"/>
                    <a:pt x="2640345" y="1008636"/>
                    <a:pt x="2065867" y="1012399"/>
                  </a:cubicBezTo>
                  <a:lnTo>
                    <a:pt x="598311" y="1001110"/>
                  </a:lnTo>
                  <a:cubicBezTo>
                    <a:pt x="279087" y="984177"/>
                    <a:pt x="235189" y="935886"/>
                    <a:pt x="150522" y="910799"/>
                  </a:cubicBezTo>
                  <a:cubicBezTo>
                    <a:pt x="67391" y="910799"/>
                    <a:pt x="0" y="843408"/>
                    <a:pt x="0" y="760277"/>
                  </a:cubicBezTo>
                  <a:lnTo>
                    <a:pt x="0" y="158210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177800" algn="just">
                <a:buFontTx/>
                <a:buChar char="-"/>
              </a:pP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chen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thang;</a:t>
              </a:r>
            </a:p>
            <a:p>
              <a:pPr marL="177800" indent="177800" algn="just">
                <a:buFontTx/>
                <a:buChar char="-"/>
              </a:pP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đùa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giỡn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thang;</a:t>
              </a:r>
            </a:p>
            <a:p>
              <a:pPr marL="177800" indent="177800" algn="just">
                <a:buFontTx/>
                <a:buChar char="-"/>
              </a:pP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trượt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thang.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1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1816106" y="1154955"/>
            <a:ext cx="8644365" cy="4954740"/>
            <a:chOff x="124177" y="161035"/>
            <a:chExt cx="3772930" cy="1050149"/>
          </a:xfrm>
        </p:grpSpPr>
        <p:sp>
          <p:nvSpPr>
            <p:cNvPr id="99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1"/>
            <p:cNvSpPr/>
            <p:nvPr/>
          </p:nvSpPr>
          <p:spPr>
            <a:xfrm>
              <a:off x="160485" y="20390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72000" rIns="252000" rtlCol="0" anchor="ctr"/>
            <a:lstStyle/>
            <a:p>
              <a:r>
                <a:rPr lang="nl-NL" sz="4000" b="1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Giới thiệu với bố mẹ hoặc người thân phiếu khảo sát của nhóm mình.</a:t>
              </a:r>
              <a:endParaRPr lang="en-GB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nl-NL" sz="4000" b="1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+ Chuẩn bị tư trang những thứ cần thiết cho buổi thực hành khảo sát tiết sau.</a:t>
              </a:r>
              <a:endParaRPr lang="en-GB" sz="72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10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lang="en-GB" sz="44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r>
                <a:rPr lang="en-GB" sz="44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3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59" y="253394"/>
            <a:ext cx="8413209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0" y="337975"/>
            <a:ext cx="923545" cy="914401"/>
          </a:xfrm>
          <a:prstGeom prst="rect">
            <a:avLst/>
          </a:prstGeom>
        </p:spPr>
      </p:pic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>
            <a:off x="297127" y="224109"/>
            <a:ext cx="1074473" cy="66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Tự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nhiên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xã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hội</a:t>
            </a:r>
            <a:r>
              <a:rPr lang="en-US" sz="6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32" y="61747"/>
            <a:ext cx="11223709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7D7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470;p39"/>
          <p:cNvSpPr/>
          <p:nvPr/>
        </p:nvSpPr>
        <p:spPr>
          <a:xfrm>
            <a:off x="543668" y="180691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0" name="Google Shape;470;p39"/>
          <p:cNvSpPr/>
          <p:nvPr/>
        </p:nvSpPr>
        <p:spPr>
          <a:xfrm>
            <a:off x="10746519" y="100755"/>
            <a:ext cx="2141360" cy="111506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1" name="Google Shape;471;p39"/>
          <p:cNvSpPr/>
          <p:nvPr/>
        </p:nvSpPr>
        <p:spPr>
          <a:xfrm>
            <a:off x="8510602" y="87668"/>
            <a:ext cx="1466501" cy="76361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72" name="Google Shape;472;p39"/>
          <p:cNvGrpSpPr/>
          <p:nvPr/>
        </p:nvGrpSpPr>
        <p:grpSpPr>
          <a:xfrm>
            <a:off x="10253142" y="4907953"/>
            <a:ext cx="1858057" cy="2034240"/>
            <a:chOff x="7482826" y="3761219"/>
            <a:chExt cx="1656023" cy="1812832"/>
          </a:xfrm>
          <a:solidFill>
            <a:srgbClr val="5891BE"/>
          </a:solidFill>
        </p:grpSpPr>
        <p:sp>
          <p:nvSpPr>
            <p:cNvPr id="473" name="Google Shape;473;p39"/>
            <p:cNvSpPr/>
            <p:nvPr/>
          </p:nvSpPr>
          <p:spPr>
            <a:xfrm>
              <a:off x="7482826" y="3761219"/>
              <a:ext cx="1656023" cy="1812832"/>
            </a:xfrm>
            <a:custGeom>
              <a:avLst/>
              <a:gdLst/>
              <a:ahLst/>
              <a:cxnLst/>
              <a:rect l="l" t="t" r="r" b="b"/>
              <a:pathLst>
                <a:path w="40078" h="43873" extrusionOk="0">
                  <a:moveTo>
                    <a:pt x="15730" y="0"/>
                  </a:moveTo>
                  <a:lnTo>
                    <a:pt x="15615" y="115"/>
                  </a:lnTo>
                  <a:lnTo>
                    <a:pt x="14587" y="1441"/>
                  </a:lnTo>
                  <a:lnTo>
                    <a:pt x="13535" y="3155"/>
                  </a:lnTo>
                  <a:lnTo>
                    <a:pt x="12872" y="4527"/>
                  </a:lnTo>
                  <a:lnTo>
                    <a:pt x="12346" y="6036"/>
                  </a:lnTo>
                  <a:lnTo>
                    <a:pt x="12003" y="7682"/>
                  </a:lnTo>
                  <a:lnTo>
                    <a:pt x="11935" y="8528"/>
                  </a:lnTo>
                  <a:lnTo>
                    <a:pt x="11957" y="9419"/>
                  </a:lnTo>
                  <a:lnTo>
                    <a:pt x="12346" y="11271"/>
                  </a:lnTo>
                  <a:lnTo>
                    <a:pt x="13032" y="13169"/>
                  </a:lnTo>
                  <a:lnTo>
                    <a:pt x="13924" y="15021"/>
                  </a:lnTo>
                  <a:lnTo>
                    <a:pt x="15364" y="17490"/>
                  </a:lnTo>
                  <a:lnTo>
                    <a:pt x="16827" y="19570"/>
                  </a:lnTo>
                  <a:lnTo>
                    <a:pt x="16987" y="19799"/>
                  </a:lnTo>
                  <a:lnTo>
                    <a:pt x="16987" y="19799"/>
                  </a:lnTo>
                  <a:lnTo>
                    <a:pt x="16484" y="19250"/>
                  </a:lnTo>
                  <a:lnTo>
                    <a:pt x="13832" y="17078"/>
                  </a:lnTo>
                  <a:lnTo>
                    <a:pt x="12529" y="16209"/>
                  </a:lnTo>
                  <a:lnTo>
                    <a:pt x="11089" y="15478"/>
                  </a:lnTo>
                  <a:lnTo>
                    <a:pt x="9580" y="14929"/>
                  </a:lnTo>
                  <a:lnTo>
                    <a:pt x="8802" y="14792"/>
                  </a:lnTo>
                  <a:lnTo>
                    <a:pt x="7248" y="14586"/>
                  </a:lnTo>
                  <a:lnTo>
                    <a:pt x="4207" y="14472"/>
                  </a:lnTo>
                  <a:lnTo>
                    <a:pt x="595" y="14609"/>
                  </a:lnTo>
                  <a:lnTo>
                    <a:pt x="1" y="14655"/>
                  </a:lnTo>
                  <a:lnTo>
                    <a:pt x="115" y="14861"/>
                  </a:lnTo>
                  <a:lnTo>
                    <a:pt x="1350" y="16735"/>
                  </a:lnTo>
                  <a:lnTo>
                    <a:pt x="2973" y="18816"/>
                  </a:lnTo>
                  <a:lnTo>
                    <a:pt x="4322" y="20256"/>
                  </a:lnTo>
                  <a:lnTo>
                    <a:pt x="5853" y="21628"/>
                  </a:lnTo>
                  <a:lnTo>
                    <a:pt x="7568" y="22794"/>
                  </a:lnTo>
                  <a:lnTo>
                    <a:pt x="8505" y="23274"/>
                  </a:lnTo>
                  <a:lnTo>
                    <a:pt x="9626" y="23754"/>
                  </a:lnTo>
                  <a:lnTo>
                    <a:pt x="11683" y="24302"/>
                  </a:lnTo>
                  <a:lnTo>
                    <a:pt x="13421" y="24463"/>
                  </a:lnTo>
                  <a:lnTo>
                    <a:pt x="14838" y="24371"/>
                  </a:lnTo>
                  <a:lnTo>
                    <a:pt x="15387" y="24280"/>
                  </a:lnTo>
                  <a:lnTo>
                    <a:pt x="14701" y="24531"/>
                  </a:lnTo>
                  <a:lnTo>
                    <a:pt x="13032" y="25217"/>
                  </a:lnTo>
                  <a:lnTo>
                    <a:pt x="11249" y="26154"/>
                  </a:lnTo>
                  <a:lnTo>
                    <a:pt x="9557" y="27320"/>
                  </a:lnTo>
                  <a:lnTo>
                    <a:pt x="8848" y="27983"/>
                  </a:lnTo>
                  <a:lnTo>
                    <a:pt x="8345" y="28509"/>
                  </a:lnTo>
                  <a:lnTo>
                    <a:pt x="7385" y="29744"/>
                  </a:lnTo>
                  <a:lnTo>
                    <a:pt x="6013" y="31755"/>
                  </a:lnTo>
                  <a:lnTo>
                    <a:pt x="3933" y="35459"/>
                  </a:lnTo>
                  <a:lnTo>
                    <a:pt x="3590" y="36145"/>
                  </a:lnTo>
                  <a:lnTo>
                    <a:pt x="3590" y="36145"/>
                  </a:lnTo>
                  <a:lnTo>
                    <a:pt x="4733" y="36031"/>
                  </a:lnTo>
                  <a:lnTo>
                    <a:pt x="9465" y="35139"/>
                  </a:lnTo>
                  <a:lnTo>
                    <a:pt x="11477" y="34613"/>
                  </a:lnTo>
                  <a:lnTo>
                    <a:pt x="13375" y="33973"/>
                  </a:lnTo>
                  <a:lnTo>
                    <a:pt x="14952" y="33219"/>
                  </a:lnTo>
                  <a:lnTo>
                    <a:pt x="15547" y="32761"/>
                  </a:lnTo>
                  <a:lnTo>
                    <a:pt x="16095" y="32304"/>
                  </a:lnTo>
                  <a:lnTo>
                    <a:pt x="17010" y="31344"/>
                  </a:lnTo>
                  <a:lnTo>
                    <a:pt x="18062" y="29881"/>
                  </a:lnTo>
                  <a:lnTo>
                    <a:pt x="19182" y="27389"/>
                  </a:lnTo>
                  <a:lnTo>
                    <a:pt x="19273" y="26977"/>
                  </a:lnTo>
                  <a:lnTo>
                    <a:pt x="19090" y="27823"/>
                  </a:lnTo>
                  <a:lnTo>
                    <a:pt x="18610" y="31710"/>
                  </a:lnTo>
                  <a:lnTo>
                    <a:pt x="18587" y="33516"/>
                  </a:lnTo>
                  <a:lnTo>
                    <a:pt x="18702" y="35368"/>
                  </a:lnTo>
                  <a:lnTo>
                    <a:pt x="19045" y="37128"/>
                  </a:lnTo>
                  <a:lnTo>
                    <a:pt x="19342" y="37951"/>
                  </a:lnTo>
                  <a:lnTo>
                    <a:pt x="19639" y="38705"/>
                  </a:lnTo>
                  <a:lnTo>
                    <a:pt x="20325" y="40077"/>
                  </a:lnTo>
                  <a:lnTo>
                    <a:pt x="21354" y="41723"/>
                  </a:lnTo>
                  <a:lnTo>
                    <a:pt x="23114" y="43666"/>
                  </a:lnTo>
                  <a:lnTo>
                    <a:pt x="23411" y="43872"/>
                  </a:lnTo>
                  <a:lnTo>
                    <a:pt x="23823" y="43026"/>
                  </a:lnTo>
                  <a:lnTo>
                    <a:pt x="25697" y="38431"/>
                  </a:lnTo>
                  <a:lnTo>
                    <a:pt x="26429" y="35939"/>
                  </a:lnTo>
                  <a:lnTo>
                    <a:pt x="26680" y="34453"/>
                  </a:lnTo>
                  <a:lnTo>
                    <a:pt x="26680" y="33813"/>
                  </a:lnTo>
                  <a:lnTo>
                    <a:pt x="26658" y="33219"/>
                  </a:lnTo>
                  <a:lnTo>
                    <a:pt x="26383" y="31984"/>
                  </a:lnTo>
                  <a:lnTo>
                    <a:pt x="25720" y="30132"/>
                  </a:lnTo>
                  <a:lnTo>
                    <a:pt x="24006" y="27000"/>
                  </a:lnTo>
                  <a:lnTo>
                    <a:pt x="23548" y="26337"/>
                  </a:lnTo>
                  <a:lnTo>
                    <a:pt x="23708" y="26543"/>
                  </a:lnTo>
                  <a:lnTo>
                    <a:pt x="24806" y="27892"/>
                  </a:lnTo>
                  <a:lnTo>
                    <a:pt x="26109" y="29218"/>
                  </a:lnTo>
                  <a:lnTo>
                    <a:pt x="27138" y="30087"/>
                  </a:lnTo>
                  <a:lnTo>
                    <a:pt x="28258" y="30841"/>
                  </a:lnTo>
                  <a:lnTo>
                    <a:pt x="29447" y="31390"/>
                  </a:lnTo>
                  <a:lnTo>
                    <a:pt x="30041" y="31550"/>
                  </a:lnTo>
                  <a:lnTo>
                    <a:pt x="30704" y="31664"/>
                  </a:lnTo>
                  <a:lnTo>
                    <a:pt x="32213" y="31847"/>
                  </a:lnTo>
                  <a:lnTo>
                    <a:pt x="34705" y="31984"/>
                  </a:lnTo>
                  <a:lnTo>
                    <a:pt x="39232" y="31915"/>
                  </a:lnTo>
                  <a:lnTo>
                    <a:pt x="40077" y="31847"/>
                  </a:lnTo>
                  <a:lnTo>
                    <a:pt x="39506" y="31092"/>
                  </a:lnTo>
                  <a:lnTo>
                    <a:pt x="36077" y="27206"/>
                  </a:lnTo>
                  <a:lnTo>
                    <a:pt x="33996" y="25263"/>
                  </a:lnTo>
                  <a:lnTo>
                    <a:pt x="32579" y="24188"/>
                  </a:lnTo>
                  <a:lnTo>
                    <a:pt x="31916" y="23777"/>
                  </a:lnTo>
                  <a:lnTo>
                    <a:pt x="31253" y="23434"/>
                  </a:lnTo>
                  <a:lnTo>
                    <a:pt x="29904" y="22954"/>
                  </a:lnTo>
                  <a:lnTo>
                    <a:pt x="28555" y="22679"/>
                  </a:lnTo>
                  <a:lnTo>
                    <a:pt x="27275" y="22565"/>
                  </a:lnTo>
                  <a:lnTo>
                    <a:pt x="25560" y="22588"/>
                  </a:lnTo>
                  <a:lnTo>
                    <a:pt x="24006" y="22794"/>
                  </a:lnTo>
                  <a:lnTo>
                    <a:pt x="23754" y="22839"/>
                  </a:lnTo>
                  <a:lnTo>
                    <a:pt x="23754" y="22839"/>
                  </a:lnTo>
                  <a:lnTo>
                    <a:pt x="24577" y="22656"/>
                  </a:lnTo>
                  <a:lnTo>
                    <a:pt x="28166" y="21353"/>
                  </a:lnTo>
                  <a:lnTo>
                    <a:pt x="30247" y="20256"/>
                  </a:lnTo>
                  <a:lnTo>
                    <a:pt x="31619" y="19364"/>
                  </a:lnTo>
                  <a:lnTo>
                    <a:pt x="32259" y="18861"/>
                  </a:lnTo>
                  <a:lnTo>
                    <a:pt x="32922" y="18290"/>
                  </a:lnTo>
                  <a:lnTo>
                    <a:pt x="34225" y="16895"/>
                  </a:lnTo>
                  <a:lnTo>
                    <a:pt x="35414" y="15318"/>
                  </a:lnTo>
                  <a:lnTo>
                    <a:pt x="36488" y="13695"/>
                  </a:lnTo>
                  <a:lnTo>
                    <a:pt x="38591" y="9945"/>
                  </a:lnTo>
                  <a:lnTo>
                    <a:pt x="39003" y="9077"/>
                  </a:lnTo>
                  <a:lnTo>
                    <a:pt x="38751" y="9031"/>
                  </a:lnTo>
                  <a:lnTo>
                    <a:pt x="37060" y="8894"/>
                  </a:lnTo>
                  <a:lnTo>
                    <a:pt x="35391" y="8917"/>
                  </a:lnTo>
                  <a:lnTo>
                    <a:pt x="33356" y="9122"/>
                  </a:lnTo>
                  <a:lnTo>
                    <a:pt x="31093" y="9648"/>
                  </a:lnTo>
                  <a:lnTo>
                    <a:pt x="28647" y="10563"/>
                  </a:lnTo>
                  <a:lnTo>
                    <a:pt x="26772" y="11568"/>
                  </a:lnTo>
                  <a:lnTo>
                    <a:pt x="25537" y="12414"/>
                  </a:lnTo>
                  <a:lnTo>
                    <a:pt x="24920" y="12894"/>
                  </a:lnTo>
                  <a:lnTo>
                    <a:pt x="24074" y="13649"/>
                  </a:lnTo>
                  <a:lnTo>
                    <a:pt x="22542" y="15432"/>
                  </a:lnTo>
                  <a:lnTo>
                    <a:pt x="20714" y="18038"/>
                  </a:lnTo>
                  <a:lnTo>
                    <a:pt x="20096" y="18953"/>
                  </a:lnTo>
                  <a:lnTo>
                    <a:pt x="20439" y="18038"/>
                  </a:lnTo>
                  <a:lnTo>
                    <a:pt x="20919" y="16255"/>
                  </a:lnTo>
                  <a:lnTo>
                    <a:pt x="21171" y="14495"/>
                  </a:lnTo>
                  <a:lnTo>
                    <a:pt x="21194" y="12780"/>
                  </a:lnTo>
                  <a:lnTo>
                    <a:pt x="21034" y="11111"/>
                  </a:lnTo>
                  <a:lnTo>
                    <a:pt x="20714" y="9511"/>
                  </a:lnTo>
                  <a:lnTo>
                    <a:pt x="20256" y="7979"/>
                  </a:lnTo>
                  <a:lnTo>
                    <a:pt x="19730" y="6562"/>
                  </a:lnTo>
                  <a:lnTo>
                    <a:pt x="18816" y="4596"/>
                  </a:lnTo>
                  <a:lnTo>
                    <a:pt x="17559" y="2447"/>
                  </a:lnTo>
                  <a:lnTo>
                    <a:pt x="16004" y="298"/>
                  </a:lnTo>
                  <a:lnTo>
                    <a:pt x="157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8127104" y="4547188"/>
              <a:ext cx="341055" cy="328783"/>
            </a:xfrm>
            <a:custGeom>
              <a:avLst/>
              <a:gdLst/>
              <a:ahLst/>
              <a:cxnLst/>
              <a:rect l="l" t="t" r="r" b="b"/>
              <a:pathLst>
                <a:path w="8254" h="7957" extrusionOk="0">
                  <a:moveTo>
                    <a:pt x="3750" y="0"/>
                  </a:moveTo>
                  <a:lnTo>
                    <a:pt x="2972" y="138"/>
                  </a:lnTo>
                  <a:lnTo>
                    <a:pt x="2264" y="435"/>
                  </a:lnTo>
                  <a:lnTo>
                    <a:pt x="1624" y="869"/>
                  </a:lnTo>
                  <a:lnTo>
                    <a:pt x="1075" y="1418"/>
                  </a:lnTo>
                  <a:lnTo>
                    <a:pt x="618" y="2035"/>
                  </a:lnTo>
                  <a:lnTo>
                    <a:pt x="275" y="2744"/>
                  </a:lnTo>
                  <a:lnTo>
                    <a:pt x="69" y="3475"/>
                  </a:lnTo>
                  <a:lnTo>
                    <a:pt x="0" y="4253"/>
                  </a:lnTo>
                  <a:lnTo>
                    <a:pt x="92" y="5007"/>
                  </a:lnTo>
                  <a:lnTo>
                    <a:pt x="366" y="5739"/>
                  </a:lnTo>
                  <a:lnTo>
                    <a:pt x="823" y="6447"/>
                  </a:lnTo>
                  <a:lnTo>
                    <a:pt x="1486" y="7088"/>
                  </a:lnTo>
                  <a:lnTo>
                    <a:pt x="1898" y="7362"/>
                  </a:lnTo>
                  <a:lnTo>
                    <a:pt x="2264" y="7568"/>
                  </a:lnTo>
                  <a:lnTo>
                    <a:pt x="3018" y="7842"/>
                  </a:lnTo>
                  <a:lnTo>
                    <a:pt x="3750" y="7956"/>
                  </a:lnTo>
                  <a:lnTo>
                    <a:pt x="4504" y="7933"/>
                  </a:lnTo>
                  <a:lnTo>
                    <a:pt x="5236" y="7796"/>
                  </a:lnTo>
                  <a:lnTo>
                    <a:pt x="5899" y="7545"/>
                  </a:lnTo>
                  <a:lnTo>
                    <a:pt x="6539" y="7179"/>
                  </a:lnTo>
                  <a:lnTo>
                    <a:pt x="7088" y="6722"/>
                  </a:lnTo>
                  <a:lnTo>
                    <a:pt x="7545" y="6196"/>
                  </a:lnTo>
                  <a:lnTo>
                    <a:pt x="7911" y="5602"/>
                  </a:lnTo>
                  <a:lnTo>
                    <a:pt x="8162" y="4939"/>
                  </a:lnTo>
                  <a:lnTo>
                    <a:pt x="8254" y="4253"/>
                  </a:lnTo>
                  <a:lnTo>
                    <a:pt x="8208" y="3544"/>
                  </a:lnTo>
                  <a:lnTo>
                    <a:pt x="8002" y="2835"/>
                  </a:lnTo>
                  <a:lnTo>
                    <a:pt x="7591" y="2104"/>
                  </a:lnTo>
                  <a:lnTo>
                    <a:pt x="6996" y="1372"/>
                  </a:lnTo>
                  <a:lnTo>
                    <a:pt x="6608" y="1029"/>
                  </a:lnTo>
                  <a:lnTo>
                    <a:pt x="6196" y="709"/>
                  </a:lnTo>
                  <a:lnTo>
                    <a:pt x="5350" y="252"/>
                  </a:lnTo>
                  <a:lnTo>
                    <a:pt x="4527" y="23"/>
                  </a:lnTo>
                  <a:lnTo>
                    <a:pt x="37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8210241" y="4616153"/>
              <a:ext cx="159660" cy="177635"/>
            </a:xfrm>
            <a:custGeom>
              <a:avLst/>
              <a:gdLst/>
              <a:ahLst/>
              <a:cxnLst/>
              <a:rect l="l" t="t" r="r" b="b"/>
              <a:pathLst>
                <a:path w="3864" h="4299" extrusionOk="0">
                  <a:moveTo>
                    <a:pt x="1761" y="0"/>
                  </a:moveTo>
                  <a:lnTo>
                    <a:pt x="1235" y="115"/>
                  </a:lnTo>
                  <a:lnTo>
                    <a:pt x="823" y="298"/>
                  </a:lnTo>
                  <a:lnTo>
                    <a:pt x="480" y="595"/>
                  </a:lnTo>
                  <a:lnTo>
                    <a:pt x="160" y="1098"/>
                  </a:lnTo>
                  <a:lnTo>
                    <a:pt x="0" y="1944"/>
                  </a:lnTo>
                  <a:lnTo>
                    <a:pt x="160" y="2812"/>
                  </a:lnTo>
                  <a:lnTo>
                    <a:pt x="526" y="3567"/>
                  </a:lnTo>
                  <a:lnTo>
                    <a:pt x="1098" y="4115"/>
                  </a:lnTo>
                  <a:lnTo>
                    <a:pt x="1623" y="4298"/>
                  </a:lnTo>
                  <a:lnTo>
                    <a:pt x="2012" y="4298"/>
                  </a:lnTo>
                  <a:lnTo>
                    <a:pt x="2218" y="4253"/>
                  </a:lnTo>
                  <a:lnTo>
                    <a:pt x="2629" y="4093"/>
                  </a:lnTo>
                  <a:lnTo>
                    <a:pt x="3247" y="3590"/>
                  </a:lnTo>
                  <a:lnTo>
                    <a:pt x="3658" y="2949"/>
                  </a:lnTo>
                  <a:lnTo>
                    <a:pt x="3864" y="2218"/>
                  </a:lnTo>
                  <a:lnTo>
                    <a:pt x="3841" y="1486"/>
                  </a:lnTo>
                  <a:lnTo>
                    <a:pt x="3612" y="823"/>
                  </a:lnTo>
                  <a:lnTo>
                    <a:pt x="3155" y="320"/>
                  </a:lnTo>
                  <a:lnTo>
                    <a:pt x="2492" y="23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" name="Google Shape;482;p40"/>
          <p:cNvGrpSpPr/>
          <p:nvPr/>
        </p:nvGrpSpPr>
        <p:grpSpPr>
          <a:xfrm rot="20813627">
            <a:off x="7277063" y="4715976"/>
            <a:ext cx="6525794" cy="2302654"/>
            <a:chOff x="-914439" y="4559904"/>
            <a:chExt cx="6525794" cy="2302654"/>
          </a:xfrm>
          <a:solidFill>
            <a:srgbClr val="AFDA90"/>
          </a:solidFill>
        </p:grpSpPr>
        <p:sp>
          <p:nvSpPr>
            <p:cNvPr id="10" name="Google Shape;483;p40"/>
            <p:cNvSpPr/>
            <p:nvPr/>
          </p:nvSpPr>
          <p:spPr>
            <a:xfrm rot="356234">
              <a:off x="-914439" y="4717273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84;p40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5;p40"/>
            <p:cNvSpPr/>
            <p:nvPr/>
          </p:nvSpPr>
          <p:spPr>
            <a:xfrm>
              <a:off x="1608928" y="4678963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6;p40"/>
            <p:cNvSpPr/>
            <p:nvPr/>
          </p:nvSpPr>
          <p:spPr>
            <a:xfrm>
              <a:off x="-252782" y="5025073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7;p40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447188" y="4094701"/>
            <a:ext cx="1860512" cy="1772602"/>
            <a:chOff x="9099210" y="3565508"/>
            <a:chExt cx="3130670" cy="2771349"/>
          </a:xfrm>
        </p:grpSpPr>
        <p:grpSp>
          <p:nvGrpSpPr>
            <p:cNvPr id="16" name="Google Shape;492;p40"/>
            <p:cNvGrpSpPr/>
            <p:nvPr/>
          </p:nvGrpSpPr>
          <p:grpSpPr>
            <a:xfrm>
              <a:off x="10133722" y="3565508"/>
              <a:ext cx="1460364" cy="2615652"/>
              <a:chOff x="6151127" y="3360634"/>
              <a:chExt cx="1460364" cy="2615652"/>
            </a:xfrm>
            <a:solidFill>
              <a:srgbClr val="FFC000"/>
            </a:solidFill>
          </p:grpSpPr>
          <p:sp>
            <p:nvSpPr>
              <p:cNvPr id="17" name="Google Shape;493;p40"/>
              <p:cNvSpPr/>
              <p:nvPr/>
            </p:nvSpPr>
            <p:spPr>
              <a:xfrm rot="930904">
                <a:off x="6451470" y="4073622"/>
                <a:ext cx="264857" cy="1901893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94;p40"/>
              <p:cNvSpPr/>
              <p:nvPr/>
            </p:nvSpPr>
            <p:spPr>
              <a:xfrm rot="930904">
                <a:off x="6269185" y="3505251"/>
                <a:ext cx="1224248" cy="1049483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95;p40"/>
              <p:cNvSpPr/>
              <p:nvPr/>
            </p:nvSpPr>
            <p:spPr>
              <a:xfrm rot="930904">
                <a:off x="6981724" y="3969686"/>
                <a:ext cx="83853" cy="78509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6;p40"/>
              <p:cNvSpPr/>
              <p:nvPr/>
            </p:nvSpPr>
            <p:spPr>
              <a:xfrm rot="930904">
                <a:off x="6849838" y="3880273"/>
                <a:ext cx="97230" cy="7581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7;p40"/>
              <p:cNvSpPr/>
              <p:nvPr/>
            </p:nvSpPr>
            <p:spPr>
              <a:xfrm rot="930904">
                <a:off x="6725155" y="3889675"/>
                <a:ext cx="91887" cy="94578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8;p40"/>
              <p:cNvSpPr/>
              <p:nvPr/>
            </p:nvSpPr>
            <p:spPr>
              <a:xfrm rot="930904">
                <a:off x="6740316" y="3946179"/>
                <a:ext cx="102573" cy="18728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9;p40"/>
              <p:cNvSpPr/>
              <p:nvPr/>
            </p:nvSpPr>
            <p:spPr>
              <a:xfrm rot="930904">
                <a:off x="6845024" y="3900906"/>
                <a:ext cx="32137" cy="24699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00;p40"/>
              <p:cNvSpPr/>
              <p:nvPr/>
            </p:nvSpPr>
            <p:spPr>
              <a:xfrm rot="930904">
                <a:off x="6837441" y="3989487"/>
                <a:ext cx="148946" cy="173906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501;p40"/>
            <p:cNvGrpSpPr/>
            <p:nvPr/>
          </p:nvGrpSpPr>
          <p:grpSpPr>
            <a:xfrm>
              <a:off x="10237557" y="4472483"/>
              <a:ext cx="1992323" cy="1864374"/>
              <a:chOff x="6254962" y="4267609"/>
              <a:chExt cx="1992323" cy="1864374"/>
            </a:xfrm>
            <a:solidFill>
              <a:srgbClr val="FFC000"/>
            </a:solidFill>
          </p:grpSpPr>
          <p:sp>
            <p:nvSpPr>
              <p:cNvPr id="26" name="Google Shape;502;p40"/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03;p40"/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04;p40"/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05;p40"/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06;p40"/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07;p40"/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08;p40"/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09;p40"/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510;p40"/>
            <p:cNvGrpSpPr/>
            <p:nvPr/>
          </p:nvGrpSpPr>
          <p:grpSpPr>
            <a:xfrm rot="-3986173">
              <a:off x="9048337" y="4296609"/>
              <a:ext cx="1584311" cy="1482565"/>
              <a:chOff x="6254962" y="4267609"/>
              <a:chExt cx="1992323" cy="1864374"/>
            </a:xfrm>
            <a:solidFill>
              <a:srgbClr val="FFC000"/>
            </a:solidFill>
          </p:grpSpPr>
          <p:sp>
            <p:nvSpPr>
              <p:cNvPr id="35" name="Google Shape;511;p40"/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grpFill/>
              <a:ln w="31425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12;p40"/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13;p40"/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14;p40"/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15;p40"/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16;p40"/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17;p40"/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18;p40"/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-1183966" y="5653928"/>
            <a:ext cx="6009443" cy="2145344"/>
            <a:chOff x="-1347377" y="4058068"/>
            <a:chExt cx="6009443" cy="2145344"/>
          </a:xfrm>
        </p:grpSpPr>
        <p:sp>
          <p:nvSpPr>
            <p:cNvPr id="49" name="Google Shape;845;p52"/>
            <p:cNvSpPr/>
            <p:nvPr/>
          </p:nvSpPr>
          <p:spPr>
            <a:xfrm rot="-81" flipH="1">
              <a:off x="-1347377" y="4058068"/>
              <a:ext cx="6009443" cy="2145344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46;p52"/>
            <p:cNvSpPr/>
            <p:nvPr/>
          </p:nvSpPr>
          <p:spPr>
            <a:xfrm flipH="1">
              <a:off x="2542479" y="4226414"/>
              <a:ext cx="255743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47;p52"/>
            <p:cNvSpPr/>
            <p:nvPr/>
          </p:nvSpPr>
          <p:spPr>
            <a:xfrm flipH="1">
              <a:off x="3543326" y="4507852"/>
              <a:ext cx="343169" cy="296188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48;p52"/>
            <p:cNvSpPr/>
            <p:nvPr/>
          </p:nvSpPr>
          <p:spPr>
            <a:xfrm flipH="1">
              <a:off x="1331071" y="4327618"/>
              <a:ext cx="483895" cy="417603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49;p52"/>
            <p:cNvSpPr/>
            <p:nvPr/>
          </p:nvSpPr>
          <p:spPr>
            <a:xfrm flipH="1">
              <a:off x="295538" y="4299062"/>
              <a:ext cx="343156" cy="296155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877;p53"/>
          <p:cNvGrpSpPr/>
          <p:nvPr/>
        </p:nvGrpSpPr>
        <p:grpSpPr>
          <a:xfrm>
            <a:off x="107208" y="4411985"/>
            <a:ext cx="968206" cy="2153158"/>
            <a:chOff x="1153683" y="-2151675"/>
            <a:chExt cx="835769" cy="1799253"/>
          </a:xfrm>
        </p:grpSpPr>
        <p:sp>
          <p:nvSpPr>
            <p:cNvPr id="61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883;p53"/>
          <p:cNvGrpSpPr/>
          <p:nvPr/>
        </p:nvGrpSpPr>
        <p:grpSpPr>
          <a:xfrm>
            <a:off x="980584" y="5164442"/>
            <a:ext cx="735654" cy="1635996"/>
            <a:chOff x="1153683" y="-2151675"/>
            <a:chExt cx="835769" cy="1799253"/>
          </a:xfrm>
        </p:grpSpPr>
        <p:sp>
          <p:nvSpPr>
            <p:cNvPr id="67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8262" r="18257" b="16867"/>
          <a:stretch/>
        </p:blipFill>
        <p:spPr>
          <a:xfrm>
            <a:off x="249296" y="-193865"/>
            <a:ext cx="1440008" cy="1419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755" y="-40088"/>
            <a:ext cx="8289769" cy="1132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9960" y="1055006"/>
            <a:ext cx="91311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Được thực hành khảo sát về sự an toàn khuôn viên nhà trường hoặc khu vực xung quanh trường theo các yêu cầu: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+ Khảo sát về sự an toàn liên quan đến cơ sở vật chất của nhà trường theo sự phân công của nhóm.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+ Làm báo cáo, trình bày được kết quả khảo sát và đưa ra ý tưởng khuyến nghị đối với nhà trường nhằm khắc phục những rủi ro có thể xảy ra.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Có trách nhiệm trong thực hành khảo sát.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- Có ý thức giữ gìn và làm được một số việc phù hợp để giữ vệ sinh trường học và khu vực xung quanh.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73" y="331583"/>
            <a:ext cx="8407113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460" y="264193"/>
            <a:ext cx="11887201" cy="63617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17957" y="1587692"/>
            <a:ext cx="23540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47" y="374434"/>
            <a:ext cx="3226170" cy="290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t="-1685" r="187" b="1685"/>
          <a:stretch/>
        </p:blipFill>
        <p:spPr>
          <a:xfrm>
            <a:off x="9040441" y="240927"/>
            <a:ext cx="2431130" cy="346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90" y="3186491"/>
            <a:ext cx="4560662" cy="319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6"/>
          <a:stretch/>
        </p:blipFill>
        <p:spPr>
          <a:xfrm>
            <a:off x="6537640" y="374434"/>
            <a:ext cx="2411915" cy="322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7549735" y="4188374"/>
            <a:ext cx="4357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</a:t>
            </a:r>
          </a:p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</a:t>
            </a:r>
          </a:p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</a:t>
            </a:r>
          </a:p>
          <a:p>
            <a:pPr marL="342900" indent="-342900" algn="just">
              <a:buFontTx/>
              <a:buChar char="-"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5832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460" y="71125"/>
            <a:ext cx="11887201" cy="6632178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1" y="416490"/>
            <a:ext cx="3226170" cy="290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0" t="-1685" r="187" b="1685"/>
          <a:stretch/>
        </p:blipFill>
        <p:spPr>
          <a:xfrm>
            <a:off x="5934529" y="158754"/>
            <a:ext cx="2431130" cy="316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52" y="416490"/>
            <a:ext cx="3531639" cy="284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6"/>
          <a:stretch/>
        </p:blipFill>
        <p:spPr>
          <a:xfrm>
            <a:off x="3337022" y="190600"/>
            <a:ext cx="2641600" cy="317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8413657" y="3258086"/>
            <a:ext cx="35542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6: 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sân trường em thấy những đồ vật nào chưa đảm bảo an toàn, chưa vệ sinh và có ý kiến đề xuất gì với nhà trường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860" y="3325989"/>
            <a:ext cx="3111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3: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Trong phòng học, các bạn thu thập những thông tin gì?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Trong phòng học, bàn ghế... có vệ sinh không?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692" y="3285573"/>
            <a:ext cx="25793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4: 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hiện độ cao của lan can có chắc chắn, an toàn không? Các đồ vật ở lối đi nên sắp xếp ở đâu cho khỏi vướng?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4054" y="3297414"/>
            <a:ext cx="24492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5: </a:t>
            </a:r>
          </a:p>
          <a:p>
            <a:pPr algn="just"/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vệ sinh ghi lại những gì em nhìn thấy và nêu những gì em thấy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27636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1695" y="519599"/>
            <a:ext cx="10631605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019441" y="891522"/>
            <a:ext cx="538676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lay.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0" y="1436966"/>
            <a:ext cx="4842752" cy="436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8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1695" y="519599"/>
            <a:ext cx="10631605" cy="5867553"/>
            <a:chOff x="696563" y="1348135"/>
            <a:chExt cx="10532534" cy="4932844"/>
          </a:xfrm>
        </p:grpSpPr>
        <p:sp>
          <p:nvSpPr>
            <p:cNvPr id="4" name="Rounded Rectangle 3"/>
            <p:cNvSpPr/>
            <p:nvPr/>
          </p:nvSpPr>
          <p:spPr>
            <a:xfrm>
              <a:off x="696563" y="1348135"/>
              <a:ext cx="10532534" cy="4842933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6563" y="1438046"/>
              <a:ext cx="10532534" cy="4842933"/>
            </a:xfrm>
            <a:prstGeom prst="roundRect">
              <a:avLst/>
            </a:prstGeom>
            <a:solidFill>
              <a:srgbClr val="AFDA9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1124"/>
            <a:ext cx="3257384" cy="1097189"/>
            <a:chOff x="124177" y="161035"/>
            <a:chExt cx="3815644" cy="1097189"/>
          </a:xfrm>
        </p:grpSpPr>
        <p:sp>
          <p:nvSpPr>
            <p:cNvPr id="2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918352" y="1330576"/>
            <a:ext cx="53867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 can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177800" algn="just">
              <a:buFontTx/>
              <a:buChar char="-"/>
            </a:pP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thang.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36"/>
          <a:stretch/>
        </p:blipFill>
        <p:spPr>
          <a:xfrm>
            <a:off x="1164576" y="1330576"/>
            <a:ext cx="4485597" cy="460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0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98298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657</Words>
  <Application>Microsoft Office PowerPoint</Application>
  <PresentationFormat>Widescreen</PresentationFormat>
  <Paragraphs>59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Calibri</vt:lpstr>
      <vt:lpstr>#9Slide07 IcielPony</vt:lpstr>
      <vt:lpstr>SVN-Poky's</vt:lpstr>
      <vt:lpstr>#9Slide07 HoneyCream</vt:lpstr>
      <vt:lpstr>#9Slide07 IcielBC Cubano Normal</vt:lpstr>
      <vt:lpstr>SVN-Dancing Script</vt:lpstr>
      <vt:lpstr>Arial</vt:lpstr>
      <vt:lpstr>Sue Ellen Francisco</vt:lpstr>
      <vt:lpstr>Baloo 2</vt:lpstr>
      <vt:lpstr>Luckiest Guy</vt:lpstr>
      <vt:lpstr>Calibri Light</vt:lpstr>
      <vt:lpstr>UTM Avo</vt:lpstr>
      <vt:lpstr>Cambria</vt:lpstr>
      <vt:lpstr>Alfa Slab One</vt:lpstr>
      <vt:lpstr>#9Slide05 Aphrodite Pro</vt:lpstr>
      <vt:lpstr>Office Theme</vt:lpstr>
      <vt:lpstr>Garden Week! by Slidesgo</vt:lpstr>
      <vt:lpstr>1_Garden Week!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 chinh</cp:lastModifiedBy>
  <cp:revision>30</cp:revision>
  <dcterms:created xsi:type="dcterms:W3CDTF">2022-09-26T13:45:54Z</dcterms:created>
  <dcterms:modified xsi:type="dcterms:W3CDTF">2025-04-10T06:46:56Z</dcterms:modified>
</cp:coreProperties>
</file>