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7"/>
  </p:notesMasterIdLst>
  <p:handoutMasterIdLst>
    <p:handoutMasterId r:id="rId18"/>
  </p:handoutMasterIdLst>
  <p:sldIdLst>
    <p:sldId id="286" r:id="rId2"/>
    <p:sldId id="273" r:id="rId3"/>
    <p:sldId id="290" r:id="rId4"/>
    <p:sldId id="265" r:id="rId5"/>
    <p:sldId id="306" r:id="rId6"/>
    <p:sldId id="307" r:id="rId7"/>
    <p:sldId id="274" r:id="rId8"/>
    <p:sldId id="278" r:id="rId9"/>
    <p:sldId id="308" r:id="rId10"/>
    <p:sldId id="311" r:id="rId11"/>
    <p:sldId id="309" r:id="rId12"/>
    <p:sldId id="312" r:id="rId13"/>
    <p:sldId id="291" r:id="rId14"/>
    <p:sldId id="302" r:id="rId15"/>
    <p:sldId id="303" r:id="rId16"/>
  </p:sldIdLst>
  <p:sldSz cx="12192000" cy="6858000"/>
  <p:notesSz cx="6858000" cy="9144000"/>
  <p:embeddedFontLst>
    <p:embeddedFont>
      <p:font typeface="SVN-Cookies" panose="02040603050506020204" pitchFamily="18" charset="0"/>
      <p:regular r:id="rId19"/>
    </p:embeddedFont>
    <p:embeddedFont>
      <p:font typeface="SVN-Cookie" panose="020B0606040200020203" pitchFamily="34" charset="0"/>
      <p:regular r:id="rId20"/>
    </p:embeddedFont>
    <p:embeddedFont>
      <p:font typeface="Cambria" panose="02040503050406030204" pitchFamily="18" charset="0"/>
      <p:regular r:id="rId21"/>
      <p:bold r:id="rId22"/>
      <p:italic r:id="rId23"/>
      <p:boldItalic r:id="rId24"/>
    </p:embeddedFont>
    <p:embeddedFont>
      <p:font typeface="#9Slide05 Aphrodite Pro" panose="02000000000000000000" pitchFamily="2" charset="0"/>
      <p:regular r:id="rId25"/>
    </p:embeddedFont>
    <p:embeddedFont>
      <p:font typeface="#9Slide05 Bodega Script" pitchFamily="2" charset="0"/>
      <p:regular r:id="rId26"/>
    </p:embeddedFont>
    <p:embeddedFont>
      <p:font typeface="UTM Avo" panose="02040603050506020204" pitchFamily="18" charset="0"/>
      <p:regular r:id="rId27"/>
      <p:bold r:id="rId28"/>
      <p:italic r:id="rId29"/>
      <p:boldItalic r:id="rId30"/>
    </p:embeddedFont>
    <p:embeddedFont>
      <p:font typeface="SVN-Dancing Script" panose="02040603050506020204" pitchFamily="18" charset="0"/>
      <p:regular r:id="rId31"/>
    </p:embeddedFont>
  </p:embeddedFontLst>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7404"/>
    <a:srgbClr val="D52C23"/>
    <a:srgbClr val="F8E0B6"/>
    <a:srgbClr val="FAFC96"/>
    <a:srgbClr val="FFECC6"/>
    <a:srgbClr val="409C12"/>
    <a:srgbClr val="009E3A"/>
    <a:srgbClr val="F1D3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28" autoAdjust="0"/>
    <p:restoredTop sz="94660"/>
  </p:normalViewPr>
  <p:slideViewPr>
    <p:cSldViewPr snapToGrid="0" showGuides="1">
      <p:cViewPr>
        <p:scale>
          <a:sx n="75" d="100"/>
          <a:sy n="75" d="100"/>
        </p:scale>
        <p:origin x="979" y="1358"/>
      </p:cViewPr>
      <p:guideLst>
        <p:guide orient="horz" pos="2160"/>
        <p:guide pos="3840"/>
      </p:guideLst>
    </p:cSldViewPr>
  </p:slideViewPr>
  <p:notesTextViewPr>
    <p:cViewPr>
      <p:scale>
        <a:sx n="1" d="1"/>
        <a:sy n="1" d="1"/>
      </p:scale>
      <p:origin x="0" y="0"/>
    </p:cViewPr>
  </p:notesTextViewPr>
  <p:notesViewPr>
    <p:cSldViewPr snapToGrid="0" showGuides="1">
      <p:cViewPr varScale="1">
        <p:scale>
          <a:sx n="57" d="100"/>
          <a:sy n="57" d="100"/>
        </p:scale>
        <p:origin x="255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C39F317F-4D3C-4958-B762-57D0C82867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54299C85-B415-44CE-937D-2DECCD6FEA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2EF9EC6-D4E3-47BC-BFF1-769298379AA7}" type="datetimeFigureOut">
              <a:rPr lang="zh-CN" altLang="en-US" smtClean="0"/>
              <a:t>2022/10/2</a:t>
            </a:fld>
            <a:endParaRPr lang="zh-CN" altLang="en-US"/>
          </a:p>
        </p:txBody>
      </p:sp>
      <p:sp>
        <p:nvSpPr>
          <p:cNvPr id="4" name="页脚占位符 3">
            <a:extLst>
              <a:ext uri="{FF2B5EF4-FFF2-40B4-BE49-F238E27FC236}">
                <a16:creationId xmlns:a16="http://schemas.microsoft.com/office/drawing/2014/main" id="{F82E15B7-4CCF-41D5-808A-F74B01FC961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F153A637-52AE-45C5-BAB0-E2EF9B16A54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9EFF91-E1F9-49C4-8A08-81DCC25CD577}" type="slidenum">
              <a:rPr lang="zh-CN" altLang="en-US" smtClean="0"/>
              <a:t>‹#›</a:t>
            </a:fld>
            <a:endParaRPr lang="zh-CN" altLang="en-US"/>
          </a:p>
        </p:txBody>
      </p:sp>
    </p:spTree>
    <p:extLst>
      <p:ext uri="{BB962C8B-B14F-4D97-AF65-F5344CB8AC3E}">
        <p14:creationId xmlns:p14="http://schemas.microsoft.com/office/powerpoint/2010/main" val="451189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7F2B2-C81D-4948-9EDF-568F71B89931}" type="datetimeFigureOut">
              <a:rPr lang="zh-CN" altLang="en-US" smtClean="0"/>
              <a:t>2022/10/2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8009E-218E-4EEF-9489-D323FC6996E4}" type="slidenum">
              <a:rPr lang="zh-CN" altLang="en-US" smtClean="0"/>
              <a:t>‹#›</a:t>
            </a:fld>
            <a:endParaRPr lang="zh-CN" altLang="en-US"/>
          </a:p>
        </p:txBody>
      </p:sp>
    </p:spTree>
    <p:extLst>
      <p:ext uri="{BB962C8B-B14F-4D97-AF65-F5344CB8AC3E}">
        <p14:creationId xmlns:p14="http://schemas.microsoft.com/office/powerpoint/2010/main" val="3342870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205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allOver"/>
      </p:transition>
    </mc:Choice>
    <mc:Fallback xmlns="">
      <p:transition spd="slow" advClick="0" advTm="300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3" name="Content Placeholder 8" descr="A picture containing food&#10;&#10;Description automatically generated">
            <a:extLst>
              <a:ext uri="{FF2B5EF4-FFF2-40B4-BE49-F238E27FC236}">
                <a16:creationId xmlns:a16="http://schemas.microsoft.com/office/drawing/2014/main" id="{19738448-96B8-E661-6837-9873636292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a:extLst>
              <a:ext uri="{FF2B5EF4-FFF2-40B4-BE49-F238E27FC236}">
                <a16:creationId xmlns:a16="http://schemas.microsoft.com/office/drawing/2014/main" id="{BFBE9738-A46A-15AA-93B5-AB6F91747926}"/>
              </a:ext>
            </a:extLst>
          </p:cNvPr>
          <p:cNvPicPr>
            <a:picLocks noChangeAspect="1"/>
          </p:cNvPicPr>
          <p:nvPr userDrawn="1"/>
        </p:nvPicPr>
        <p:blipFill>
          <a:blip r:embed="rId3"/>
          <a:stretch>
            <a:fillRect/>
          </a:stretch>
        </p:blipFill>
        <p:spPr>
          <a:xfrm>
            <a:off x="-34069" y="-96358"/>
            <a:ext cx="12192000" cy="1590003"/>
          </a:xfrm>
          <a:prstGeom prst="rect">
            <a:avLst/>
          </a:prstGeom>
        </p:spPr>
      </p:pic>
    </p:spTree>
    <p:extLst>
      <p:ext uri="{BB962C8B-B14F-4D97-AF65-F5344CB8AC3E}">
        <p14:creationId xmlns:p14="http://schemas.microsoft.com/office/powerpoint/2010/main" val="3234875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206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allOver"/>
      </p:transition>
    </mc:Choice>
    <mc:Fallback xmlns="">
      <p:transition spd="slow" advClick="0" advTm="300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63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allOver"/>
      </p:transition>
    </mc:Choice>
    <mc:Fallback xmlns="">
      <p:transition spd="slow" advClick="0" advTm="3000">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723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allOver"/>
      </p:transition>
    </mc:Choice>
    <mc:Fallback xmlns="">
      <p:transition spd="slow" advClick="0" advTm="3000">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681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allOver"/>
      </p:transition>
    </mc:Choice>
    <mc:Fallback xmlns="">
      <p:transition spd="slow" advClick="0" advTm="3000">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607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allOver"/>
      </p:transition>
    </mc:Choice>
    <mc:Fallback xmlns="">
      <p:transition spd="slow" advClick="0" advTm="3000">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270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allOver"/>
      </p:transition>
    </mc:Choice>
    <mc:Fallback xmlns="">
      <p:transition spd="slow" advClick="0" advTm="300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392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allOver"/>
      </p:transition>
    </mc:Choice>
    <mc:Fallback xmlns="">
      <p:transition spd="slow" advClick="0" advTm="300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54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allOver"/>
      </p:transition>
    </mc:Choice>
    <mc:Fallback xmlns="">
      <p:transition spd="slow" advClick="0" advTm="300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7CAE1667-B190-4B2F-A863-EA0E89C2E0AC}"/>
              </a:ext>
            </a:extLst>
          </p:cNvPr>
          <p:cNvGrpSpPr/>
          <p:nvPr userDrawn="1"/>
        </p:nvGrpSpPr>
        <p:grpSpPr>
          <a:xfrm>
            <a:off x="-1" y="0"/>
            <a:ext cx="12192001" cy="6858000"/>
            <a:chOff x="-1" y="0"/>
            <a:chExt cx="12192001" cy="6858000"/>
          </a:xfrm>
        </p:grpSpPr>
        <p:pic>
          <p:nvPicPr>
            <p:cNvPr id="9" name="图片 8" descr="形状&#10;&#10;低可信度描述已自动生成">
              <a:extLst>
                <a:ext uri="{FF2B5EF4-FFF2-40B4-BE49-F238E27FC236}">
                  <a16:creationId xmlns:a16="http://schemas.microsoft.com/office/drawing/2014/main" id="{ADB53FAB-FEA4-4EFC-A852-7B8CE72336F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卡通人物&#10;&#10;中度可信度描述已自动生成">
              <a:extLst>
                <a:ext uri="{FF2B5EF4-FFF2-40B4-BE49-F238E27FC236}">
                  <a16:creationId xmlns:a16="http://schemas.microsoft.com/office/drawing/2014/main" id="{FD7A4ADC-377F-4C4C-9A2F-B873C6C15A61}"/>
                </a:ext>
              </a:extLst>
            </p:cNvPr>
            <p:cNvPicPr>
              <a:picLocks noChangeAspect="1"/>
            </p:cNvPicPr>
            <p:nvPr/>
          </p:nvPicPr>
          <p:blipFill rotWithShape="1">
            <a:blip r:embed="rId1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1" name="图片 10" descr="卡通人物&#10;&#10;中度可信度描述已自动生成">
              <a:extLst>
                <a:ext uri="{FF2B5EF4-FFF2-40B4-BE49-F238E27FC236}">
                  <a16:creationId xmlns:a16="http://schemas.microsoft.com/office/drawing/2014/main" id="{C3261D3A-435C-4410-8369-71B2E0C6409F}"/>
                </a:ext>
              </a:extLst>
            </p:cNvPr>
            <p:cNvPicPr>
              <a:picLocks noChangeAspect="1"/>
            </p:cNvPicPr>
            <p:nvPr/>
          </p:nvPicPr>
          <p:blipFill rotWithShape="1">
            <a:blip r:embed="rId13">
              <a:extLst>
                <a:ext uri="{28A0092B-C50C-407E-A947-70E740481C1C}">
                  <a14:useLocalDpi xmlns:a14="http://schemas.microsoft.com/office/drawing/2010/main" val="0"/>
                </a:ext>
              </a:extLst>
            </a:blip>
            <a:srcRect l="53355" b="49895"/>
            <a:stretch/>
          </p:blipFill>
          <p:spPr>
            <a:xfrm>
              <a:off x="10058400" y="0"/>
              <a:ext cx="2133600" cy="3436196"/>
            </a:xfrm>
            <a:prstGeom prst="rect">
              <a:avLst/>
            </a:prstGeom>
          </p:spPr>
        </p:pic>
        <p:pic>
          <p:nvPicPr>
            <p:cNvPr id="12" name="图片 11" descr="图片包含 游戏机, 雨&#10;&#10;描述已自动生成">
              <a:extLst>
                <a:ext uri="{FF2B5EF4-FFF2-40B4-BE49-F238E27FC236}">
                  <a16:creationId xmlns:a16="http://schemas.microsoft.com/office/drawing/2014/main" id="{53350636-D0A4-4338-93B8-3F46BA678F49}"/>
                </a:ext>
              </a:extLst>
            </p:cNvPr>
            <p:cNvPicPr>
              <a:picLocks noChangeAspect="1"/>
            </p:cNvPicPr>
            <p:nvPr/>
          </p:nvPicPr>
          <p:blipFill rotWithShape="1">
            <a:blip r:embed="rId14">
              <a:extLst>
                <a:ext uri="{28A0092B-C50C-407E-A947-70E740481C1C}">
                  <a14:useLocalDpi xmlns:a14="http://schemas.microsoft.com/office/drawing/2010/main" val="0"/>
                </a:ext>
              </a:extLst>
            </a:blip>
            <a:srcRect t="37946" b="36994"/>
            <a:stretch/>
          </p:blipFill>
          <p:spPr>
            <a:xfrm>
              <a:off x="0" y="3802742"/>
              <a:ext cx="12191998" cy="3055257"/>
            </a:xfrm>
            <a:custGeom>
              <a:avLst/>
              <a:gdLst>
                <a:gd name="connsiteX0" fmla="*/ 0 w 12191998"/>
                <a:gd name="connsiteY0" fmla="*/ 0 h 6858000"/>
                <a:gd name="connsiteX1" fmla="*/ 12191998 w 12191998"/>
                <a:gd name="connsiteY1" fmla="*/ 0 h 6858000"/>
                <a:gd name="connsiteX2" fmla="*/ 12191998 w 12191998"/>
                <a:gd name="connsiteY2" fmla="*/ 6858000 h 6858000"/>
                <a:gd name="connsiteX3" fmla="*/ 0 w 1219199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8" h="6858000">
                  <a:moveTo>
                    <a:pt x="0" y="0"/>
                  </a:moveTo>
                  <a:lnTo>
                    <a:pt x="12191998" y="0"/>
                  </a:lnTo>
                  <a:lnTo>
                    <a:pt x="12191998" y="6858000"/>
                  </a:lnTo>
                  <a:lnTo>
                    <a:pt x="0" y="6858000"/>
                  </a:lnTo>
                  <a:close/>
                </a:path>
              </a:pathLst>
            </a:custGeom>
          </p:spPr>
        </p:pic>
        <p:sp>
          <p:nvSpPr>
            <p:cNvPr id="13" name="矩形: 圆角 12">
              <a:extLst>
                <a:ext uri="{FF2B5EF4-FFF2-40B4-BE49-F238E27FC236}">
                  <a16:creationId xmlns:a16="http://schemas.microsoft.com/office/drawing/2014/main" id="{07D36898-0D2E-467C-A0C0-7245CC2BA3FB}"/>
                </a:ext>
              </a:extLst>
            </p:cNvPr>
            <p:cNvSpPr/>
            <p:nvPr/>
          </p:nvSpPr>
          <p:spPr>
            <a:xfrm>
              <a:off x="602343" y="605972"/>
              <a:ext cx="10987314" cy="5646057"/>
            </a:xfrm>
            <a:custGeom>
              <a:avLst/>
              <a:gdLst>
                <a:gd name="connsiteX0" fmla="*/ 0 w 10987314"/>
                <a:gd name="connsiteY0" fmla="*/ 941028 h 5646057"/>
                <a:gd name="connsiteX1" fmla="*/ 941028 w 10987314"/>
                <a:gd name="connsiteY1" fmla="*/ 0 h 5646057"/>
                <a:gd name="connsiteX2" fmla="*/ 10046286 w 10987314"/>
                <a:gd name="connsiteY2" fmla="*/ 0 h 5646057"/>
                <a:gd name="connsiteX3" fmla="*/ 10987314 w 10987314"/>
                <a:gd name="connsiteY3" fmla="*/ 941028 h 5646057"/>
                <a:gd name="connsiteX4" fmla="*/ 10987314 w 10987314"/>
                <a:gd name="connsiteY4" fmla="*/ 4705029 h 5646057"/>
                <a:gd name="connsiteX5" fmla="*/ 10046286 w 10987314"/>
                <a:gd name="connsiteY5" fmla="*/ 5646057 h 5646057"/>
                <a:gd name="connsiteX6" fmla="*/ 941028 w 10987314"/>
                <a:gd name="connsiteY6" fmla="*/ 5646057 h 5646057"/>
                <a:gd name="connsiteX7" fmla="*/ 0 w 10987314"/>
                <a:gd name="connsiteY7" fmla="*/ 4705029 h 5646057"/>
                <a:gd name="connsiteX8" fmla="*/ 0 w 10987314"/>
                <a:gd name="connsiteY8" fmla="*/ 941028 h 564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7314" h="5646057" fill="none" extrusionOk="0">
                  <a:moveTo>
                    <a:pt x="0" y="941028"/>
                  </a:moveTo>
                  <a:cubicBezTo>
                    <a:pt x="-25109" y="510612"/>
                    <a:pt x="375557" y="22424"/>
                    <a:pt x="941028" y="0"/>
                  </a:cubicBezTo>
                  <a:cubicBezTo>
                    <a:pt x="1989520" y="46004"/>
                    <a:pt x="6953912" y="-130779"/>
                    <a:pt x="10046286" y="0"/>
                  </a:cubicBezTo>
                  <a:cubicBezTo>
                    <a:pt x="10575216" y="-3264"/>
                    <a:pt x="10953598" y="435264"/>
                    <a:pt x="10987314" y="941028"/>
                  </a:cubicBezTo>
                  <a:cubicBezTo>
                    <a:pt x="10857418" y="2606029"/>
                    <a:pt x="10913252" y="2895932"/>
                    <a:pt x="10987314" y="4705029"/>
                  </a:cubicBezTo>
                  <a:cubicBezTo>
                    <a:pt x="10957679" y="5174126"/>
                    <a:pt x="10582850" y="5609648"/>
                    <a:pt x="10046286" y="5646057"/>
                  </a:cubicBezTo>
                  <a:cubicBezTo>
                    <a:pt x="8017582" y="5502465"/>
                    <a:pt x="2600384" y="5697294"/>
                    <a:pt x="941028" y="5646057"/>
                  </a:cubicBezTo>
                  <a:cubicBezTo>
                    <a:pt x="410466" y="5632556"/>
                    <a:pt x="36433" y="5222364"/>
                    <a:pt x="0" y="4705029"/>
                  </a:cubicBezTo>
                  <a:cubicBezTo>
                    <a:pt x="-11777" y="3824681"/>
                    <a:pt x="73841" y="2348944"/>
                    <a:pt x="0" y="941028"/>
                  </a:cubicBezTo>
                  <a:close/>
                </a:path>
                <a:path w="10987314" h="5646057" stroke="0" extrusionOk="0">
                  <a:moveTo>
                    <a:pt x="0" y="941028"/>
                  </a:moveTo>
                  <a:cubicBezTo>
                    <a:pt x="94636" y="426548"/>
                    <a:pt x="337865" y="-21889"/>
                    <a:pt x="941028" y="0"/>
                  </a:cubicBezTo>
                  <a:cubicBezTo>
                    <a:pt x="2588352" y="43276"/>
                    <a:pt x="6300625" y="12265"/>
                    <a:pt x="10046286" y="0"/>
                  </a:cubicBezTo>
                  <a:cubicBezTo>
                    <a:pt x="10580462" y="15311"/>
                    <a:pt x="11031252" y="354919"/>
                    <a:pt x="10987314" y="941028"/>
                  </a:cubicBezTo>
                  <a:cubicBezTo>
                    <a:pt x="11013859" y="2502216"/>
                    <a:pt x="11112942" y="3817128"/>
                    <a:pt x="10987314" y="4705029"/>
                  </a:cubicBezTo>
                  <a:cubicBezTo>
                    <a:pt x="10992348" y="5282154"/>
                    <a:pt x="10645049" y="5592938"/>
                    <a:pt x="10046286" y="5646057"/>
                  </a:cubicBezTo>
                  <a:cubicBezTo>
                    <a:pt x="6297295" y="5481172"/>
                    <a:pt x="5384601" y="5744029"/>
                    <a:pt x="941028" y="5646057"/>
                  </a:cubicBezTo>
                  <a:cubicBezTo>
                    <a:pt x="476525" y="5558727"/>
                    <a:pt x="73260" y="5237686"/>
                    <a:pt x="0" y="4705029"/>
                  </a:cubicBezTo>
                  <a:cubicBezTo>
                    <a:pt x="-117259" y="3106965"/>
                    <a:pt x="18689" y="2813248"/>
                    <a:pt x="0" y="941028"/>
                  </a:cubicBezTo>
                  <a:close/>
                </a:path>
              </a:pathLst>
            </a:custGeom>
            <a:solidFill>
              <a:schemeClr val="bg1"/>
            </a:solidFill>
            <a:ln w="38100">
              <a:solidFill>
                <a:schemeClr val="tx1"/>
              </a:solidFill>
              <a:extLst>
                <a:ext uri="{C807C97D-BFC1-408E-A445-0C87EB9F89A2}">
                  <ask:lineSketchStyleProps xmlns:ask="http://schemas.microsoft.com/office/drawing/2018/sketchyshapes" xmlns="" sd="3864262876">
                    <a:prstGeom prst="roundRect">
                      <a:avLst>
                        <a:gd name="adj"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卡通人物&#10;&#10;中度可信度描述已自动生成">
              <a:extLst>
                <a:ext uri="{FF2B5EF4-FFF2-40B4-BE49-F238E27FC236}">
                  <a16:creationId xmlns:a16="http://schemas.microsoft.com/office/drawing/2014/main" id="{A6C64816-1762-4383-B6D2-5B4B19AF2FE2}"/>
                </a:ext>
              </a:extLst>
            </p:cNvPr>
            <p:cNvPicPr>
              <a:picLocks noChangeAspect="1"/>
            </p:cNvPicPr>
            <p:nvPr/>
          </p:nvPicPr>
          <p:blipFill rotWithShape="1">
            <a:blip r:embed="rId13">
              <a:extLst>
                <a:ext uri="{28A0092B-C50C-407E-A947-70E740481C1C}">
                  <a14:useLocalDpi xmlns:a14="http://schemas.microsoft.com/office/drawing/2010/main" val="0"/>
                </a:ext>
              </a:extLst>
            </a:blip>
            <a:srcRect l="71260" t="85714"/>
            <a:stretch/>
          </p:blipFill>
          <p:spPr>
            <a:xfrm>
              <a:off x="9533549" y="4876800"/>
              <a:ext cx="2658451" cy="1981200"/>
            </a:xfrm>
            <a:prstGeom prst="rect">
              <a:avLst/>
            </a:prstGeom>
          </p:spPr>
        </p:pic>
        <p:pic>
          <p:nvPicPr>
            <p:cNvPr id="15" name="图片 14" descr="图片包含 游戏机, 房间, 桌子, 体育&#10;&#10;描述已自动生成">
              <a:extLst>
                <a:ext uri="{FF2B5EF4-FFF2-40B4-BE49-F238E27FC236}">
                  <a16:creationId xmlns:a16="http://schemas.microsoft.com/office/drawing/2014/main" id="{22AF1828-3A3A-46D7-9151-1DCB0C37DC4B}"/>
                </a:ext>
              </a:extLst>
            </p:cNvPr>
            <p:cNvPicPr>
              <a:picLocks noChangeAspect="1"/>
            </p:cNvPicPr>
            <p:nvPr/>
          </p:nvPicPr>
          <p:blipFill rotWithShape="1">
            <a:blip r:embed="rId15">
              <a:extLst>
                <a:ext uri="{28A0092B-C50C-407E-A947-70E740481C1C}">
                  <a14:useLocalDpi xmlns:a14="http://schemas.microsoft.com/office/drawing/2010/main" val="0"/>
                </a:ext>
              </a:extLst>
            </a:blip>
            <a:srcRect l="8567" t="73016" r="44788"/>
            <a:stretch/>
          </p:blipFill>
          <p:spPr>
            <a:xfrm>
              <a:off x="-1" y="4440928"/>
              <a:ext cx="2786743" cy="2417072"/>
            </a:xfrm>
            <a:prstGeom prst="rect">
              <a:avLst/>
            </a:prstGeom>
          </p:spPr>
        </p:pic>
      </p:grpSp>
      <p:pic>
        <p:nvPicPr>
          <p:cNvPr id="16" name="Picture 15">
            <a:extLst>
              <a:ext uri="{FF2B5EF4-FFF2-40B4-BE49-F238E27FC236}">
                <a16:creationId xmlns:a16="http://schemas.microsoft.com/office/drawing/2014/main" id="{158197FB-250D-2940-AA99-5C3E84BD8F26}"/>
              </a:ext>
            </a:extLst>
          </p:cNvPr>
          <p:cNvPicPr>
            <a:picLocks noChangeAspect="1"/>
          </p:cNvPicPr>
          <p:nvPr userDrawn="1"/>
        </p:nvPicPr>
        <p:blipFill>
          <a:blip r:embed="rId16"/>
          <a:stretch>
            <a:fillRect/>
          </a:stretch>
        </p:blipFill>
        <p:spPr>
          <a:xfrm>
            <a:off x="-3080748" y="-502826"/>
            <a:ext cx="3322608" cy="2920237"/>
          </a:xfrm>
          <a:prstGeom prst="rect">
            <a:avLst/>
          </a:prstGeom>
        </p:spPr>
      </p:pic>
      <p:pic>
        <p:nvPicPr>
          <p:cNvPr id="17" name="Picture 16">
            <a:extLst>
              <a:ext uri="{FF2B5EF4-FFF2-40B4-BE49-F238E27FC236}">
                <a16:creationId xmlns:a16="http://schemas.microsoft.com/office/drawing/2014/main" id="{F8238D2B-DB62-0E44-A13F-314C713991BC}"/>
              </a:ext>
            </a:extLst>
          </p:cNvPr>
          <p:cNvPicPr>
            <a:picLocks noChangeAspect="1"/>
          </p:cNvPicPr>
          <p:nvPr userDrawn="1"/>
        </p:nvPicPr>
        <p:blipFill>
          <a:blip r:embed="rId17"/>
          <a:stretch>
            <a:fillRect/>
          </a:stretch>
        </p:blipFill>
        <p:spPr>
          <a:xfrm>
            <a:off x="1671046" y="7025091"/>
            <a:ext cx="7840136" cy="2664183"/>
          </a:xfrm>
          <a:prstGeom prst="rect">
            <a:avLst/>
          </a:prstGeom>
        </p:spPr>
      </p:pic>
      <p:sp>
        <p:nvSpPr>
          <p:cNvPr id="18" name="TextBox 17">
            <a:extLst>
              <a:ext uri="{FF2B5EF4-FFF2-40B4-BE49-F238E27FC236}">
                <a16:creationId xmlns:a16="http://schemas.microsoft.com/office/drawing/2014/main" id="{85FF8B6F-0B07-DF4C-BF4B-6947CA29F82D}"/>
              </a:ext>
            </a:extLst>
          </p:cNvPr>
          <p:cNvSpPr txBox="1"/>
          <p:nvPr userDrawn="1"/>
        </p:nvSpPr>
        <p:spPr>
          <a:xfrm>
            <a:off x="-362999" y="681744"/>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1600"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1600"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pic>
        <p:nvPicPr>
          <p:cNvPr id="19" name="Picture 18">
            <a:extLst>
              <a:ext uri="{FF2B5EF4-FFF2-40B4-BE49-F238E27FC236}">
                <a16:creationId xmlns:a16="http://schemas.microsoft.com/office/drawing/2014/main" id="{651002D0-0A97-2542-9D01-E7944F994F4D}"/>
              </a:ext>
            </a:extLst>
          </p:cNvPr>
          <p:cNvPicPr>
            <a:picLocks noChangeAspect="1"/>
          </p:cNvPicPr>
          <p:nvPr userDrawn="1"/>
        </p:nvPicPr>
        <p:blipFill>
          <a:blip r:embed="rId16"/>
          <a:stretch>
            <a:fillRect/>
          </a:stretch>
        </p:blipFill>
        <p:spPr>
          <a:xfrm>
            <a:off x="6492096" y="-2783712"/>
            <a:ext cx="3322608" cy="2920237"/>
          </a:xfrm>
          <a:prstGeom prst="rect">
            <a:avLst/>
          </a:prstGeom>
        </p:spPr>
      </p:pic>
      <p:pic>
        <p:nvPicPr>
          <p:cNvPr id="20" name="Picture 19">
            <a:extLst>
              <a:ext uri="{FF2B5EF4-FFF2-40B4-BE49-F238E27FC236}">
                <a16:creationId xmlns:a16="http://schemas.microsoft.com/office/drawing/2014/main" id="{6A5543A0-B001-8944-8C34-54F6ECDE300D}"/>
              </a:ext>
            </a:extLst>
          </p:cNvPr>
          <p:cNvPicPr>
            <a:picLocks noChangeAspect="1"/>
          </p:cNvPicPr>
          <p:nvPr userDrawn="1"/>
        </p:nvPicPr>
        <p:blipFill>
          <a:blip r:embed="rId16"/>
          <a:stretch>
            <a:fillRect/>
          </a:stretch>
        </p:blipFill>
        <p:spPr>
          <a:xfrm>
            <a:off x="11612842" y="1968881"/>
            <a:ext cx="3322608" cy="2920237"/>
          </a:xfrm>
          <a:prstGeom prst="rect">
            <a:avLst/>
          </a:prstGeom>
        </p:spPr>
      </p:pic>
    </p:spTree>
    <p:extLst>
      <p:ext uri="{BB962C8B-B14F-4D97-AF65-F5344CB8AC3E}">
        <p14:creationId xmlns:p14="http://schemas.microsoft.com/office/powerpoint/2010/main" val="1518548003"/>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5" r:id="rId4"/>
    <p:sldLayoutId id="2147483654" r:id="rId5"/>
    <p:sldLayoutId id="2147483653" r:id="rId6"/>
    <p:sldLayoutId id="2147483652" r:id="rId7"/>
    <p:sldLayoutId id="2147483650" r:id="rId8"/>
    <p:sldLayoutId id="2147483658" r:id="rId9"/>
    <p:sldLayoutId id="2147483651" r:id="rId10"/>
  </p:sldLayoutIdLst>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allOver"/>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2.png"/><Relationship Id="rId12"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6.emf"/><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microsoft.com/office/2007/relationships/hdphoto" Target="../media/hdphoto16.wdp"/></Relationships>
</file>

<file path=ppt/slides/_rels/slide1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3.png"/><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6.emf"/></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9.png"/><Relationship Id="rId1" Type="http://schemas.openxmlformats.org/officeDocument/2006/relationships/slideLayout" Target="../slideLayouts/slideLayout10.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0.emf"/></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2.png"/><Relationship Id="rId7"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1.xml"/><Relationship Id="rId6" Type="http://schemas.microsoft.com/office/2007/relationships/hdphoto" Target="../media/hdphoto3.wdp"/><Relationship Id="rId5" Type="http://schemas.microsoft.com/office/2007/relationships/hdphoto" Target="../media/hdphoto2.wdp"/><Relationship Id="rId10" Type="http://schemas.openxmlformats.org/officeDocument/2006/relationships/image" Target="../media/image23.emf"/><Relationship Id="rId4" Type="http://schemas.microsoft.com/office/2007/relationships/hdphoto" Target="../media/hdphoto1.wdp"/><Relationship Id="rId9" Type="http://schemas.microsoft.com/office/2007/relationships/hdphoto" Target="../media/hdphoto6.wdp"/></Relationships>
</file>

<file path=ppt/slides/_rels/slide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2.png"/><Relationship Id="rId7" Type="http://schemas.microsoft.com/office/2007/relationships/hdphoto" Target="../media/hdphoto10.wdp"/><Relationship Id="rId2" Type="http://schemas.openxmlformats.org/officeDocument/2006/relationships/image" Target="../media/image21.png"/><Relationship Id="rId1" Type="http://schemas.openxmlformats.org/officeDocument/2006/relationships/slideLayout" Target="../slideLayouts/slideLayout1.xml"/><Relationship Id="rId6" Type="http://schemas.microsoft.com/office/2007/relationships/hdphoto" Target="../media/hdphoto9.wdp"/><Relationship Id="rId5" Type="http://schemas.microsoft.com/office/2007/relationships/hdphoto" Target="../media/hdphoto8.wdp"/><Relationship Id="rId10" Type="http://schemas.openxmlformats.org/officeDocument/2006/relationships/image" Target="../media/image24.emf"/><Relationship Id="rId4" Type="http://schemas.microsoft.com/office/2007/relationships/hdphoto" Target="../media/hdphoto7.wdp"/><Relationship Id="rId9" Type="http://schemas.microsoft.com/office/2007/relationships/hdphoto" Target="../media/hdphoto12.wdp"/></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5.emf"/></Relationships>
</file>

<file path=ppt/slides/_rels/slide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7.emf"/></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microsoft.com/office/2007/relationships/hdphoto" Target="../media/hdphoto14.wdp"/></Relationships>
</file>

<file path=ppt/slides/_rels/slide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3">
            <a:extLst>
              <a:ext uri="{28A0092B-C50C-407E-A947-70E740481C1C}">
                <a14:useLocalDpi xmlns:a14="http://schemas.microsoft.com/office/drawing/2010/main" val="0"/>
              </a:ext>
            </a:extLst>
          </a:blip>
          <a:srcRect t="7196" b="13228"/>
          <a:stretch/>
        </p:blipFill>
        <p:spPr>
          <a:xfrm>
            <a:off x="393700" y="-193507"/>
            <a:ext cx="11496094" cy="6125028"/>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24" name="图片 23">
            <a:extLst>
              <a:ext uri="{FF2B5EF4-FFF2-40B4-BE49-F238E27FC236}">
                <a16:creationId xmlns:a16="http://schemas.microsoft.com/office/drawing/2014/main" id="{EFF43178-CBCB-46E0-9655-749BB1FCF08E}"/>
              </a:ext>
            </a:extLst>
          </p:cNvPr>
          <p:cNvPicPr>
            <a:picLocks noChangeAspect="1"/>
          </p:cNvPicPr>
          <p:nvPr/>
        </p:nvPicPr>
        <p:blipFill rotWithShape="1">
          <a:blip r:embed="rId4">
            <a:extLst>
              <a:ext uri="{28A0092B-C50C-407E-A947-70E740481C1C}">
                <a14:useLocalDpi xmlns:a14="http://schemas.microsoft.com/office/drawing/2010/main" val="0"/>
              </a:ext>
            </a:extLst>
          </a:blip>
          <a:srcRect l="59384" t="74921"/>
          <a:stretch/>
        </p:blipFill>
        <p:spPr>
          <a:xfrm>
            <a:off x="9530497" y="4242524"/>
            <a:ext cx="2908246" cy="2692399"/>
          </a:xfrm>
          <a:prstGeom prst="rect">
            <a:avLst/>
          </a:prstGeom>
        </p:spPr>
      </p:pic>
      <p:pic>
        <p:nvPicPr>
          <p:cNvPr id="22" name="图片 21" descr="卡通人物&#10;&#10;低可信度描述已自动生成">
            <a:extLst>
              <a:ext uri="{FF2B5EF4-FFF2-40B4-BE49-F238E27FC236}">
                <a16:creationId xmlns:a16="http://schemas.microsoft.com/office/drawing/2014/main" id="{1E3F6E34-7047-4DDE-AD37-1E02CAEFDEF7}"/>
              </a:ext>
            </a:extLst>
          </p:cNvPr>
          <p:cNvPicPr>
            <a:picLocks noChangeAspect="1"/>
          </p:cNvPicPr>
          <p:nvPr/>
        </p:nvPicPr>
        <p:blipFill rotWithShape="1">
          <a:blip r:embed="rId5">
            <a:extLst>
              <a:ext uri="{28A0092B-C50C-407E-A947-70E740481C1C}">
                <a14:useLocalDpi xmlns:a14="http://schemas.microsoft.com/office/drawing/2010/main" val="0"/>
              </a:ext>
            </a:extLst>
          </a:blip>
          <a:srcRect t="77037" r="68904"/>
          <a:stretch/>
        </p:blipFill>
        <p:spPr>
          <a:xfrm>
            <a:off x="-1" y="3480006"/>
            <a:ext cx="3120571" cy="3454918"/>
          </a:xfrm>
          <a:prstGeom prst="rect">
            <a:avLst/>
          </a:prstGeom>
        </p:spPr>
      </p:pic>
      <p:pic>
        <p:nvPicPr>
          <p:cNvPr id="6" name="图片 5" descr="图片包含 游戏机, 房间, 桌子, 体育&#10;&#10;描述已自动生成">
            <a:extLst>
              <a:ext uri="{FF2B5EF4-FFF2-40B4-BE49-F238E27FC236}">
                <a16:creationId xmlns:a16="http://schemas.microsoft.com/office/drawing/2014/main" id="{BD851D5D-A4FD-4B36-996F-6B7E1A886BD1}"/>
              </a:ext>
            </a:extLst>
          </p:cNvPr>
          <p:cNvPicPr>
            <a:picLocks noChangeAspect="1"/>
          </p:cNvPicPr>
          <p:nvPr/>
        </p:nvPicPr>
        <p:blipFill rotWithShape="1">
          <a:blip r:embed="rId6">
            <a:extLst>
              <a:ext uri="{28A0092B-C50C-407E-A947-70E740481C1C}">
                <a14:useLocalDpi xmlns:a14="http://schemas.microsoft.com/office/drawing/2010/main" val="0"/>
              </a:ext>
            </a:extLst>
          </a:blip>
          <a:srcRect t="73228" r="43201"/>
          <a:stretch/>
        </p:blipFill>
        <p:spPr>
          <a:xfrm>
            <a:off x="805541" y="3498728"/>
            <a:ext cx="4862286" cy="3436196"/>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7">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7">
            <a:extLst>
              <a:ext uri="{28A0092B-C50C-407E-A947-70E740481C1C}">
                <a14:useLocalDpi xmlns:a14="http://schemas.microsoft.com/office/drawing/2010/main" val="0"/>
              </a:ext>
            </a:extLst>
          </a:blip>
          <a:srcRect l="53355" b="49895"/>
          <a:stretch/>
        </p:blipFill>
        <p:spPr>
          <a:xfrm>
            <a:off x="10058400" y="0"/>
            <a:ext cx="2133600" cy="3436196"/>
          </a:xfrm>
          <a:prstGeom prst="rect">
            <a:avLst/>
          </a:prstGeom>
        </p:spPr>
      </p:pic>
      <p:pic>
        <p:nvPicPr>
          <p:cNvPr id="20" name="图片 19" descr="卡通人物&#10;&#10;中度可信度描述已自动生成">
            <a:extLst>
              <a:ext uri="{FF2B5EF4-FFF2-40B4-BE49-F238E27FC236}">
                <a16:creationId xmlns:a16="http://schemas.microsoft.com/office/drawing/2014/main" id="{640FE3C8-F17B-4FF7-AC04-49D3C5834EA5}"/>
              </a:ext>
            </a:extLst>
          </p:cNvPr>
          <p:cNvPicPr>
            <a:picLocks noChangeAspect="1"/>
          </p:cNvPicPr>
          <p:nvPr/>
        </p:nvPicPr>
        <p:blipFill rotWithShape="1">
          <a:blip r:embed="rId7">
            <a:extLst>
              <a:ext uri="{28A0092B-C50C-407E-A947-70E740481C1C}">
                <a14:useLocalDpi xmlns:a14="http://schemas.microsoft.com/office/drawing/2010/main" val="0"/>
              </a:ext>
            </a:extLst>
          </a:blip>
          <a:srcRect l="64779" t="84233"/>
          <a:stretch/>
        </p:blipFill>
        <p:spPr>
          <a:xfrm>
            <a:off x="3926111" y="4655392"/>
            <a:ext cx="3396343" cy="2279532"/>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a:extLst>
              <a:ext uri="{28A0092B-C50C-407E-A947-70E740481C1C}">
                <a14:useLocalDpi xmlns:a14="http://schemas.microsoft.com/office/drawing/2010/main" val="0"/>
              </a:ext>
            </a:extLst>
          </a:blip>
          <a:srcRect t="64645" r="76416" b="17883"/>
          <a:stretch/>
        </p:blipFill>
        <p:spPr>
          <a:xfrm>
            <a:off x="1382949"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48" name="图片 47" descr="卡通人物&#10;&#10;中度可信度描述已自动生成">
            <a:extLst>
              <a:ext uri="{FF2B5EF4-FFF2-40B4-BE49-F238E27FC236}">
                <a16:creationId xmlns:a16="http://schemas.microsoft.com/office/drawing/2014/main" id="{094DFA0E-3D16-4D4B-A099-0F6A96C8488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926587" y="3062701"/>
            <a:ext cx="4698646" cy="4698646"/>
          </a:xfrm>
          <a:prstGeom prst="rect">
            <a:avLst/>
          </a:prstGeom>
        </p:spPr>
      </p:pic>
      <p:pic>
        <p:nvPicPr>
          <p:cNvPr id="56" name="图片 55" descr="卡通人物&#10;&#10;中度可信度描述已自动生成">
            <a:extLst>
              <a:ext uri="{FF2B5EF4-FFF2-40B4-BE49-F238E27FC236}">
                <a16:creationId xmlns:a16="http://schemas.microsoft.com/office/drawing/2014/main" id="{73286A49-DF70-4FA5-AF3F-B1CD1130BA7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431067" y="394898"/>
            <a:ext cx="2458727" cy="2474109"/>
          </a:xfrm>
          <a:prstGeom prst="rect">
            <a:avLst/>
          </a:prstGeom>
        </p:spPr>
      </p:pic>
      <p:pic>
        <p:nvPicPr>
          <p:cNvPr id="10" name="Picture 9">
            <a:extLst>
              <a:ext uri="{FF2B5EF4-FFF2-40B4-BE49-F238E27FC236}">
                <a16:creationId xmlns:a16="http://schemas.microsoft.com/office/drawing/2014/main" id="{99C37227-73B4-D74C-BEF0-70A500638629}"/>
              </a:ext>
            </a:extLst>
          </p:cNvPr>
          <p:cNvPicPr>
            <a:picLocks noChangeAspect="1"/>
          </p:cNvPicPr>
          <p:nvPr/>
        </p:nvPicPr>
        <p:blipFill>
          <a:blip r:embed="rId11"/>
          <a:stretch>
            <a:fillRect/>
          </a:stretch>
        </p:blipFill>
        <p:spPr>
          <a:xfrm>
            <a:off x="545220" y="-24576"/>
            <a:ext cx="10439400" cy="4889500"/>
          </a:xfrm>
          <a:prstGeom prst="rect">
            <a:avLst/>
          </a:prstGeom>
        </p:spPr>
      </p:pic>
      <p:pic>
        <p:nvPicPr>
          <p:cNvPr id="5122"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1542A9A6-74B7-D041-A481-7D7C9887EE6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957" y="-230643"/>
            <a:ext cx="1980007" cy="1980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130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5447F6F-A41C-644B-BCE0-698CB6E63C4D}"/>
              </a:ext>
            </a:extLst>
          </p:cNvPr>
          <p:cNvGrpSpPr/>
          <p:nvPr/>
        </p:nvGrpSpPr>
        <p:grpSpPr>
          <a:xfrm>
            <a:off x="222376" y="0"/>
            <a:ext cx="1784224" cy="1868298"/>
            <a:chOff x="222376" y="0"/>
            <a:chExt cx="1784224" cy="1868298"/>
          </a:xfrm>
        </p:grpSpPr>
        <p:pic>
          <p:nvPicPr>
            <p:cNvPr id="22" name="图片 33">
              <a:extLst>
                <a:ext uri="{FF2B5EF4-FFF2-40B4-BE49-F238E27FC236}">
                  <a16:creationId xmlns:a16="http://schemas.microsoft.com/office/drawing/2014/main" id="{63619E71-92CD-8B4D-91A4-1F18C6BA0299}"/>
                </a:ext>
              </a:extLst>
            </p:cNvPr>
            <p:cNvPicPr>
              <a:picLocks noChangeAspect="1"/>
            </p:cNvPicPr>
            <p:nvPr/>
          </p:nvPicPr>
          <p:blipFill>
            <a:blip r:embed="rId2"/>
            <a:stretch>
              <a:fillRect/>
            </a:stretch>
          </p:blipFill>
          <p:spPr>
            <a:xfrm>
              <a:off x="222376" y="0"/>
              <a:ext cx="1784224" cy="1868298"/>
            </a:xfrm>
            <a:prstGeom prst="rect">
              <a:avLst/>
            </a:prstGeom>
          </p:spPr>
        </p:pic>
        <p:sp>
          <p:nvSpPr>
            <p:cNvPr id="3" name="TextBox 2">
              <a:extLst>
                <a:ext uri="{FF2B5EF4-FFF2-40B4-BE49-F238E27FC236}">
                  <a16:creationId xmlns:a16="http://schemas.microsoft.com/office/drawing/2014/main" id="{EF5D0C99-76C7-464A-A20F-50FB6B5CE7E8}"/>
                </a:ext>
              </a:extLst>
            </p:cNvPr>
            <p:cNvSpPr txBox="1"/>
            <p:nvPr/>
          </p:nvSpPr>
          <p:spPr>
            <a:xfrm>
              <a:off x="368300" y="641761"/>
              <a:ext cx="1638300" cy="646331"/>
            </a:xfrm>
            <a:prstGeom prst="rect">
              <a:avLst/>
            </a:prstGeom>
            <a:noFill/>
          </p:spPr>
          <p:txBody>
            <a:bodyPr wrap="square" rtlCol="0">
              <a:spAutoFit/>
            </a:bodyPr>
            <a:lstStyle/>
            <a:p>
              <a:r>
                <a:rPr lang="en-VN" sz="3600" dirty="0">
                  <a:solidFill>
                    <a:schemeClr val="bg1"/>
                  </a:solidFill>
                  <a:latin typeface="SVN-Cookies" panose="02040603050506020204" pitchFamily="18" charset="0"/>
                </a:rPr>
                <a:t>Bài 2:</a:t>
              </a:r>
            </a:p>
          </p:txBody>
        </p:sp>
      </p:grpSp>
      <p:sp>
        <p:nvSpPr>
          <p:cNvPr id="27" name="TextBox 26">
            <a:extLst>
              <a:ext uri="{FF2B5EF4-FFF2-40B4-BE49-F238E27FC236}">
                <a16:creationId xmlns:a16="http://schemas.microsoft.com/office/drawing/2014/main" id="{0D9A6156-7068-454B-9270-72A3FE9AD43F}"/>
              </a:ext>
            </a:extLst>
          </p:cNvPr>
          <p:cNvSpPr txBox="1"/>
          <p:nvPr/>
        </p:nvSpPr>
        <p:spPr>
          <a:xfrm>
            <a:off x="2006600" y="641761"/>
            <a:ext cx="8051800" cy="1363194"/>
          </a:xfrm>
          <a:prstGeom prst="rect">
            <a:avLst/>
          </a:prstGeom>
          <a:noFill/>
        </p:spPr>
        <p:txBody>
          <a:bodyPr wrap="square">
            <a:spAutoFit/>
          </a:bodyPr>
          <a:lstStyle/>
          <a:p>
            <a:pPr algn="just">
              <a:lnSpc>
                <a:spcPct val="120000"/>
              </a:lnSpc>
            </a:pPr>
            <a:r>
              <a:rPr lang="nl-NL" sz="3600" b="1" dirty="0" err="1">
                <a:solidFill>
                  <a:srgbClr val="1E7404"/>
                </a:solidFill>
                <a:effectLst/>
                <a:latin typeface="UVN Thay Giao" panose="02090702040506020203" pitchFamily="18" charset="0"/>
                <a:ea typeface="Times New Roman" panose="02020603050405020304" pitchFamily="18" charset="0"/>
              </a:rPr>
              <a:t>Tự</a:t>
            </a:r>
            <a:r>
              <a:rPr lang="nl-NL" sz="3600" b="1" dirty="0">
                <a:solidFill>
                  <a:srgbClr val="1E7404"/>
                </a:solidFill>
                <a:effectLst/>
                <a:latin typeface="UVN Thay Giao" panose="02090702040506020203" pitchFamily="18" charset="0"/>
                <a:ea typeface="Times New Roman" panose="02020603050405020304" pitchFamily="18" charset="0"/>
              </a:rPr>
              <a:t> </a:t>
            </a:r>
            <a:r>
              <a:rPr lang="nl-NL" sz="3600" b="1" dirty="0" err="1">
                <a:solidFill>
                  <a:srgbClr val="1E7404"/>
                </a:solidFill>
                <a:effectLst/>
                <a:latin typeface="UVN Thay Giao" panose="02090702040506020203" pitchFamily="18" charset="0"/>
                <a:ea typeface="Times New Roman" panose="02020603050405020304" pitchFamily="18" charset="0"/>
              </a:rPr>
              <a:t>làm</a:t>
            </a:r>
            <a:r>
              <a:rPr lang="nl-NL" sz="3600" b="1" dirty="0">
                <a:solidFill>
                  <a:srgbClr val="1E7404"/>
                </a:solidFill>
                <a:effectLst/>
                <a:latin typeface="UVN Thay Giao" panose="02090702040506020203" pitchFamily="18" charset="0"/>
                <a:ea typeface="Times New Roman" panose="02020603050405020304" pitchFamily="18" charset="0"/>
              </a:rPr>
              <a:t> </a:t>
            </a:r>
            <a:r>
              <a:rPr lang="nl-NL" sz="3600" b="1" dirty="0" err="1">
                <a:solidFill>
                  <a:srgbClr val="1E7404"/>
                </a:solidFill>
                <a:effectLst/>
                <a:latin typeface="UVN Thay Giao" panose="02090702040506020203" pitchFamily="18" charset="0"/>
                <a:ea typeface="Times New Roman" panose="02020603050405020304" pitchFamily="18" charset="0"/>
              </a:rPr>
              <a:t>ê</a:t>
            </a:r>
            <a:r>
              <a:rPr lang="nl-NL" sz="3600" b="1" dirty="0">
                <a:solidFill>
                  <a:srgbClr val="1E7404"/>
                </a:solidFill>
                <a:effectLst/>
                <a:latin typeface="UVN Thay Giao" panose="02090702040506020203" pitchFamily="18" charset="0"/>
                <a:ea typeface="Times New Roman" panose="02020603050405020304" pitchFamily="18" charset="0"/>
              </a:rPr>
              <a:t> </a:t>
            </a:r>
            <a:r>
              <a:rPr lang="nl-NL" sz="3600" b="1" dirty="0" err="1">
                <a:solidFill>
                  <a:srgbClr val="1E7404"/>
                </a:solidFill>
                <a:effectLst/>
                <a:latin typeface="UVN Thay Giao" panose="02090702040506020203" pitchFamily="18" charset="0"/>
                <a:ea typeface="Times New Roman" panose="02020603050405020304" pitchFamily="18" charset="0"/>
              </a:rPr>
              <a:t>ke</a:t>
            </a:r>
            <a:r>
              <a:rPr lang="nl-NL" sz="3600" b="1" dirty="0">
                <a:solidFill>
                  <a:srgbClr val="1E7404"/>
                </a:solidFill>
                <a:effectLst/>
                <a:latin typeface="UVN Thay Giao" panose="02090702040506020203" pitchFamily="18" charset="0"/>
                <a:ea typeface="Times New Roman" panose="02020603050405020304" pitchFamily="18" charset="0"/>
              </a:rPr>
              <a:t> </a:t>
            </a:r>
            <a:r>
              <a:rPr lang="nl-NL" sz="3600" b="1" dirty="0" err="1">
                <a:solidFill>
                  <a:srgbClr val="1E7404"/>
                </a:solidFill>
                <a:effectLst/>
                <a:latin typeface="UVN Thay Giao" panose="02090702040506020203" pitchFamily="18" charset="0"/>
                <a:ea typeface="Times New Roman" panose="02020603050405020304" pitchFamily="18" charset="0"/>
              </a:rPr>
              <a:t>giấy</a:t>
            </a:r>
            <a:r>
              <a:rPr lang="nl-NL" sz="3600" b="1" dirty="0">
                <a:solidFill>
                  <a:srgbClr val="1E7404"/>
                </a:solidFill>
                <a:effectLst/>
                <a:latin typeface="UVN Thay Giao" panose="02090702040506020203" pitchFamily="18" charset="0"/>
                <a:ea typeface="Times New Roman" panose="02020603050405020304" pitchFamily="18" charset="0"/>
              </a:rPr>
              <a:t>: </a:t>
            </a:r>
            <a:r>
              <a:rPr lang="nl-NL" sz="3600" b="1" dirty="0" err="1">
                <a:solidFill>
                  <a:srgbClr val="1E7404"/>
                </a:solidFill>
                <a:effectLst/>
                <a:latin typeface="UVN Thay Giao" panose="02090702040506020203" pitchFamily="18" charset="0"/>
                <a:ea typeface="Times New Roman" panose="02020603050405020304" pitchFamily="18" charset="0"/>
              </a:rPr>
              <a:t>gấp</a:t>
            </a:r>
            <a:r>
              <a:rPr lang="nl-NL" sz="3600" b="1" dirty="0">
                <a:solidFill>
                  <a:srgbClr val="1E7404"/>
                </a:solidFill>
                <a:effectLst/>
                <a:latin typeface="UVN Thay Giao" panose="02090702040506020203" pitchFamily="18" charset="0"/>
                <a:ea typeface="Times New Roman" panose="02020603050405020304" pitchFamily="18" charset="0"/>
              </a:rPr>
              <a:t> </a:t>
            </a:r>
            <a:r>
              <a:rPr lang="nl-NL" sz="3600" b="1" dirty="0" err="1">
                <a:solidFill>
                  <a:srgbClr val="1E7404"/>
                </a:solidFill>
                <a:effectLst/>
                <a:latin typeface="UVN Thay Giao" panose="02090702040506020203" pitchFamily="18" charset="0"/>
                <a:ea typeface="Times New Roman" panose="02020603050405020304" pitchFamily="18" charset="0"/>
              </a:rPr>
              <a:t>giấy</a:t>
            </a:r>
            <a:r>
              <a:rPr lang="nl-NL" sz="3600" b="1" dirty="0">
                <a:solidFill>
                  <a:srgbClr val="1E7404"/>
                </a:solidFill>
                <a:effectLst/>
                <a:latin typeface="UVN Thay Giao" panose="02090702040506020203" pitchFamily="18" charset="0"/>
                <a:ea typeface="Times New Roman" panose="02020603050405020304" pitchFamily="18" charset="0"/>
              </a:rPr>
              <a:t> </a:t>
            </a:r>
            <a:r>
              <a:rPr lang="nl-NL" sz="3600" b="1" dirty="0" err="1">
                <a:solidFill>
                  <a:srgbClr val="1E7404"/>
                </a:solidFill>
                <a:effectLst/>
                <a:latin typeface="UVN Thay Giao" panose="02090702040506020203" pitchFamily="18" charset="0"/>
                <a:ea typeface="Times New Roman" panose="02020603050405020304" pitchFamily="18" charset="0"/>
              </a:rPr>
              <a:t>làm</a:t>
            </a:r>
            <a:r>
              <a:rPr lang="nl-NL" sz="3600" b="1" dirty="0">
                <a:solidFill>
                  <a:srgbClr val="1E7404"/>
                </a:solidFill>
                <a:effectLst/>
                <a:latin typeface="UVN Thay Giao" panose="02090702040506020203" pitchFamily="18" charset="0"/>
                <a:ea typeface="Times New Roman" panose="02020603050405020304" pitchFamily="18" charset="0"/>
              </a:rPr>
              <a:t> </a:t>
            </a:r>
            <a:r>
              <a:rPr lang="nl-NL" sz="3600" b="1" dirty="0" err="1">
                <a:solidFill>
                  <a:srgbClr val="1E7404"/>
                </a:solidFill>
                <a:effectLst/>
                <a:latin typeface="UVN Thay Giao" panose="02090702040506020203" pitchFamily="18" charset="0"/>
                <a:ea typeface="Times New Roman" panose="02020603050405020304" pitchFamily="18" charset="0"/>
              </a:rPr>
              <a:t>đôi</a:t>
            </a:r>
            <a:r>
              <a:rPr lang="nl-NL" sz="3600" b="1" dirty="0">
                <a:solidFill>
                  <a:srgbClr val="1E7404"/>
                </a:solidFill>
                <a:effectLst/>
                <a:latin typeface="UVN Thay Giao" panose="02090702040506020203" pitchFamily="18" charset="0"/>
                <a:ea typeface="Times New Roman" panose="02020603050405020304" pitchFamily="18" charset="0"/>
              </a:rPr>
              <a:t> </a:t>
            </a:r>
            <a:r>
              <a:rPr lang="nl-NL" sz="3600" b="1" dirty="0" err="1">
                <a:solidFill>
                  <a:srgbClr val="1E7404"/>
                </a:solidFill>
                <a:effectLst/>
                <a:latin typeface="UVN Thay Giao" panose="02090702040506020203" pitchFamily="18" charset="0"/>
                <a:ea typeface="Times New Roman" panose="02020603050405020304" pitchFamily="18" charset="0"/>
              </a:rPr>
              <a:t>rồi</a:t>
            </a:r>
            <a:r>
              <a:rPr lang="nl-NL" sz="3600" b="1" dirty="0">
                <a:solidFill>
                  <a:srgbClr val="1E7404"/>
                </a:solidFill>
                <a:effectLst/>
                <a:latin typeface="UVN Thay Giao" panose="02090702040506020203" pitchFamily="18" charset="0"/>
                <a:ea typeface="Times New Roman" panose="02020603050405020304" pitchFamily="18" charset="0"/>
              </a:rPr>
              <a:t> </a:t>
            </a:r>
            <a:r>
              <a:rPr lang="nl-NL" sz="3600" b="1" dirty="0" err="1">
                <a:solidFill>
                  <a:srgbClr val="1E7404"/>
                </a:solidFill>
                <a:effectLst/>
                <a:latin typeface="UVN Thay Giao" panose="02090702040506020203" pitchFamily="18" charset="0"/>
                <a:ea typeface="Times New Roman" panose="02020603050405020304" pitchFamily="18" charset="0"/>
              </a:rPr>
              <a:t>lại</a:t>
            </a:r>
            <a:r>
              <a:rPr lang="nl-NL" sz="3600" b="1" dirty="0">
                <a:solidFill>
                  <a:srgbClr val="1E7404"/>
                </a:solidFill>
                <a:effectLst/>
                <a:latin typeface="UVN Thay Giao" panose="02090702040506020203" pitchFamily="18" charset="0"/>
                <a:ea typeface="Times New Roman" panose="02020603050405020304" pitchFamily="18" charset="0"/>
              </a:rPr>
              <a:t> </a:t>
            </a:r>
            <a:r>
              <a:rPr lang="nl-NL" sz="3600" b="1" dirty="0" err="1">
                <a:solidFill>
                  <a:srgbClr val="1E7404"/>
                </a:solidFill>
                <a:effectLst/>
                <a:latin typeface="UVN Thay Giao" panose="02090702040506020203" pitchFamily="18" charset="0"/>
                <a:ea typeface="Times New Roman" panose="02020603050405020304" pitchFamily="18" charset="0"/>
              </a:rPr>
              <a:t>gấp</a:t>
            </a:r>
            <a:r>
              <a:rPr lang="nl-NL" sz="3600" b="1" dirty="0">
                <a:solidFill>
                  <a:srgbClr val="1E7404"/>
                </a:solidFill>
                <a:effectLst/>
                <a:latin typeface="UVN Thay Giao" panose="02090702040506020203" pitchFamily="18" charset="0"/>
                <a:ea typeface="Times New Roman" panose="02020603050405020304" pitchFamily="18" charset="0"/>
              </a:rPr>
              <a:t> </a:t>
            </a:r>
            <a:r>
              <a:rPr lang="nl-NL" sz="3600" b="1" dirty="0" err="1">
                <a:solidFill>
                  <a:srgbClr val="1E7404"/>
                </a:solidFill>
                <a:effectLst/>
                <a:latin typeface="UVN Thay Giao" panose="02090702040506020203" pitchFamily="18" charset="0"/>
                <a:ea typeface="Times New Roman" panose="02020603050405020304" pitchFamily="18" charset="0"/>
              </a:rPr>
              <a:t>đôi</a:t>
            </a:r>
            <a:r>
              <a:rPr lang="nl-NL" sz="3600" b="1" dirty="0">
                <a:solidFill>
                  <a:srgbClr val="1E7404"/>
                </a:solidFill>
                <a:effectLst/>
                <a:latin typeface="UVN Thay Giao" panose="02090702040506020203" pitchFamily="18" charset="0"/>
                <a:ea typeface="Times New Roman" panose="02020603050405020304" pitchFamily="18" charset="0"/>
              </a:rPr>
              <a:t> </a:t>
            </a:r>
            <a:r>
              <a:rPr lang="nl-NL" sz="3600" b="1" dirty="0" err="1">
                <a:solidFill>
                  <a:srgbClr val="1E7404"/>
                </a:solidFill>
                <a:effectLst/>
                <a:latin typeface="UVN Thay Giao" panose="02090702040506020203" pitchFamily="18" charset="0"/>
                <a:ea typeface="Times New Roman" panose="02020603050405020304" pitchFamily="18" charset="0"/>
              </a:rPr>
              <a:t>tiếp</a:t>
            </a:r>
            <a:r>
              <a:rPr lang="nl-NL" sz="3600" b="1" dirty="0">
                <a:solidFill>
                  <a:srgbClr val="1E7404"/>
                </a:solidFill>
                <a:effectLst/>
                <a:latin typeface="UVN Thay Giao" panose="02090702040506020203" pitchFamily="18" charset="0"/>
                <a:ea typeface="Times New Roman" panose="02020603050405020304" pitchFamily="18" charset="0"/>
              </a:rPr>
              <a:t>  (</a:t>
            </a:r>
            <a:r>
              <a:rPr lang="nl-NL" sz="3600" b="1" dirty="0" err="1">
                <a:solidFill>
                  <a:srgbClr val="1E7404"/>
                </a:solidFill>
                <a:effectLst/>
                <a:latin typeface="UVN Thay Giao" panose="02090702040506020203" pitchFamily="18" charset="0"/>
                <a:ea typeface="Times New Roman" panose="02020603050405020304" pitchFamily="18" charset="0"/>
              </a:rPr>
              <a:t>theo</a:t>
            </a:r>
            <a:r>
              <a:rPr lang="nl-NL" sz="3600" b="1" dirty="0">
                <a:solidFill>
                  <a:srgbClr val="1E7404"/>
                </a:solidFill>
                <a:effectLst/>
                <a:latin typeface="UVN Thay Giao" panose="02090702040506020203" pitchFamily="18" charset="0"/>
                <a:ea typeface="Times New Roman" panose="02020603050405020304" pitchFamily="18" charset="0"/>
              </a:rPr>
              <a:t> </a:t>
            </a:r>
            <a:r>
              <a:rPr lang="nl-NL" sz="3600" b="1" dirty="0" err="1">
                <a:solidFill>
                  <a:srgbClr val="1E7404"/>
                </a:solidFill>
                <a:effectLst/>
                <a:latin typeface="UVN Thay Giao" panose="02090702040506020203" pitchFamily="18" charset="0"/>
                <a:ea typeface="Times New Roman" panose="02020603050405020304" pitchFamily="18" charset="0"/>
              </a:rPr>
              <a:t>hình</a:t>
            </a:r>
            <a:r>
              <a:rPr lang="nl-NL" sz="3600" b="1" dirty="0">
                <a:solidFill>
                  <a:srgbClr val="1E7404"/>
                </a:solidFill>
                <a:effectLst/>
                <a:latin typeface="UVN Thay Giao" panose="02090702040506020203" pitchFamily="18" charset="0"/>
                <a:ea typeface="Times New Roman" panose="02020603050405020304" pitchFamily="18" charset="0"/>
              </a:rPr>
              <a:t> </a:t>
            </a:r>
            <a:r>
              <a:rPr lang="nl-NL" sz="3600" b="1" dirty="0" err="1">
                <a:solidFill>
                  <a:srgbClr val="1E7404"/>
                </a:solidFill>
                <a:effectLst/>
                <a:latin typeface="UVN Thay Giao" panose="02090702040506020203" pitchFamily="18" charset="0"/>
                <a:ea typeface="Times New Roman" panose="02020603050405020304" pitchFamily="18" charset="0"/>
              </a:rPr>
              <a:t>vẽ</a:t>
            </a:r>
            <a:r>
              <a:rPr lang="nl-NL" sz="3600" b="1" dirty="0">
                <a:solidFill>
                  <a:srgbClr val="1E7404"/>
                </a:solidFill>
                <a:effectLst/>
                <a:latin typeface="UVN Thay Giao" panose="02090702040506020203" pitchFamily="18" charset="0"/>
                <a:ea typeface="Times New Roman" panose="02020603050405020304" pitchFamily="18" charset="0"/>
              </a:rPr>
              <a:t>) ?</a:t>
            </a:r>
          </a:p>
        </p:txBody>
      </p:sp>
      <p:pic>
        <p:nvPicPr>
          <p:cNvPr id="5" name="Picture 4">
            <a:extLst>
              <a:ext uri="{FF2B5EF4-FFF2-40B4-BE49-F238E27FC236}">
                <a16:creationId xmlns:a16="http://schemas.microsoft.com/office/drawing/2014/main" id="{2F0807D0-BC0A-D149-955B-DD4AADACCA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778" b="50167" l="20139" r="65278">
                        <a14:foregroundMark x1="25000" y1="32056" x2="25938" y2="45000"/>
                        <a14:foregroundMark x1="52535" y1="33333" x2="52882" y2="38889"/>
                        <a14:foregroundMark x1="65278" y1="32389" x2="65174" y2="38500"/>
                        <a14:foregroundMark x1="31840" y1="35000" x2="33785" y2="35167"/>
                        <a14:foregroundMark x1="47465" y1="35000" x2="49201" y2="35556"/>
                        <a14:foregroundMark x1="39132" y1="32611" x2="43750" y2="37222"/>
                        <a14:foregroundMark x1="35313" y1="31500" x2="35660" y2="35167"/>
                        <a14:foregroundMark x1="36007" y1="31500" x2="36007" y2="36111"/>
                        <a14:foregroundMark x1="55208" y1="34056" x2="55313" y2="37944"/>
                        <a14:foregroundMark x1="20139" y1="32389" x2="20833" y2="47056"/>
                        <a14:foregroundMark x1="38542" y1="30167" x2="42951" y2="30000"/>
                        <a14:foregroundMark x1="42951" y1="30000" x2="44201" y2="30167"/>
                        <a14:foregroundMark x1="58333" y1="35389" x2="60660" y2="35556"/>
                        <a14:foregroundMark x1="62604" y1="38500" x2="61910" y2="30556"/>
                        <a14:foregroundMark x1="41215" y1="37778" x2="38299" y2="42944"/>
                        <a14:foregroundMark x1="38299" y1="42944" x2="38299" y2="42778"/>
                        <a14:foregroundMark x1="50451" y1="36833" x2="53924" y2="35000"/>
                      </a14:backgroundRemoval>
                    </a14:imgEffect>
                  </a14:imgLayer>
                </a14:imgProps>
              </a:ext>
              <a:ext uri="{28A0092B-C50C-407E-A947-70E740481C1C}">
                <a14:useLocalDpi xmlns:a14="http://schemas.microsoft.com/office/drawing/2010/main" val="0"/>
              </a:ext>
            </a:extLst>
          </a:blip>
          <a:srcRect l="16435" t="27243" r="29977" b="47222"/>
          <a:stretch/>
        </p:blipFill>
        <p:spPr>
          <a:xfrm>
            <a:off x="939799" y="2274698"/>
            <a:ext cx="10016513" cy="2983102"/>
          </a:xfrm>
          <a:prstGeom prst="rect">
            <a:avLst/>
          </a:prstGeom>
        </p:spPr>
      </p:pic>
      <p:sp>
        <p:nvSpPr>
          <p:cNvPr id="6" name="TextBox 5">
            <a:extLst>
              <a:ext uri="{FF2B5EF4-FFF2-40B4-BE49-F238E27FC236}">
                <a16:creationId xmlns:a16="http://schemas.microsoft.com/office/drawing/2014/main" id="{C3D2DA6F-E136-0D40-A1AB-967D60F73795}"/>
              </a:ext>
            </a:extLst>
          </p:cNvPr>
          <p:cNvSpPr txBox="1"/>
          <p:nvPr/>
        </p:nvSpPr>
        <p:spPr>
          <a:xfrm>
            <a:off x="4241800" y="4565302"/>
            <a:ext cx="6070600" cy="1384995"/>
          </a:xfrm>
          <a:prstGeom prst="rect">
            <a:avLst/>
          </a:prstGeom>
          <a:solidFill>
            <a:srgbClr val="F8E0B6"/>
          </a:solidFill>
          <a:ln w="38100">
            <a:solidFill>
              <a:schemeClr val="accent4">
                <a:lumMod val="50000"/>
              </a:schemeClr>
            </a:solidFill>
            <a:extLst>
              <a:ext uri="{C807C97D-BFC1-408E-A445-0C87EB9F89A2}">
                <ask:lineSketchStyleProps xmlns:ask="http://schemas.microsoft.com/office/drawing/2018/sketchyshapes" xmlns="">
                  <ask:type>
                    <ask:lineSketchScribble/>
                  </ask:type>
                </ask:lineSketchStyleProps>
              </a:ext>
            </a:extLst>
          </a:ln>
        </p:spPr>
        <p:txBody>
          <a:bodyPr wrap="square" rtlCol="0">
            <a:spAutoFit/>
          </a:bodyPr>
          <a:lstStyle/>
          <a:p>
            <a:pPr algn="ctr"/>
            <a:r>
              <a:rPr lang="en-VN" sz="2800" dirty="0">
                <a:solidFill>
                  <a:schemeClr val="accent4">
                    <a:lumMod val="50000"/>
                  </a:schemeClr>
                </a:solidFill>
              </a:rPr>
              <a:t>a) Dùng êke trong bộ đồ dùng học tập của em, hãy kiểm tra lại góc vuông ở êke giấy vừa làm</a:t>
            </a:r>
          </a:p>
        </p:txBody>
      </p:sp>
    </p:spTree>
    <p:extLst>
      <p:ext uri="{BB962C8B-B14F-4D97-AF65-F5344CB8AC3E}">
        <p14:creationId xmlns:p14="http://schemas.microsoft.com/office/powerpoint/2010/main" val="2734231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FECC38-05D0-7A43-89DA-048030EFDF51}"/>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backgroundRemoval t="47944" b="73278" l="50938" r="72813">
                        <a14:foregroundMark x1="50938" y1="61278" x2="51285" y2="70944"/>
                        <a14:foregroundMark x1="64688" y1="48333" x2="71285" y2="47944"/>
                      </a14:backgroundRemoval>
                    </a14:imgEffect>
                    <a14:imgEffect>
                      <a14:colorTemperature colorTemp="7200"/>
                    </a14:imgEffect>
                  </a14:imgLayer>
                </a14:imgProps>
              </a:ext>
              <a:ext uri="{28A0092B-C50C-407E-A947-70E740481C1C}">
                <a14:useLocalDpi xmlns:a14="http://schemas.microsoft.com/office/drawing/2010/main" val="0"/>
              </a:ext>
            </a:extLst>
          </a:blip>
          <a:srcRect l="49075" t="45370" r="24536" b="23518"/>
          <a:stretch/>
        </p:blipFill>
        <p:spPr>
          <a:xfrm>
            <a:off x="3409957" y="2258568"/>
            <a:ext cx="4895843" cy="3607463"/>
          </a:xfrm>
          <a:prstGeom prst="rect">
            <a:avLst/>
          </a:prstGeom>
        </p:spPr>
      </p:pic>
      <p:sp>
        <p:nvSpPr>
          <p:cNvPr id="7" name="TextBox 6">
            <a:extLst>
              <a:ext uri="{FF2B5EF4-FFF2-40B4-BE49-F238E27FC236}">
                <a16:creationId xmlns:a16="http://schemas.microsoft.com/office/drawing/2014/main" id="{183553C3-0631-A144-A46B-5021F4CA1C3C}"/>
              </a:ext>
            </a:extLst>
          </p:cNvPr>
          <p:cNvSpPr txBox="1"/>
          <p:nvPr/>
        </p:nvSpPr>
        <p:spPr>
          <a:xfrm>
            <a:off x="1155700" y="991969"/>
            <a:ext cx="9410700" cy="954107"/>
          </a:xfrm>
          <a:prstGeom prst="rect">
            <a:avLst/>
          </a:prstGeom>
          <a:noFill/>
        </p:spPr>
        <p:txBody>
          <a:bodyPr wrap="square">
            <a:spAutoFit/>
          </a:bodyPr>
          <a:lstStyle/>
          <a:p>
            <a:r>
              <a:rPr lang="nl-NL" sz="2800" dirty="0">
                <a:solidFill>
                  <a:schemeClr val="accent4">
                    <a:lumMod val="50000"/>
                  </a:schemeClr>
                </a:solidFill>
                <a:effectLst/>
                <a:latin typeface="UVN Thay Giao" panose="02090702040506020203" pitchFamily="18" charset="0"/>
                <a:ea typeface="Times New Roman" panose="02020603050405020304" pitchFamily="18" charset="0"/>
              </a:rPr>
              <a:t>b) </a:t>
            </a:r>
            <a:r>
              <a:rPr lang="nl-NL" sz="2800" dirty="0" err="1">
                <a:solidFill>
                  <a:schemeClr val="accent4">
                    <a:lumMod val="50000"/>
                  </a:schemeClr>
                </a:solidFill>
                <a:effectLst/>
                <a:latin typeface="UVN Thay Giao" panose="02090702040506020203" pitchFamily="18" charset="0"/>
                <a:ea typeface="Times New Roman" panose="02020603050405020304" pitchFamily="18" charset="0"/>
              </a:rPr>
              <a:t>Dùng</a:t>
            </a:r>
            <a:r>
              <a:rPr lang="nl-NL" sz="2800" dirty="0">
                <a:solidFill>
                  <a:schemeClr val="accent4">
                    <a:lumMod val="50000"/>
                  </a:schemeClr>
                </a:solidFill>
                <a:effectLst/>
                <a:latin typeface="UVN Thay Giao" panose="02090702040506020203" pitchFamily="18" charset="0"/>
                <a:ea typeface="Times New Roman" panose="02020603050405020304" pitchFamily="18" charset="0"/>
              </a:rPr>
              <a:t> </a:t>
            </a:r>
            <a:r>
              <a:rPr lang="nl-NL" sz="2800" dirty="0" err="1">
                <a:solidFill>
                  <a:schemeClr val="accent4">
                    <a:lumMod val="50000"/>
                  </a:schemeClr>
                </a:solidFill>
                <a:effectLst/>
                <a:latin typeface="UVN Thay Giao" panose="02090702040506020203" pitchFamily="18" charset="0"/>
                <a:ea typeface="Times New Roman" panose="02020603050405020304" pitchFamily="18" charset="0"/>
              </a:rPr>
              <a:t>ê</a:t>
            </a:r>
            <a:r>
              <a:rPr lang="nl-NL" sz="2800" dirty="0">
                <a:solidFill>
                  <a:schemeClr val="accent4">
                    <a:lumMod val="50000"/>
                  </a:schemeClr>
                </a:solidFill>
                <a:effectLst/>
                <a:latin typeface="UVN Thay Giao" panose="02090702040506020203" pitchFamily="18" charset="0"/>
                <a:ea typeface="Times New Roman" panose="02020603050405020304" pitchFamily="18" charset="0"/>
              </a:rPr>
              <a:t> </a:t>
            </a:r>
            <a:r>
              <a:rPr lang="nl-NL" sz="2800" dirty="0" err="1">
                <a:solidFill>
                  <a:schemeClr val="accent4">
                    <a:lumMod val="50000"/>
                  </a:schemeClr>
                </a:solidFill>
                <a:effectLst/>
                <a:latin typeface="UVN Thay Giao" panose="02090702040506020203" pitchFamily="18" charset="0"/>
                <a:ea typeface="Times New Roman" panose="02020603050405020304" pitchFamily="18" charset="0"/>
              </a:rPr>
              <a:t>ke</a:t>
            </a:r>
            <a:r>
              <a:rPr lang="nl-NL" sz="2800" dirty="0">
                <a:solidFill>
                  <a:schemeClr val="accent4">
                    <a:lumMod val="50000"/>
                  </a:schemeClr>
                </a:solidFill>
                <a:effectLst/>
                <a:latin typeface="UVN Thay Giao" panose="02090702040506020203" pitchFamily="18" charset="0"/>
                <a:ea typeface="Times New Roman" panose="02020603050405020304" pitchFamily="18" charset="0"/>
              </a:rPr>
              <a:t> </a:t>
            </a:r>
            <a:r>
              <a:rPr lang="nl-NL" sz="2800" dirty="0" err="1">
                <a:solidFill>
                  <a:schemeClr val="accent4">
                    <a:lumMod val="50000"/>
                  </a:schemeClr>
                </a:solidFill>
                <a:effectLst/>
                <a:latin typeface="UVN Thay Giao" panose="02090702040506020203" pitchFamily="18" charset="0"/>
                <a:ea typeface="Times New Roman" panose="02020603050405020304" pitchFamily="18" charset="0"/>
              </a:rPr>
              <a:t>giấy</a:t>
            </a:r>
            <a:r>
              <a:rPr lang="nl-NL" sz="2800" dirty="0">
                <a:solidFill>
                  <a:schemeClr val="accent4">
                    <a:lumMod val="50000"/>
                  </a:schemeClr>
                </a:solidFill>
                <a:effectLst/>
                <a:latin typeface="UVN Thay Giao" panose="02090702040506020203" pitchFamily="18" charset="0"/>
                <a:ea typeface="Times New Roman" panose="02020603050405020304" pitchFamily="18" charset="0"/>
              </a:rPr>
              <a:t> </a:t>
            </a:r>
            <a:r>
              <a:rPr lang="nl-NL" sz="2800" dirty="0" err="1">
                <a:solidFill>
                  <a:schemeClr val="accent4">
                    <a:lumMod val="50000"/>
                  </a:schemeClr>
                </a:solidFill>
                <a:effectLst/>
                <a:latin typeface="UVN Thay Giao" panose="02090702040506020203" pitchFamily="18" charset="0"/>
                <a:ea typeface="Times New Roman" panose="02020603050405020304" pitchFamily="18" charset="0"/>
              </a:rPr>
              <a:t>vừa</a:t>
            </a:r>
            <a:r>
              <a:rPr lang="nl-NL" sz="2800" dirty="0">
                <a:solidFill>
                  <a:schemeClr val="accent4">
                    <a:lumMod val="50000"/>
                  </a:schemeClr>
                </a:solidFill>
                <a:effectLst/>
                <a:latin typeface="UVN Thay Giao" panose="02090702040506020203" pitchFamily="18" charset="0"/>
                <a:ea typeface="Times New Roman" panose="02020603050405020304" pitchFamily="18" charset="0"/>
              </a:rPr>
              <a:t> </a:t>
            </a:r>
            <a:r>
              <a:rPr lang="nl-NL" sz="2800" dirty="0" err="1">
                <a:solidFill>
                  <a:schemeClr val="accent4">
                    <a:lumMod val="50000"/>
                  </a:schemeClr>
                </a:solidFill>
                <a:effectLst/>
                <a:latin typeface="UVN Thay Giao" panose="02090702040506020203" pitchFamily="18" charset="0"/>
                <a:ea typeface="Times New Roman" panose="02020603050405020304" pitchFamily="18" charset="0"/>
              </a:rPr>
              <a:t>làm</a:t>
            </a:r>
            <a:r>
              <a:rPr lang="nl-NL" sz="2800" dirty="0">
                <a:solidFill>
                  <a:schemeClr val="accent4">
                    <a:lumMod val="50000"/>
                  </a:schemeClr>
                </a:solidFill>
                <a:effectLst/>
                <a:latin typeface="UVN Thay Giao" panose="02090702040506020203" pitchFamily="18" charset="0"/>
                <a:ea typeface="Times New Roman" panose="02020603050405020304" pitchFamily="18" charset="0"/>
              </a:rPr>
              <a:t>, </a:t>
            </a:r>
            <a:r>
              <a:rPr lang="nl-NL" sz="2800" dirty="0" err="1">
                <a:solidFill>
                  <a:schemeClr val="accent4">
                    <a:lumMod val="50000"/>
                  </a:schemeClr>
                </a:solidFill>
                <a:effectLst/>
                <a:latin typeface="UVN Thay Giao" panose="02090702040506020203" pitchFamily="18" charset="0"/>
                <a:ea typeface="Times New Roman" panose="02020603050405020304" pitchFamily="18" charset="0"/>
              </a:rPr>
              <a:t>em</a:t>
            </a:r>
            <a:r>
              <a:rPr lang="nl-NL" sz="2800" dirty="0">
                <a:solidFill>
                  <a:schemeClr val="accent4">
                    <a:lumMod val="50000"/>
                  </a:schemeClr>
                </a:solidFill>
                <a:effectLst/>
                <a:latin typeface="UVN Thay Giao" panose="02090702040506020203" pitchFamily="18" charset="0"/>
                <a:ea typeface="Times New Roman" panose="02020603050405020304" pitchFamily="18" charset="0"/>
              </a:rPr>
              <a:t> </a:t>
            </a:r>
            <a:r>
              <a:rPr lang="nl-NL" sz="2800" dirty="0" err="1">
                <a:solidFill>
                  <a:schemeClr val="accent4">
                    <a:lumMod val="50000"/>
                  </a:schemeClr>
                </a:solidFill>
                <a:effectLst/>
                <a:latin typeface="UVN Thay Giao" panose="02090702040506020203" pitchFamily="18" charset="0"/>
                <a:ea typeface="Times New Roman" panose="02020603050405020304" pitchFamily="18" charset="0"/>
              </a:rPr>
              <a:t>hãy</a:t>
            </a:r>
            <a:r>
              <a:rPr lang="nl-NL" sz="2800" dirty="0">
                <a:solidFill>
                  <a:schemeClr val="accent4">
                    <a:lumMod val="50000"/>
                  </a:schemeClr>
                </a:solidFill>
                <a:effectLst/>
                <a:latin typeface="UVN Thay Giao" panose="02090702040506020203" pitchFamily="18" charset="0"/>
                <a:ea typeface="Times New Roman" panose="02020603050405020304" pitchFamily="18" charset="0"/>
              </a:rPr>
              <a:t> </a:t>
            </a:r>
            <a:r>
              <a:rPr lang="nl-NL" sz="2800" dirty="0" err="1">
                <a:solidFill>
                  <a:schemeClr val="accent4">
                    <a:lumMod val="50000"/>
                  </a:schemeClr>
                </a:solidFill>
                <a:effectLst/>
                <a:latin typeface="UVN Thay Giao" panose="02090702040506020203" pitchFamily="18" charset="0"/>
                <a:ea typeface="Times New Roman" panose="02020603050405020304" pitchFamily="18" charset="0"/>
              </a:rPr>
              <a:t>tìm</a:t>
            </a:r>
            <a:r>
              <a:rPr lang="nl-NL" sz="2800" dirty="0">
                <a:solidFill>
                  <a:schemeClr val="accent4">
                    <a:lumMod val="50000"/>
                  </a:schemeClr>
                </a:solidFill>
                <a:effectLst/>
                <a:latin typeface="UVN Thay Giao" panose="02090702040506020203" pitchFamily="18" charset="0"/>
                <a:ea typeface="Times New Roman" panose="02020603050405020304" pitchFamily="18" charset="0"/>
              </a:rPr>
              <a:t> </a:t>
            </a:r>
            <a:r>
              <a:rPr lang="nl-NL" sz="2800" dirty="0" err="1">
                <a:solidFill>
                  <a:schemeClr val="accent4">
                    <a:lumMod val="50000"/>
                  </a:schemeClr>
                </a:solidFill>
                <a:effectLst/>
                <a:latin typeface="UVN Thay Giao" panose="02090702040506020203" pitchFamily="18" charset="0"/>
                <a:ea typeface="Times New Roman" panose="02020603050405020304" pitchFamily="18" charset="0"/>
              </a:rPr>
              <a:t>xem</a:t>
            </a:r>
            <a:r>
              <a:rPr lang="nl-NL" sz="2800" dirty="0">
                <a:solidFill>
                  <a:schemeClr val="accent4">
                    <a:lumMod val="50000"/>
                  </a:schemeClr>
                </a:solidFill>
                <a:effectLst/>
                <a:latin typeface="UVN Thay Giao" panose="02090702040506020203" pitchFamily="18" charset="0"/>
                <a:ea typeface="Times New Roman" panose="02020603050405020304" pitchFamily="18" charset="0"/>
              </a:rPr>
              <a:t> </a:t>
            </a:r>
            <a:r>
              <a:rPr lang="nl-NL" sz="2800" dirty="0" err="1">
                <a:solidFill>
                  <a:schemeClr val="accent4">
                    <a:lumMod val="50000"/>
                  </a:schemeClr>
                </a:solidFill>
                <a:effectLst/>
                <a:latin typeface="UVN Thay Giao" panose="02090702040506020203" pitchFamily="18" charset="0"/>
                <a:ea typeface="Times New Roman" panose="02020603050405020304" pitchFamily="18" charset="0"/>
              </a:rPr>
              <a:t>trong</a:t>
            </a:r>
            <a:r>
              <a:rPr lang="nl-NL" sz="2800" dirty="0">
                <a:solidFill>
                  <a:schemeClr val="accent4">
                    <a:lumMod val="50000"/>
                  </a:schemeClr>
                </a:solidFill>
                <a:effectLst/>
                <a:latin typeface="UVN Thay Giao" panose="02090702040506020203" pitchFamily="18" charset="0"/>
                <a:ea typeface="Times New Roman" panose="02020603050405020304" pitchFamily="18" charset="0"/>
              </a:rPr>
              <a:t> </a:t>
            </a:r>
            <a:r>
              <a:rPr lang="nl-NL" sz="2800" dirty="0" err="1">
                <a:solidFill>
                  <a:schemeClr val="accent4">
                    <a:lumMod val="50000"/>
                  </a:schemeClr>
                </a:solidFill>
                <a:effectLst/>
                <a:latin typeface="UVN Thay Giao" panose="02090702040506020203" pitchFamily="18" charset="0"/>
                <a:ea typeface="Times New Roman" panose="02020603050405020304" pitchFamily="18" charset="0"/>
              </a:rPr>
              <a:t>hình</a:t>
            </a:r>
            <a:r>
              <a:rPr lang="nl-NL" sz="2800" dirty="0">
                <a:solidFill>
                  <a:schemeClr val="accent4">
                    <a:lumMod val="50000"/>
                  </a:schemeClr>
                </a:solidFill>
                <a:effectLst/>
                <a:latin typeface="UVN Thay Giao" panose="02090702040506020203" pitchFamily="18" charset="0"/>
                <a:ea typeface="Times New Roman" panose="02020603050405020304" pitchFamily="18" charset="0"/>
              </a:rPr>
              <a:t> </a:t>
            </a:r>
            <a:r>
              <a:rPr lang="nl-NL" sz="2800" dirty="0" err="1">
                <a:solidFill>
                  <a:schemeClr val="accent4">
                    <a:lumMod val="50000"/>
                  </a:schemeClr>
                </a:solidFill>
                <a:effectLst/>
                <a:latin typeface="UVN Thay Giao" panose="02090702040506020203" pitchFamily="18" charset="0"/>
                <a:ea typeface="Times New Roman" panose="02020603050405020304" pitchFamily="18" charset="0"/>
              </a:rPr>
              <a:t>bên</a:t>
            </a:r>
            <a:r>
              <a:rPr lang="nl-NL" sz="2800" dirty="0">
                <a:solidFill>
                  <a:schemeClr val="accent4">
                    <a:lumMod val="50000"/>
                  </a:schemeClr>
                </a:solidFill>
                <a:effectLst/>
                <a:latin typeface="UVN Thay Giao" panose="02090702040506020203" pitchFamily="18" charset="0"/>
                <a:ea typeface="Times New Roman" panose="02020603050405020304" pitchFamily="18" charset="0"/>
              </a:rPr>
              <a:t> có </a:t>
            </a:r>
            <a:r>
              <a:rPr lang="nl-NL" sz="2800" dirty="0" err="1">
                <a:solidFill>
                  <a:schemeClr val="accent4">
                    <a:lumMod val="50000"/>
                  </a:schemeClr>
                </a:solidFill>
                <a:effectLst/>
                <a:latin typeface="UVN Thay Giao" panose="02090702040506020203" pitchFamily="18" charset="0"/>
                <a:ea typeface="Times New Roman" panose="02020603050405020304" pitchFamily="18" charset="0"/>
              </a:rPr>
              <a:t>mấy</a:t>
            </a:r>
            <a:r>
              <a:rPr lang="nl-NL" sz="2800" dirty="0">
                <a:solidFill>
                  <a:schemeClr val="accent4">
                    <a:lumMod val="50000"/>
                  </a:schemeClr>
                </a:solidFill>
                <a:effectLst/>
                <a:latin typeface="UVN Thay Giao" panose="02090702040506020203" pitchFamily="18" charset="0"/>
                <a:ea typeface="Times New Roman" panose="02020603050405020304" pitchFamily="18" charset="0"/>
              </a:rPr>
              <a:t> </a:t>
            </a:r>
            <a:r>
              <a:rPr lang="nl-NL" sz="2800" dirty="0" err="1">
                <a:solidFill>
                  <a:schemeClr val="accent4">
                    <a:lumMod val="50000"/>
                  </a:schemeClr>
                </a:solidFill>
                <a:effectLst/>
                <a:latin typeface="UVN Thay Giao" panose="02090702040506020203" pitchFamily="18" charset="0"/>
                <a:ea typeface="Times New Roman" panose="02020603050405020304" pitchFamily="18" charset="0"/>
              </a:rPr>
              <a:t>góc</a:t>
            </a:r>
            <a:r>
              <a:rPr lang="nl-NL" sz="2800" dirty="0">
                <a:solidFill>
                  <a:schemeClr val="accent4">
                    <a:lumMod val="50000"/>
                  </a:schemeClr>
                </a:solidFill>
                <a:effectLst/>
                <a:latin typeface="UVN Thay Giao" panose="02090702040506020203" pitchFamily="18" charset="0"/>
                <a:ea typeface="Times New Roman" panose="02020603050405020304" pitchFamily="18" charset="0"/>
              </a:rPr>
              <a:t> </a:t>
            </a:r>
            <a:r>
              <a:rPr lang="nl-NL" sz="2800" dirty="0" err="1">
                <a:solidFill>
                  <a:schemeClr val="accent4">
                    <a:lumMod val="50000"/>
                  </a:schemeClr>
                </a:solidFill>
                <a:effectLst/>
                <a:latin typeface="UVN Thay Giao" panose="02090702040506020203" pitchFamily="18" charset="0"/>
                <a:ea typeface="Times New Roman" panose="02020603050405020304" pitchFamily="18" charset="0"/>
              </a:rPr>
              <a:t>vuông</a:t>
            </a:r>
            <a:r>
              <a:rPr lang="nl-NL" sz="2800" dirty="0">
                <a:solidFill>
                  <a:schemeClr val="accent4">
                    <a:lumMod val="50000"/>
                  </a:schemeClr>
                </a:solidFill>
                <a:effectLst/>
                <a:latin typeface="UVN Thay Giao" panose="02090702040506020203" pitchFamily="18" charset="0"/>
                <a:ea typeface="Times New Roman" panose="02020603050405020304" pitchFamily="18" charset="0"/>
              </a:rPr>
              <a:t>?</a:t>
            </a:r>
            <a:endParaRPr lang="en-VN" sz="2800" dirty="0">
              <a:solidFill>
                <a:schemeClr val="accent4">
                  <a:lumMod val="50000"/>
                </a:schemeClr>
              </a:solidFill>
              <a:latin typeface="UVN Thay Giao" panose="02090702040506020203"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4371" y="2688210"/>
            <a:ext cx="1767993" cy="2908044"/>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095923" y="2688210"/>
            <a:ext cx="1767993" cy="290804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5525898" y="1884859"/>
            <a:ext cx="1767993" cy="2908044"/>
          </a:xfrm>
          <a:prstGeom prst="rect">
            <a:avLst/>
          </a:prstGeom>
        </p:spPr>
      </p:pic>
    </p:spTree>
    <p:extLst>
      <p:ext uri="{BB962C8B-B14F-4D97-AF65-F5344CB8AC3E}">
        <p14:creationId xmlns:p14="http://schemas.microsoft.com/office/powerpoint/2010/main" val="2708664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5447F6F-A41C-644B-BCE0-698CB6E63C4D}"/>
              </a:ext>
            </a:extLst>
          </p:cNvPr>
          <p:cNvGrpSpPr/>
          <p:nvPr/>
        </p:nvGrpSpPr>
        <p:grpSpPr>
          <a:xfrm>
            <a:off x="222376" y="0"/>
            <a:ext cx="1784224" cy="1868298"/>
            <a:chOff x="222376" y="0"/>
            <a:chExt cx="1784224" cy="1868298"/>
          </a:xfrm>
        </p:grpSpPr>
        <p:pic>
          <p:nvPicPr>
            <p:cNvPr id="22" name="图片 33">
              <a:extLst>
                <a:ext uri="{FF2B5EF4-FFF2-40B4-BE49-F238E27FC236}">
                  <a16:creationId xmlns:a16="http://schemas.microsoft.com/office/drawing/2014/main" id="{63619E71-92CD-8B4D-91A4-1F18C6BA0299}"/>
                </a:ext>
              </a:extLst>
            </p:cNvPr>
            <p:cNvPicPr>
              <a:picLocks noChangeAspect="1"/>
            </p:cNvPicPr>
            <p:nvPr/>
          </p:nvPicPr>
          <p:blipFill>
            <a:blip r:embed="rId2"/>
            <a:stretch>
              <a:fillRect/>
            </a:stretch>
          </p:blipFill>
          <p:spPr>
            <a:xfrm>
              <a:off x="222376" y="0"/>
              <a:ext cx="1784224" cy="1868298"/>
            </a:xfrm>
            <a:prstGeom prst="rect">
              <a:avLst/>
            </a:prstGeom>
          </p:spPr>
        </p:pic>
        <p:sp>
          <p:nvSpPr>
            <p:cNvPr id="3" name="TextBox 2">
              <a:extLst>
                <a:ext uri="{FF2B5EF4-FFF2-40B4-BE49-F238E27FC236}">
                  <a16:creationId xmlns:a16="http://schemas.microsoft.com/office/drawing/2014/main" id="{EF5D0C99-76C7-464A-A20F-50FB6B5CE7E8}"/>
                </a:ext>
              </a:extLst>
            </p:cNvPr>
            <p:cNvSpPr txBox="1"/>
            <p:nvPr/>
          </p:nvSpPr>
          <p:spPr>
            <a:xfrm>
              <a:off x="368300" y="641761"/>
              <a:ext cx="1638300" cy="646331"/>
            </a:xfrm>
            <a:prstGeom prst="rect">
              <a:avLst/>
            </a:prstGeom>
            <a:noFill/>
          </p:spPr>
          <p:txBody>
            <a:bodyPr wrap="square" rtlCol="0">
              <a:spAutoFit/>
            </a:bodyPr>
            <a:lstStyle/>
            <a:p>
              <a:r>
                <a:rPr lang="en-VN" sz="3600" dirty="0">
                  <a:solidFill>
                    <a:schemeClr val="bg1"/>
                  </a:solidFill>
                  <a:latin typeface="SVN-Cookies" panose="02040603050506020204" pitchFamily="18" charset="0"/>
                </a:rPr>
                <a:t>Bài 3:</a:t>
              </a:r>
            </a:p>
          </p:txBody>
        </p:sp>
      </p:grpSp>
      <p:pic>
        <p:nvPicPr>
          <p:cNvPr id="4" name="Picture 3">
            <a:extLst>
              <a:ext uri="{FF2B5EF4-FFF2-40B4-BE49-F238E27FC236}">
                <a16:creationId xmlns:a16="http://schemas.microsoft.com/office/drawing/2014/main" id="{D9D5C540-9606-B643-BF13-1D5F80D6D755}"/>
              </a:ext>
            </a:extLst>
          </p:cNvPr>
          <p:cNvPicPr>
            <a:picLocks noChangeAspect="1"/>
          </p:cNvPicPr>
          <p:nvPr/>
        </p:nvPicPr>
        <p:blipFill rotWithShape="1">
          <a:blip r:embed="rId3">
            <a:extLst>
              <a:ext uri="{28A0092B-C50C-407E-A947-70E740481C1C}">
                <a14:useLocalDpi xmlns:a14="http://schemas.microsoft.com/office/drawing/2010/main" val="0"/>
              </a:ext>
            </a:extLst>
          </a:blip>
          <a:srcRect l="11805" t="45926" r="34838" b="28704"/>
          <a:stretch/>
        </p:blipFill>
        <p:spPr>
          <a:xfrm>
            <a:off x="882928" y="1863762"/>
            <a:ext cx="10299144" cy="3060700"/>
          </a:xfrm>
          <a:prstGeom prst="rect">
            <a:avLst/>
          </a:prstGeom>
        </p:spPr>
      </p:pic>
      <p:pic>
        <p:nvPicPr>
          <p:cNvPr id="7" name="Picture 6">
            <a:extLst>
              <a:ext uri="{FF2B5EF4-FFF2-40B4-BE49-F238E27FC236}">
                <a16:creationId xmlns:a16="http://schemas.microsoft.com/office/drawing/2014/main" id="{09C97AC3-BE01-F24E-88E2-1EE44AD7D71F}"/>
              </a:ext>
            </a:extLst>
          </p:cNvPr>
          <p:cNvPicPr>
            <a:picLocks noChangeAspect="1"/>
          </p:cNvPicPr>
          <p:nvPr/>
        </p:nvPicPr>
        <p:blipFill>
          <a:blip r:embed="rId4"/>
          <a:stretch>
            <a:fillRect/>
          </a:stretch>
        </p:blipFill>
        <p:spPr>
          <a:xfrm>
            <a:off x="1917700" y="564192"/>
            <a:ext cx="8356600" cy="1447800"/>
          </a:xfrm>
          <a:prstGeom prst="rect">
            <a:avLst/>
          </a:prstGeom>
        </p:spPr>
      </p:pic>
    </p:spTree>
    <p:extLst>
      <p:ext uri="{BB962C8B-B14F-4D97-AF65-F5344CB8AC3E}">
        <p14:creationId xmlns:p14="http://schemas.microsoft.com/office/powerpoint/2010/main" val="3797615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3">
            <a:extLst>
              <a:ext uri="{28A0092B-C50C-407E-A947-70E740481C1C}">
                <a14:useLocalDpi xmlns:a14="http://schemas.microsoft.com/office/drawing/2010/main" val="0"/>
              </a:ext>
            </a:extLst>
          </a:blip>
          <a:srcRect t="7196" b="13228"/>
          <a:stretch/>
        </p:blipFill>
        <p:spPr>
          <a:xfrm>
            <a:off x="1748122" y="-272925"/>
            <a:ext cx="8695756" cy="6125028"/>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24" name="图片 23">
            <a:extLst>
              <a:ext uri="{FF2B5EF4-FFF2-40B4-BE49-F238E27FC236}">
                <a16:creationId xmlns:a16="http://schemas.microsoft.com/office/drawing/2014/main" id="{EFF43178-CBCB-46E0-9655-749BB1FCF08E}"/>
              </a:ext>
            </a:extLst>
          </p:cNvPr>
          <p:cNvPicPr>
            <a:picLocks noChangeAspect="1"/>
          </p:cNvPicPr>
          <p:nvPr/>
        </p:nvPicPr>
        <p:blipFill rotWithShape="1">
          <a:blip r:embed="rId4">
            <a:extLst>
              <a:ext uri="{28A0092B-C50C-407E-A947-70E740481C1C}">
                <a14:useLocalDpi xmlns:a14="http://schemas.microsoft.com/office/drawing/2010/main" val="0"/>
              </a:ext>
            </a:extLst>
          </a:blip>
          <a:srcRect l="59384" t="74921"/>
          <a:stretch/>
        </p:blipFill>
        <p:spPr>
          <a:xfrm>
            <a:off x="9530497" y="4242524"/>
            <a:ext cx="2908246" cy="2692399"/>
          </a:xfrm>
          <a:prstGeom prst="rect">
            <a:avLst/>
          </a:prstGeom>
        </p:spPr>
      </p:pic>
      <p:pic>
        <p:nvPicPr>
          <p:cNvPr id="22" name="图片 21" descr="卡通人物&#10;&#10;低可信度描述已自动生成">
            <a:extLst>
              <a:ext uri="{FF2B5EF4-FFF2-40B4-BE49-F238E27FC236}">
                <a16:creationId xmlns:a16="http://schemas.microsoft.com/office/drawing/2014/main" id="{1E3F6E34-7047-4DDE-AD37-1E02CAEFDEF7}"/>
              </a:ext>
            </a:extLst>
          </p:cNvPr>
          <p:cNvPicPr>
            <a:picLocks noChangeAspect="1"/>
          </p:cNvPicPr>
          <p:nvPr/>
        </p:nvPicPr>
        <p:blipFill rotWithShape="1">
          <a:blip r:embed="rId5">
            <a:extLst>
              <a:ext uri="{28A0092B-C50C-407E-A947-70E740481C1C}">
                <a14:useLocalDpi xmlns:a14="http://schemas.microsoft.com/office/drawing/2010/main" val="0"/>
              </a:ext>
            </a:extLst>
          </a:blip>
          <a:srcRect t="77037" r="68904"/>
          <a:stretch/>
        </p:blipFill>
        <p:spPr>
          <a:xfrm>
            <a:off x="-1" y="3480006"/>
            <a:ext cx="3120571" cy="3454918"/>
          </a:xfrm>
          <a:prstGeom prst="rect">
            <a:avLst/>
          </a:prstGeom>
        </p:spPr>
      </p:pic>
      <p:pic>
        <p:nvPicPr>
          <p:cNvPr id="6" name="图片 5" descr="图片包含 游戏机, 房间, 桌子, 体育&#10;&#10;描述已自动生成">
            <a:extLst>
              <a:ext uri="{FF2B5EF4-FFF2-40B4-BE49-F238E27FC236}">
                <a16:creationId xmlns:a16="http://schemas.microsoft.com/office/drawing/2014/main" id="{BD851D5D-A4FD-4B36-996F-6B7E1A886BD1}"/>
              </a:ext>
            </a:extLst>
          </p:cNvPr>
          <p:cNvPicPr>
            <a:picLocks noChangeAspect="1"/>
          </p:cNvPicPr>
          <p:nvPr/>
        </p:nvPicPr>
        <p:blipFill rotWithShape="1">
          <a:blip r:embed="rId6">
            <a:extLst>
              <a:ext uri="{28A0092B-C50C-407E-A947-70E740481C1C}">
                <a14:useLocalDpi xmlns:a14="http://schemas.microsoft.com/office/drawing/2010/main" val="0"/>
              </a:ext>
            </a:extLst>
          </a:blip>
          <a:srcRect t="73228" r="43201"/>
          <a:stretch/>
        </p:blipFill>
        <p:spPr>
          <a:xfrm>
            <a:off x="805541" y="3498728"/>
            <a:ext cx="4862286" cy="3436196"/>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7">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7">
            <a:extLst>
              <a:ext uri="{28A0092B-C50C-407E-A947-70E740481C1C}">
                <a14:useLocalDpi xmlns:a14="http://schemas.microsoft.com/office/drawing/2010/main" val="0"/>
              </a:ext>
            </a:extLst>
          </a:blip>
          <a:srcRect l="53355" b="49895"/>
          <a:stretch/>
        </p:blipFill>
        <p:spPr>
          <a:xfrm>
            <a:off x="10058400" y="0"/>
            <a:ext cx="2133600" cy="3436196"/>
          </a:xfrm>
          <a:prstGeom prst="rect">
            <a:avLst/>
          </a:prstGeom>
        </p:spPr>
      </p:pic>
      <p:pic>
        <p:nvPicPr>
          <p:cNvPr id="20" name="图片 19" descr="卡通人物&#10;&#10;中度可信度描述已自动生成">
            <a:extLst>
              <a:ext uri="{FF2B5EF4-FFF2-40B4-BE49-F238E27FC236}">
                <a16:creationId xmlns:a16="http://schemas.microsoft.com/office/drawing/2014/main" id="{640FE3C8-F17B-4FF7-AC04-49D3C5834EA5}"/>
              </a:ext>
            </a:extLst>
          </p:cNvPr>
          <p:cNvPicPr>
            <a:picLocks noChangeAspect="1"/>
          </p:cNvPicPr>
          <p:nvPr/>
        </p:nvPicPr>
        <p:blipFill rotWithShape="1">
          <a:blip r:embed="rId7">
            <a:extLst>
              <a:ext uri="{28A0092B-C50C-407E-A947-70E740481C1C}">
                <a14:useLocalDpi xmlns:a14="http://schemas.microsoft.com/office/drawing/2010/main" val="0"/>
              </a:ext>
            </a:extLst>
          </a:blip>
          <a:srcRect l="64779" t="84233"/>
          <a:stretch/>
        </p:blipFill>
        <p:spPr>
          <a:xfrm>
            <a:off x="3926111" y="4655392"/>
            <a:ext cx="3396343" cy="2279532"/>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a:extLst>
              <a:ext uri="{28A0092B-C50C-407E-A947-70E740481C1C}">
                <a14:useLocalDpi xmlns:a14="http://schemas.microsoft.com/office/drawing/2010/main" val="0"/>
              </a:ext>
            </a:extLst>
          </a:blip>
          <a:srcRect t="64645" r="76416" b="17883"/>
          <a:stretch/>
        </p:blipFill>
        <p:spPr>
          <a:xfrm>
            <a:off x="1382949"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7">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48" name="图片 47" descr="卡通人物&#10;&#10;中度可信度描述已自动生成">
            <a:extLst>
              <a:ext uri="{FF2B5EF4-FFF2-40B4-BE49-F238E27FC236}">
                <a16:creationId xmlns:a16="http://schemas.microsoft.com/office/drawing/2014/main" id="{094DFA0E-3D16-4D4B-A099-0F6A96C8488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26587" y="3062701"/>
            <a:ext cx="4698646" cy="4698646"/>
          </a:xfrm>
          <a:prstGeom prst="rect">
            <a:avLst/>
          </a:prstGeom>
        </p:spPr>
      </p:pic>
      <p:pic>
        <p:nvPicPr>
          <p:cNvPr id="56" name="图片 55" descr="卡通人物&#10;&#10;中度可信度描述已自动生成">
            <a:extLst>
              <a:ext uri="{FF2B5EF4-FFF2-40B4-BE49-F238E27FC236}">
                <a16:creationId xmlns:a16="http://schemas.microsoft.com/office/drawing/2014/main" id="{73286A49-DF70-4FA5-AF3F-B1CD1130BA7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810895" y="53191"/>
            <a:ext cx="2458727" cy="2474109"/>
          </a:xfrm>
          <a:prstGeom prst="rect">
            <a:avLst/>
          </a:prstGeom>
        </p:spPr>
      </p:pic>
      <p:sp>
        <p:nvSpPr>
          <p:cNvPr id="2" name="TextBox 1"/>
          <p:cNvSpPr txBox="1"/>
          <p:nvPr/>
        </p:nvSpPr>
        <p:spPr>
          <a:xfrm>
            <a:off x="3291840" y="2386584"/>
            <a:ext cx="6182004" cy="1862048"/>
          </a:xfrm>
          <a:prstGeom prst="rect">
            <a:avLst/>
          </a:prstGeom>
          <a:noFill/>
        </p:spPr>
        <p:txBody>
          <a:bodyPr wrap="square" rtlCol="0">
            <a:spAutoFit/>
          </a:bodyPr>
          <a:lstStyle/>
          <a:p>
            <a:r>
              <a:rPr lang="en-US" sz="11500" dirty="0" smtClean="0">
                <a:latin typeface="Cambria" panose="02040503050406030204" pitchFamily="18" charset="0"/>
                <a:ea typeface="Cambria" panose="02040503050406030204" pitchFamily="18" charset="0"/>
              </a:rPr>
              <a:t>CẢM ƠN</a:t>
            </a:r>
            <a:endParaRPr lang="en-US" sz="115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393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B86E24-E9C4-8557-285D-F60DE1C65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 y="0"/>
            <a:ext cx="12611302" cy="7010400"/>
          </a:xfrm>
          <a:prstGeom prst="rect">
            <a:avLst/>
          </a:prstGeom>
        </p:spPr>
      </p:pic>
      <p:pic>
        <p:nvPicPr>
          <p:cNvPr id="17" name="Picture 16">
            <a:extLst>
              <a:ext uri="{FF2B5EF4-FFF2-40B4-BE49-F238E27FC236}">
                <a16:creationId xmlns:a16="http://schemas.microsoft.com/office/drawing/2014/main" id="{39ABCBC3-3497-88E2-0D89-935111EBA3F3}"/>
              </a:ext>
            </a:extLst>
          </p:cNvPr>
          <p:cNvPicPr>
            <a:picLocks noChangeAspect="1"/>
          </p:cNvPicPr>
          <p:nvPr/>
        </p:nvPicPr>
        <p:blipFill>
          <a:blip r:embed="rId3"/>
          <a:stretch>
            <a:fillRect/>
          </a:stretch>
        </p:blipFill>
        <p:spPr>
          <a:xfrm>
            <a:off x="4666139" y="178816"/>
            <a:ext cx="8041321" cy="3907875"/>
          </a:xfrm>
          <a:prstGeom prst="rect">
            <a:avLst/>
          </a:prstGeom>
        </p:spPr>
      </p:pic>
    </p:spTree>
    <p:extLst>
      <p:ext uri="{BB962C8B-B14F-4D97-AF65-F5344CB8AC3E}">
        <p14:creationId xmlns:p14="http://schemas.microsoft.com/office/powerpoint/2010/main" val="3075752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5795D1E8-0C4F-2561-CDD9-4F98919A45A4}"/>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2">
            <a:extLst>
              <a:ext uri="{FF2B5EF4-FFF2-40B4-BE49-F238E27FC236}">
                <a16:creationId xmlns:a16="http://schemas.microsoft.com/office/drawing/2014/main" id="{99AD45BB-DD5D-A37C-0556-19F483F95725}"/>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7EC3830A-D8EF-9AA6-6516-578C54500FF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FF40F4A1-769B-3AE0-A393-4ECD7D7BC673}"/>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5">
            <a:extLst>
              <a:ext uri="{FF2B5EF4-FFF2-40B4-BE49-F238E27FC236}">
                <a16:creationId xmlns:a16="http://schemas.microsoft.com/office/drawing/2014/main" id="{51942A36-158A-F5E5-E827-E621574CFBDC}"/>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E5EDDF5A-4B7D-5E7E-F480-44F2E9E713F4}"/>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8" name="Picture 7">
            <a:extLst>
              <a:ext uri="{FF2B5EF4-FFF2-40B4-BE49-F238E27FC236}">
                <a16:creationId xmlns:a16="http://schemas.microsoft.com/office/drawing/2014/main" id="{BC987757-CFC8-257A-3369-7217985EBBA1}"/>
              </a:ext>
            </a:extLst>
          </p:cNvPr>
          <p:cNvPicPr>
            <a:picLocks noChangeAspect="1"/>
          </p:cNvPicPr>
          <p:nvPr/>
        </p:nvPicPr>
        <p:blipFill>
          <a:blip r:embed="rId5"/>
          <a:stretch>
            <a:fillRect/>
          </a:stretch>
        </p:blipFill>
        <p:spPr>
          <a:xfrm>
            <a:off x="-2501679" y="582567"/>
            <a:ext cx="17195357" cy="996744"/>
          </a:xfrm>
          <a:prstGeom prst="rect">
            <a:avLst/>
          </a:prstGeom>
        </p:spPr>
      </p:pic>
    </p:spTree>
    <p:extLst>
      <p:ext uri="{BB962C8B-B14F-4D97-AF65-F5344CB8AC3E}">
        <p14:creationId xmlns:p14="http://schemas.microsoft.com/office/powerpoint/2010/main" val="1250550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200;p29">
            <a:extLst>
              <a:ext uri="{FF2B5EF4-FFF2-40B4-BE49-F238E27FC236}">
                <a16:creationId xmlns:a16="http://schemas.microsoft.com/office/drawing/2014/main" id="{4C73CA86-5DCA-4270-BD6C-F22769E8F355}"/>
              </a:ext>
            </a:extLst>
          </p:cNvPr>
          <p:cNvSpPr/>
          <p:nvPr/>
        </p:nvSpPr>
        <p:spPr>
          <a:xfrm rot="6239986">
            <a:off x="1674058" y="3076843"/>
            <a:ext cx="552105" cy="561632"/>
          </a:xfrm>
          <a:custGeom>
            <a:avLst/>
            <a:gdLst/>
            <a:ahLst/>
            <a:cxnLst/>
            <a:rect l="l" t="t" r="r" b="b"/>
            <a:pathLst>
              <a:path w="49840" h="50700" extrusionOk="0">
                <a:moveTo>
                  <a:pt x="28402" y="0"/>
                </a:moveTo>
                <a:cubicBezTo>
                  <a:pt x="18173" y="0"/>
                  <a:pt x="4965" y="8179"/>
                  <a:pt x="2302" y="20640"/>
                </a:cubicBezTo>
                <a:cubicBezTo>
                  <a:pt x="1" y="31402"/>
                  <a:pt x="2747" y="44057"/>
                  <a:pt x="5307" y="46023"/>
                </a:cubicBezTo>
                <a:cubicBezTo>
                  <a:pt x="7905" y="47953"/>
                  <a:pt x="14659" y="50699"/>
                  <a:pt x="24790" y="50699"/>
                </a:cubicBezTo>
                <a:cubicBezTo>
                  <a:pt x="34922" y="50699"/>
                  <a:pt x="41490" y="46172"/>
                  <a:pt x="45053" y="39900"/>
                </a:cubicBezTo>
                <a:cubicBezTo>
                  <a:pt x="48652" y="33629"/>
                  <a:pt x="49320" y="29955"/>
                  <a:pt x="49580" y="25613"/>
                </a:cubicBezTo>
                <a:cubicBezTo>
                  <a:pt x="49840" y="21234"/>
                  <a:pt x="48096" y="12995"/>
                  <a:pt x="45350" y="9804"/>
                </a:cubicBezTo>
                <a:cubicBezTo>
                  <a:pt x="42603" y="6612"/>
                  <a:pt x="39041" y="2048"/>
                  <a:pt x="32175" y="415"/>
                </a:cubicBezTo>
                <a:cubicBezTo>
                  <a:pt x="30986" y="136"/>
                  <a:pt x="29719" y="0"/>
                  <a:pt x="28402" y="0"/>
                </a:cubicBezTo>
                <a:close/>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dirty="0">
              <a:ln>
                <a:noFill/>
              </a:ln>
              <a:solidFill>
                <a:schemeClr val="bg1"/>
              </a:solidFill>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sp>
        <p:nvSpPr>
          <p:cNvPr id="17" name="Google Shape;1200;p29">
            <a:extLst>
              <a:ext uri="{FF2B5EF4-FFF2-40B4-BE49-F238E27FC236}">
                <a16:creationId xmlns:a16="http://schemas.microsoft.com/office/drawing/2014/main" id="{CCFB4443-30BB-417C-BABF-BEB37ABB13FE}"/>
              </a:ext>
            </a:extLst>
          </p:cNvPr>
          <p:cNvSpPr/>
          <p:nvPr/>
        </p:nvSpPr>
        <p:spPr>
          <a:xfrm rot="6239986">
            <a:off x="1674058" y="4326642"/>
            <a:ext cx="552105" cy="561632"/>
          </a:xfrm>
          <a:custGeom>
            <a:avLst/>
            <a:gdLst/>
            <a:ahLst/>
            <a:cxnLst/>
            <a:rect l="l" t="t" r="r" b="b"/>
            <a:pathLst>
              <a:path w="49840" h="50700" extrusionOk="0">
                <a:moveTo>
                  <a:pt x="28402" y="0"/>
                </a:moveTo>
                <a:cubicBezTo>
                  <a:pt x="18173" y="0"/>
                  <a:pt x="4965" y="8179"/>
                  <a:pt x="2302" y="20640"/>
                </a:cubicBezTo>
                <a:cubicBezTo>
                  <a:pt x="1" y="31402"/>
                  <a:pt x="2747" y="44057"/>
                  <a:pt x="5307" y="46023"/>
                </a:cubicBezTo>
                <a:cubicBezTo>
                  <a:pt x="7905" y="47953"/>
                  <a:pt x="14659" y="50699"/>
                  <a:pt x="24790" y="50699"/>
                </a:cubicBezTo>
                <a:cubicBezTo>
                  <a:pt x="34922" y="50699"/>
                  <a:pt x="41490" y="46172"/>
                  <a:pt x="45053" y="39900"/>
                </a:cubicBezTo>
                <a:cubicBezTo>
                  <a:pt x="48652" y="33629"/>
                  <a:pt x="49320" y="29955"/>
                  <a:pt x="49580" y="25613"/>
                </a:cubicBezTo>
                <a:cubicBezTo>
                  <a:pt x="49840" y="21234"/>
                  <a:pt x="48096" y="12995"/>
                  <a:pt x="45350" y="9804"/>
                </a:cubicBezTo>
                <a:cubicBezTo>
                  <a:pt x="42603" y="6612"/>
                  <a:pt x="39041" y="2048"/>
                  <a:pt x="32175" y="415"/>
                </a:cubicBezTo>
                <a:cubicBezTo>
                  <a:pt x="30986" y="136"/>
                  <a:pt x="29719" y="0"/>
                  <a:pt x="28402" y="0"/>
                </a:cubicBezTo>
                <a:close/>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dirty="0">
              <a:ln>
                <a:noFill/>
              </a:ln>
              <a:solidFill>
                <a:schemeClr val="bg1"/>
              </a:solidFill>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pic>
        <p:nvPicPr>
          <p:cNvPr id="4" name="图片 3">
            <a:extLst>
              <a:ext uri="{FF2B5EF4-FFF2-40B4-BE49-F238E27FC236}">
                <a16:creationId xmlns:a16="http://schemas.microsoft.com/office/drawing/2014/main" id="{0F411603-05F7-4853-B569-68E71064C644}"/>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flipH="1">
            <a:off x="7883401" y="2714596"/>
            <a:ext cx="4143404" cy="4143404"/>
          </a:xfrm>
          <a:prstGeom prst="rect">
            <a:avLst/>
          </a:prstGeom>
        </p:spPr>
      </p:pic>
      <p:sp>
        <p:nvSpPr>
          <p:cNvPr id="3" name="TextBox 2">
            <a:extLst>
              <a:ext uri="{FF2B5EF4-FFF2-40B4-BE49-F238E27FC236}">
                <a16:creationId xmlns:a16="http://schemas.microsoft.com/office/drawing/2014/main" id="{0D56AE1C-3D7D-8940-856F-CE9E1F144699}"/>
              </a:ext>
            </a:extLst>
          </p:cNvPr>
          <p:cNvSpPr txBox="1"/>
          <p:nvPr/>
        </p:nvSpPr>
        <p:spPr>
          <a:xfrm>
            <a:off x="3632200" y="495300"/>
            <a:ext cx="4927600" cy="923330"/>
          </a:xfrm>
          <a:prstGeom prst="rect">
            <a:avLst/>
          </a:prstGeom>
          <a:noFill/>
        </p:spPr>
        <p:txBody>
          <a:bodyPr wrap="square" rtlCol="0">
            <a:spAutoFit/>
          </a:bodyPr>
          <a:lstStyle/>
          <a:p>
            <a:pPr algn="ctr"/>
            <a:r>
              <a:rPr lang="en-VN" sz="5400" b="1" i="1" dirty="0">
                <a:gradFill>
                  <a:gsLst>
                    <a:gs pos="49000">
                      <a:srgbClr val="FF970A"/>
                    </a:gs>
                    <a:gs pos="59000">
                      <a:srgbClr val="00B050"/>
                    </a:gs>
                    <a:gs pos="67000">
                      <a:srgbClr val="00B0F0"/>
                    </a:gs>
                  </a:gsLst>
                  <a:lin ang="5400000" scaled="1"/>
                </a:gradFill>
                <a:latin typeface="SVN-Cookie" panose="020B0606040200020203" pitchFamily="34" charset="0"/>
              </a:rPr>
              <a:t>Yêu cầu cần đạt</a:t>
            </a:r>
          </a:p>
        </p:txBody>
      </p:sp>
      <p:sp>
        <p:nvSpPr>
          <p:cNvPr id="22" name="TextBox 21">
            <a:extLst>
              <a:ext uri="{FF2B5EF4-FFF2-40B4-BE49-F238E27FC236}">
                <a16:creationId xmlns:a16="http://schemas.microsoft.com/office/drawing/2014/main" id="{65C0ABC3-AB43-A14F-BAF6-1928C0C2C59C}"/>
              </a:ext>
            </a:extLst>
          </p:cNvPr>
          <p:cNvSpPr txBox="1"/>
          <p:nvPr/>
        </p:nvSpPr>
        <p:spPr>
          <a:xfrm>
            <a:off x="863600" y="1189126"/>
            <a:ext cx="10769600" cy="3970318"/>
          </a:xfrm>
          <a:prstGeom prst="rect">
            <a:avLst/>
          </a:prstGeom>
          <a:noFill/>
        </p:spPr>
        <p:txBody>
          <a:bodyPr wrap="square">
            <a:spAutoFit/>
          </a:bodyPr>
          <a:lstStyle/>
          <a:p>
            <a:r>
              <a:rPr lang="vi-VN" b="1" dirty="0">
                <a:solidFill>
                  <a:srgbClr val="0070C0"/>
                </a:solidFill>
              </a:rPr>
              <a:t>1. Năng lực đặc thù:</a:t>
            </a:r>
          </a:p>
          <a:p>
            <a:r>
              <a:rPr lang="vi-VN" dirty="0">
                <a:solidFill>
                  <a:srgbClr val="0070C0"/>
                </a:solidFill>
              </a:rPr>
              <a:t>-Thực hành vẽ góc vuông</a:t>
            </a:r>
          </a:p>
          <a:p>
            <a:r>
              <a:rPr lang="vi-VN" dirty="0">
                <a:solidFill>
                  <a:srgbClr val="0070C0"/>
                </a:solidFill>
              </a:rPr>
              <a:t>-Thực hiện được việc vẽ đường tròn bằng com pa.</a:t>
            </a:r>
          </a:p>
          <a:p>
            <a:r>
              <a:rPr lang="vi-VN" dirty="0">
                <a:solidFill>
                  <a:srgbClr val="0070C0"/>
                </a:solidFill>
              </a:rPr>
              <a:t>- Phát triển năng lực sử dụng công cụ toán học và năng lực giao tiếp toán học thể hiện qua việc biết quy cách sử dụng ê ke, com pa và ứng dụng vào giải quyết các vấn đé toán học.  Thực hiện nhiệm vụ trang trí hình học, HS sẽ phát triển cảm nhận thẩm mĩ đặc biệt là tính lôgic trong thầm mĩ.</a:t>
            </a:r>
          </a:p>
          <a:p>
            <a:r>
              <a:rPr lang="vi-VN" b="1" dirty="0">
                <a:solidFill>
                  <a:srgbClr val="0070C0"/>
                </a:solidFill>
              </a:rPr>
              <a:t>2. Năng lực chung.</a:t>
            </a:r>
          </a:p>
          <a:p>
            <a:r>
              <a:rPr lang="vi-VN" dirty="0">
                <a:solidFill>
                  <a:srgbClr val="0070C0"/>
                </a:solidFill>
              </a:rPr>
              <a:t>- Năng lực tự chủ, tự học: lắng nghe, trả lời câu hỏi, làm bài tập.</a:t>
            </a:r>
          </a:p>
          <a:p>
            <a:r>
              <a:rPr lang="vi-VN" dirty="0">
                <a:solidFill>
                  <a:srgbClr val="0070C0"/>
                </a:solidFill>
              </a:rPr>
              <a:t>- Năng lực giải quyết vấn đề và sáng tạo: tham gia trò chơi, vận dụng.</a:t>
            </a:r>
          </a:p>
          <a:p>
            <a:r>
              <a:rPr lang="vi-VN" dirty="0">
                <a:solidFill>
                  <a:srgbClr val="0070C0"/>
                </a:solidFill>
              </a:rPr>
              <a:t>- Năng lực giao tiếp và hợp tác: hoạt động nhóm.</a:t>
            </a:r>
          </a:p>
          <a:p>
            <a:r>
              <a:rPr lang="vi-VN" b="1" dirty="0">
                <a:solidFill>
                  <a:srgbClr val="0070C0"/>
                </a:solidFill>
              </a:rPr>
              <a:t>3. Phẩm chất.</a:t>
            </a:r>
          </a:p>
          <a:p>
            <a:r>
              <a:rPr lang="vi-VN" dirty="0">
                <a:solidFill>
                  <a:srgbClr val="0070C0"/>
                </a:solidFill>
              </a:rPr>
              <a:t>- Phẩm chất nhân ái: Có ý thức giúp đỡ lẫn nhau trong hoạt động nhóm để hoàn thành nhiệm vụ.</a:t>
            </a:r>
          </a:p>
          <a:p>
            <a:r>
              <a:rPr lang="vi-VN" dirty="0">
                <a:solidFill>
                  <a:srgbClr val="0070C0"/>
                </a:solidFill>
              </a:rPr>
              <a:t>- Phẩm chất chăm chỉ: Chăm chỉ suy nghĩ, trả lời câu hỏi; làm tốt các bài tập.</a:t>
            </a:r>
          </a:p>
          <a:p>
            <a:r>
              <a:rPr lang="vi-VN" dirty="0">
                <a:solidFill>
                  <a:srgbClr val="0070C0"/>
                </a:solidFill>
              </a:rPr>
              <a:t>- Phẩm chất trách nhiệm: Giữ trật tự, biết lắng nghe, học tập nghiêm túc.</a:t>
            </a:r>
          </a:p>
        </p:txBody>
      </p:sp>
    </p:spTree>
    <p:extLst>
      <p:ext uri="{BB962C8B-B14F-4D97-AF65-F5344CB8AC3E}">
        <p14:creationId xmlns:p14="http://schemas.microsoft.com/office/powerpoint/2010/main" val="2296687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3">
            <a:extLst>
              <a:ext uri="{28A0092B-C50C-407E-A947-70E740481C1C}">
                <a14:useLocalDpi xmlns:a14="http://schemas.microsoft.com/office/drawing/2010/main" val="0"/>
              </a:ext>
            </a:extLst>
          </a:blip>
          <a:srcRect t="7196" b="13228"/>
          <a:stretch/>
        </p:blipFill>
        <p:spPr>
          <a:xfrm>
            <a:off x="1748122" y="-272925"/>
            <a:ext cx="8695756" cy="6125028"/>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24" name="图片 23">
            <a:extLst>
              <a:ext uri="{FF2B5EF4-FFF2-40B4-BE49-F238E27FC236}">
                <a16:creationId xmlns:a16="http://schemas.microsoft.com/office/drawing/2014/main" id="{EFF43178-CBCB-46E0-9655-749BB1FCF08E}"/>
              </a:ext>
            </a:extLst>
          </p:cNvPr>
          <p:cNvPicPr>
            <a:picLocks noChangeAspect="1"/>
          </p:cNvPicPr>
          <p:nvPr/>
        </p:nvPicPr>
        <p:blipFill rotWithShape="1">
          <a:blip r:embed="rId4">
            <a:extLst>
              <a:ext uri="{28A0092B-C50C-407E-A947-70E740481C1C}">
                <a14:useLocalDpi xmlns:a14="http://schemas.microsoft.com/office/drawing/2010/main" val="0"/>
              </a:ext>
            </a:extLst>
          </a:blip>
          <a:srcRect l="59384" t="74921"/>
          <a:stretch/>
        </p:blipFill>
        <p:spPr>
          <a:xfrm>
            <a:off x="9530497" y="4242524"/>
            <a:ext cx="2908246" cy="2692399"/>
          </a:xfrm>
          <a:prstGeom prst="rect">
            <a:avLst/>
          </a:prstGeom>
        </p:spPr>
      </p:pic>
      <p:pic>
        <p:nvPicPr>
          <p:cNvPr id="22" name="图片 21" descr="卡通人物&#10;&#10;低可信度描述已自动生成">
            <a:extLst>
              <a:ext uri="{FF2B5EF4-FFF2-40B4-BE49-F238E27FC236}">
                <a16:creationId xmlns:a16="http://schemas.microsoft.com/office/drawing/2014/main" id="{1E3F6E34-7047-4DDE-AD37-1E02CAEFDEF7}"/>
              </a:ext>
            </a:extLst>
          </p:cNvPr>
          <p:cNvPicPr>
            <a:picLocks noChangeAspect="1"/>
          </p:cNvPicPr>
          <p:nvPr/>
        </p:nvPicPr>
        <p:blipFill rotWithShape="1">
          <a:blip r:embed="rId5">
            <a:extLst>
              <a:ext uri="{28A0092B-C50C-407E-A947-70E740481C1C}">
                <a14:useLocalDpi xmlns:a14="http://schemas.microsoft.com/office/drawing/2010/main" val="0"/>
              </a:ext>
            </a:extLst>
          </a:blip>
          <a:srcRect t="77037" r="68904"/>
          <a:stretch/>
        </p:blipFill>
        <p:spPr>
          <a:xfrm>
            <a:off x="-1" y="3480006"/>
            <a:ext cx="3120571" cy="3454918"/>
          </a:xfrm>
          <a:prstGeom prst="rect">
            <a:avLst/>
          </a:prstGeom>
        </p:spPr>
      </p:pic>
      <p:pic>
        <p:nvPicPr>
          <p:cNvPr id="6" name="图片 5" descr="图片包含 游戏机, 房间, 桌子, 体育&#10;&#10;描述已自动生成">
            <a:extLst>
              <a:ext uri="{FF2B5EF4-FFF2-40B4-BE49-F238E27FC236}">
                <a16:creationId xmlns:a16="http://schemas.microsoft.com/office/drawing/2014/main" id="{BD851D5D-A4FD-4B36-996F-6B7E1A886BD1}"/>
              </a:ext>
            </a:extLst>
          </p:cNvPr>
          <p:cNvPicPr>
            <a:picLocks noChangeAspect="1"/>
          </p:cNvPicPr>
          <p:nvPr/>
        </p:nvPicPr>
        <p:blipFill rotWithShape="1">
          <a:blip r:embed="rId6">
            <a:extLst>
              <a:ext uri="{28A0092B-C50C-407E-A947-70E740481C1C}">
                <a14:useLocalDpi xmlns:a14="http://schemas.microsoft.com/office/drawing/2010/main" val="0"/>
              </a:ext>
            </a:extLst>
          </a:blip>
          <a:srcRect t="73228" r="43201"/>
          <a:stretch/>
        </p:blipFill>
        <p:spPr>
          <a:xfrm>
            <a:off x="805541" y="3498728"/>
            <a:ext cx="4862286" cy="3436196"/>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7">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7">
            <a:extLst>
              <a:ext uri="{28A0092B-C50C-407E-A947-70E740481C1C}">
                <a14:useLocalDpi xmlns:a14="http://schemas.microsoft.com/office/drawing/2010/main" val="0"/>
              </a:ext>
            </a:extLst>
          </a:blip>
          <a:srcRect l="53355" b="49895"/>
          <a:stretch/>
        </p:blipFill>
        <p:spPr>
          <a:xfrm>
            <a:off x="10058400" y="0"/>
            <a:ext cx="2133600" cy="3436196"/>
          </a:xfrm>
          <a:prstGeom prst="rect">
            <a:avLst/>
          </a:prstGeom>
        </p:spPr>
      </p:pic>
      <p:pic>
        <p:nvPicPr>
          <p:cNvPr id="20" name="图片 19" descr="卡通人物&#10;&#10;中度可信度描述已自动生成">
            <a:extLst>
              <a:ext uri="{FF2B5EF4-FFF2-40B4-BE49-F238E27FC236}">
                <a16:creationId xmlns:a16="http://schemas.microsoft.com/office/drawing/2014/main" id="{640FE3C8-F17B-4FF7-AC04-49D3C5834EA5}"/>
              </a:ext>
            </a:extLst>
          </p:cNvPr>
          <p:cNvPicPr>
            <a:picLocks noChangeAspect="1"/>
          </p:cNvPicPr>
          <p:nvPr/>
        </p:nvPicPr>
        <p:blipFill rotWithShape="1">
          <a:blip r:embed="rId7">
            <a:extLst>
              <a:ext uri="{28A0092B-C50C-407E-A947-70E740481C1C}">
                <a14:useLocalDpi xmlns:a14="http://schemas.microsoft.com/office/drawing/2010/main" val="0"/>
              </a:ext>
            </a:extLst>
          </a:blip>
          <a:srcRect l="64779" t="84233"/>
          <a:stretch/>
        </p:blipFill>
        <p:spPr>
          <a:xfrm>
            <a:off x="3926111" y="4655392"/>
            <a:ext cx="3396343" cy="2279532"/>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a:extLst>
              <a:ext uri="{28A0092B-C50C-407E-A947-70E740481C1C}">
                <a14:useLocalDpi xmlns:a14="http://schemas.microsoft.com/office/drawing/2010/main" val="0"/>
              </a:ext>
            </a:extLst>
          </a:blip>
          <a:srcRect t="64645" r="76416" b="17883"/>
          <a:stretch/>
        </p:blipFill>
        <p:spPr>
          <a:xfrm>
            <a:off x="1382949"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7">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48" name="图片 47" descr="卡通人物&#10;&#10;中度可信度描述已自动生成">
            <a:extLst>
              <a:ext uri="{FF2B5EF4-FFF2-40B4-BE49-F238E27FC236}">
                <a16:creationId xmlns:a16="http://schemas.microsoft.com/office/drawing/2014/main" id="{094DFA0E-3D16-4D4B-A099-0F6A96C8488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26587" y="3062701"/>
            <a:ext cx="4698646" cy="4698646"/>
          </a:xfrm>
          <a:prstGeom prst="rect">
            <a:avLst/>
          </a:prstGeom>
        </p:spPr>
      </p:pic>
      <p:pic>
        <p:nvPicPr>
          <p:cNvPr id="7" name="Picture 6">
            <a:extLst>
              <a:ext uri="{FF2B5EF4-FFF2-40B4-BE49-F238E27FC236}">
                <a16:creationId xmlns:a16="http://schemas.microsoft.com/office/drawing/2014/main" id="{1458EF47-CB01-E142-909B-2A9F642D874D}"/>
              </a:ext>
            </a:extLst>
          </p:cNvPr>
          <p:cNvPicPr>
            <a:picLocks noChangeAspect="1"/>
          </p:cNvPicPr>
          <p:nvPr/>
        </p:nvPicPr>
        <p:blipFill>
          <a:blip r:embed="rId9"/>
          <a:stretch>
            <a:fillRect/>
          </a:stretch>
        </p:blipFill>
        <p:spPr>
          <a:xfrm>
            <a:off x="2277658" y="1760865"/>
            <a:ext cx="7686776" cy="2724790"/>
          </a:xfrm>
          <a:prstGeom prst="rect">
            <a:avLst/>
          </a:prstGeom>
        </p:spPr>
      </p:pic>
    </p:spTree>
    <p:extLst>
      <p:ext uri="{BB962C8B-B14F-4D97-AF65-F5344CB8AC3E}">
        <p14:creationId xmlns:p14="http://schemas.microsoft.com/office/powerpoint/2010/main" val="249388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Google Shape;1200;p29">
            <a:extLst>
              <a:ext uri="{FF2B5EF4-FFF2-40B4-BE49-F238E27FC236}">
                <a16:creationId xmlns:a16="http://schemas.microsoft.com/office/drawing/2014/main" id="{1DECCD86-2823-46E0-A10D-E9E978A6523B}"/>
              </a:ext>
            </a:extLst>
          </p:cNvPr>
          <p:cNvSpPr/>
          <p:nvPr/>
        </p:nvSpPr>
        <p:spPr>
          <a:xfrm rot="6239986">
            <a:off x="1423663" y="1432347"/>
            <a:ext cx="1328832" cy="1351762"/>
          </a:xfrm>
          <a:custGeom>
            <a:avLst/>
            <a:gdLst/>
            <a:ahLst/>
            <a:cxnLst/>
            <a:rect l="l" t="t" r="r" b="b"/>
            <a:pathLst>
              <a:path w="49840" h="50700" extrusionOk="0">
                <a:moveTo>
                  <a:pt x="28402" y="0"/>
                </a:moveTo>
                <a:cubicBezTo>
                  <a:pt x="18173" y="0"/>
                  <a:pt x="4965" y="8179"/>
                  <a:pt x="2302" y="20640"/>
                </a:cubicBezTo>
                <a:cubicBezTo>
                  <a:pt x="1" y="31402"/>
                  <a:pt x="2747" y="44057"/>
                  <a:pt x="5307" y="46023"/>
                </a:cubicBezTo>
                <a:cubicBezTo>
                  <a:pt x="7905" y="47953"/>
                  <a:pt x="14659" y="50699"/>
                  <a:pt x="24790" y="50699"/>
                </a:cubicBezTo>
                <a:cubicBezTo>
                  <a:pt x="34922" y="50699"/>
                  <a:pt x="41490" y="46172"/>
                  <a:pt x="45053" y="39900"/>
                </a:cubicBezTo>
                <a:cubicBezTo>
                  <a:pt x="48652" y="33629"/>
                  <a:pt x="49320" y="29955"/>
                  <a:pt x="49580" y="25613"/>
                </a:cubicBezTo>
                <a:cubicBezTo>
                  <a:pt x="49840" y="21234"/>
                  <a:pt x="48096" y="12995"/>
                  <a:pt x="45350" y="9804"/>
                </a:cubicBezTo>
                <a:cubicBezTo>
                  <a:pt x="42603" y="6612"/>
                  <a:pt x="39041" y="2048"/>
                  <a:pt x="32175" y="415"/>
                </a:cubicBezTo>
                <a:cubicBezTo>
                  <a:pt x="30986" y="136"/>
                  <a:pt x="29719" y="0"/>
                  <a:pt x="28402" y="0"/>
                </a:cubicBezTo>
                <a:close/>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pic>
        <p:nvPicPr>
          <p:cNvPr id="32" name="图片 31">
            <a:extLst>
              <a:ext uri="{FF2B5EF4-FFF2-40B4-BE49-F238E27FC236}">
                <a16:creationId xmlns:a16="http://schemas.microsoft.com/office/drawing/2014/main" id="{992622D4-243B-41F5-8C24-E8DE920ACA10}"/>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8656632" y="1300039"/>
            <a:ext cx="3911600" cy="3911600"/>
          </a:xfrm>
          <a:prstGeom prst="rect">
            <a:avLst/>
          </a:prstGeom>
        </p:spPr>
      </p:pic>
      <p:pic>
        <p:nvPicPr>
          <p:cNvPr id="1026" name="Picture 2" descr="Set 10 Bút Bi Hình Que Diêm | Shopee Việt Nam">
            <a:extLst>
              <a:ext uri="{FF2B5EF4-FFF2-40B4-BE49-F238E27FC236}">
                <a16:creationId xmlns:a16="http://schemas.microsoft.com/office/drawing/2014/main" id="{02C436F0-F509-BF43-A36E-168F7592467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75" b="96125" l="10000" r="90000">
                        <a14:foregroundMark x1="36125" y1="4875" x2="36625" y2="13125"/>
                        <a14:foregroundMark x1="35000" y1="6875" x2="40750" y2="11000"/>
                        <a14:foregroundMark x1="40750" y1="11000" x2="38750" y2="15875"/>
                        <a14:foregroundMark x1="33375" y1="7000" x2="33875" y2="10375"/>
                        <a14:foregroundMark x1="35875" y1="90750" x2="35875" y2="96125"/>
                      </a14:backgroundRemoval>
                    </a14:imgEffect>
                  </a14:imgLayer>
                </a14:imgProps>
              </a:ext>
              <a:ext uri="{28A0092B-C50C-407E-A947-70E740481C1C}">
                <a14:useLocalDpi xmlns:a14="http://schemas.microsoft.com/office/drawing/2010/main" val="0"/>
              </a:ext>
            </a:extLst>
          </a:blip>
          <a:srcRect l="21296" r="52593"/>
          <a:stretch/>
        </p:blipFill>
        <p:spPr bwMode="auto">
          <a:xfrm>
            <a:off x="1948380" y="2031999"/>
            <a:ext cx="674382" cy="25827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et 10 Bút Bi Hình Que Diêm | Shopee Việt Nam">
            <a:extLst>
              <a:ext uri="{FF2B5EF4-FFF2-40B4-BE49-F238E27FC236}">
                <a16:creationId xmlns:a16="http://schemas.microsoft.com/office/drawing/2014/main" id="{428319FB-475A-AF42-8B36-38496BF9F119}"/>
              </a:ext>
            </a:extLst>
          </p:cNvPr>
          <p:cNvPicPr>
            <a:picLocks noChangeAspect="1" noChangeArrowheads="1"/>
          </p:cNvPicPr>
          <p:nvPr/>
        </p:nvPicPr>
        <p:blipFill rotWithShape="1">
          <a:blip r:embed="rId3">
            <a:extLst>
              <a:ext uri="{BEBA8EAE-BF5A-486C-A8C5-ECC9F3942E4B}">
                <a14:imgProps xmlns:a14="http://schemas.microsoft.com/office/drawing/2010/main">
                  <a14:imgLayer r:embed="rId5">
                    <a14:imgEffect>
                      <a14:backgroundRemoval t="4875" b="96125" l="10000" r="90000">
                        <a14:foregroundMark x1="36125" y1="4875" x2="36625" y2="13125"/>
                        <a14:foregroundMark x1="35000" y1="6875" x2="40750" y2="11000"/>
                        <a14:foregroundMark x1="40750" y1="11000" x2="38750" y2="15875"/>
                        <a14:foregroundMark x1="33375" y1="7000" x2="33875" y2="10375"/>
                        <a14:foregroundMark x1="35875" y1="90750" x2="35875" y2="96125"/>
                      </a14:backgroundRemoval>
                    </a14:imgEffect>
                  </a14:imgLayer>
                </a14:imgProps>
              </a:ext>
              <a:ext uri="{28A0092B-C50C-407E-A947-70E740481C1C}">
                <a14:useLocalDpi xmlns:a14="http://schemas.microsoft.com/office/drawing/2010/main" val="0"/>
              </a:ext>
            </a:extLst>
          </a:blip>
          <a:srcRect l="21296" r="52593"/>
          <a:stretch/>
        </p:blipFill>
        <p:spPr bwMode="auto">
          <a:xfrm>
            <a:off x="8174764" y="1964469"/>
            <a:ext cx="674382" cy="25827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et 10 Bút Bi Hình Que Diêm | Shopee Việt Nam">
            <a:extLst>
              <a:ext uri="{FF2B5EF4-FFF2-40B4-BE49-F238E27FC236}">
                <a16:creationId xmlns:a16="http://schemas.microsoft.com/office/drawing/2014/main" id="{88BB5D25-F06F-9445-9E6C-6BC31453BC4D}"/>
              </a:ext>
            </a:extLst>
          </p:cNvPr>
          <p:cNvPicPr>
            <a:picLocks noChangeAspect="1" noChangeArrowheads="1"/>
          </p:cNvPicPr>
          <p:nvPr/>
        </p:nvPicPr>
        <p:blipFill rotWithShape="1">
          <a:blip r:embed="rId3">
            <a:extLst>
              <a:ext uri="{BEBA8EAE-BF5A-486C-A8C5-ECC9F3942E4B}">
                <a14:imgProps xmlns:a14="http://schemas.microsoft.com/office/drawing/2010/main">
                  <a14:imgLayer r:embed="rId6">
                    <a14:imgEffect>
                      <a14:backgroundRemoval t="4875" b="96125" l="10000" r="90000">
                        <a14:foregroundMark x1="36125" y1="4875" x2="36625" y2="13125"/>
                        <a14:foregroundMark x1="35000" y1="6875" x2="40750" y2="11000"/>
                        <a14:foregroundMark x1="40750" y1="11000" x2="38750" y2="15875"/>
                        <a14:foregroundMark x1="33375" y1="7000" x2="33875" y2="10375"/>
                        <a14:foregroundMark x1="35875" y1="90750" x2="35875" y2="96125"/>
                      </a14:backgroundRemoval>
                    </a14:imgEffect>
                  </a14:imgLayer>
                </a14:imgProps>
              </a:ext>
              <a:ext uri="{28A0092B-C50C-407E-A947-70E740481C1C}">
                <a14:useLocalDpi xmlns:a14="http://schemas.microsoft.com/office/drawing/2010/main" val="0"/>
              </a:ext>
            </a:extLst>
          </a:blip>
          <a:srcRect l="21296" r="52593"/>
          <a:stretch/>
        </p:blipFill>
        <p:spPr bwMode="auto">
          <a:xfrm>
            <a:off x="4371387" y="1998533"/>
            <a:ext cx="674382" cy="25827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et 10 Bút Bi Hình Que Diêm | Shopee Việt Nam">
            <a:extLst>
              <a:ext uri="{FF2B5EF4-FFF2-40B4-BE49-F238E27FC236}">
                <a16:creationId xmlns:a16="http://schemas.microsoft.com/office/drawing/2014/main" id="{DC099F1D-993A-B64B-A265-05AB75B27D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7">
                    <a14:imgEffect>
                      <a14:backgroundRemoval t="4875" b="96125" l="10000" r="90000">
                        <a14:foregroundMark x1="36125" y1="4875" x2="36625" y2="13125"/>
                        <a14:foregroundMark x1="35000" y1="6875" x2="40750" y2="11000"/>
                        <a14:foregroundMark x1="40750" y1="11000" x2="38750" y2="15875"/>
                        <a14:foregroundMark x1="33375" y1="7000" x2="33875" y2="10375"/>
                        <a14:foregroundMark x1="35875" y1="90750" x2="35875" y2="96125"/>
                      </a14:backgroundRemoval>
                    </a14:imgEffect>
                  </a14:imgLayer>
                </a14:imgProps>
              </a:ext>
              <a:ext uri="{28A0092B-C50C-407E-A947-70E740481C1C}">
                <a14:useLocalDpi xmlns:a14="http://schemas.microsoft.com/office/drawing/2010/main" val="0"/>
              </a:ext>
            </a:extLst>
          </a:blip>
          <a:srcRect l="21296" r="52593"/>
          <a:stretch/>
        </p:blipFill>
        <p:spPr bwMode="auto">
          <a:xfrm>
            <a:off x="6973742" y="2031996"/>
            <a:ext cx="674382" cy="25827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et 10 Bút Bi Hình Que Diêm | Shopee Việt Nam">
            <a:extLst>
              <a:ext uri="{FF2B5EF4-FFF2-40B4-BE49-F238E27FC236}">
                <a16:creationId xmlns:a16="http://schemas.microsoft.com/office/drawing/2014/main" id="{214D4899-69CE-4649-BF52-02E3F7447586}"/>
              </a:ext>
            </a:extLst>
          </p:cNvPr>
          <p:cNvPicPr>
            <a:picLocks noChangeAspect="1" noChangeArrowheads="1"/>
          </p:cNvPicPr>
          <p:nvPr/>
        </p:nvPicPr>
        <p:blipFill rotWithShape="1">
          <a:blip r:embed="rId3">
            <a:extLst>
              <a:ext uri="{BEBA8EAE-BF5A-486C-A8C5-ECC9F3942E4B}">
                <a14:imgProps xmlns:a14="http://schemas.microsoft.com/office/drawing/2010/main">
                  <a14:imgLayer r:embed="rId8">
                    <a14:imgEffect>
                      <a14:backgroundRemoval t="4875" b="96125" l="10000" r="90000">
                        <a14:foregroundMark x1="36125" y1="4875" x2="36625" y2="13125"/>
                        <a14:foregroundMark x1="35000" y1="6875" x2="40750" y2="11000"/>
                        <a14:foregroundMark x1="40750" y1="11000" x2="38750" y2="15875"/>
                        <a14:foregroundMark x1="33375" y1="7000" x2="33875" y2="10375"/>
                        <a14:foregroundMark x1="35875" y1="90750" x2="35875" y2="96125"/>
                      </a14:backgroundRemoval>
                    </a14:imgEffect>
                  </a14:imgLayer>
                </a14:imgProps>
              </a:ext>
              <a:ext uri="{28A0092B-C50C-407E-A947-70E740481C1C}">
                <a14:useLocalDpi xmlns:a14="http://schemas.microsoft.com/office/drawing/2010/main" val="0"/>
              </a:ext>
            </a:extLst>
          </a:blip>
          <a:srcRect l="21296" r="52593"/>
          <a:stretch/>
        </p:blipFill>
        <p:spPr bwMode="auto">
          <a:xfrm>
            <a:off x="3094068" y="1909030"/>
            <a:ext cx="674382" cy="25827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Set 10 Bút Bi Hình Que Diêm | Shopee Việt Nam">
            <a:extLst>
              <a:ext uri="{FF2B5EF4-FFF2-40B4-BE49-F238E27FC236}">
                <a16:creationId xmlns:a16="http://schemas.microsoft.com/office/drawing/2014/main" id="{6C32E645-8695-9848-9B5F-C36760EE6AEF}"/>
              </a:ext>
            </a:extLst>
          </p:cNvPr>
          <p:cNvPicPr>
            <a:picLocks noChangeAspect="1" noChangeArrowheads="1"/>
          </p:cNvPicPr>
          <p:nvPr/>
        </p:nvPicPr>
        <p:blipFill rotWithShape="1">
          <a:blip r:embed="rId3">
            <a:extLst>
              <a:ext uri="{BEBA8EAE-BF5A-486C-A8C5-ECC9F3942E4B}">
                <a14:imgProps xmlns:a14="http://schemas.microsoft.com/office/drawing/2010/main">
                  <a14:imgLayer r:embed="rId9">
                    <a14:imgEffect>
                      <a14:backgroundRemoval t="4875" b="96125" l="10000" r="90000">
                        <a14:foregroundMark x1="36125" y1="4875" x2="36625" y2="13125"/>
                        <a14:foregroundMark x1="35000" y1="6875" x2="40750" y2="11000"/>
                        <a14:foregroundMark x1="40750" y1="11000" x2="38750" y2="15875"/>
                        <a14:foregroundMark x1="33375" y1="7000" x2="33875" y2="10375"/>
                        <a14:foregroundMark x1="35875" y1="90750" x2="35875" y2="96125"/>
                      </a14:backgroundRemoval>
                    </a14:imgEffect>
                  </a14:imgLayer>
                </a14:imgProps>
              </a:ext>
              <a:ext uri="{28A0092B-C50C-407E-A947-70E740481C1C}">
                <a14:useLocalDpi xmlns:a14="http://schemas.microsoft.com/office/drawing/2010/main" val="0"/>
              </a:ext>
            </a:extLst>
          </a:blip>
          <a:srcRect l="21296" r="52593"/>
          <a:stretch/>
        </p:blipFill>
        <p:spPr bwMode="auto">
          <a:xfrm>
            <a:off x="5885219" y="2031997"/>
            <a:ext cx="674382" cy="25827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6ABF58D-440D-784D-BD6F-3C1F10C44C93}"/>
              </a:ext>
            </a:extLst>
          </p:cNvPr>
          <p:cNvPicPr>
            <a:picLocks noChangeAspect="1"/>
          </p:cNvPicPr>
          <p:nvPr/>
        </p:nvPicPr>
        <p:blipFill>
          <a:blip r:embed="rId10"/>
          <a:stretch>
            <a:fillRect/>
          </a:stretch>
        </p:blipFill>
        <p:spPr>
          <a:xfrm>
            <a:off x="1113930" y="512639"/>
            <a:ext cx="6819900" cy="1574800"/>
          </a:xfrm>
          <a:prstGeom prst="rect">
            <a:avLst/>
          </a:prstGeom>
        </p:spPr>
      </p:pic>
    </p:spTree>
    <p:extLst>
      <p:ext uri="{BB962C8B-B14F-4D97-AF65-F5344CB8AC3E}">
        <p14:creationId xmlns:p14="http://schemas.microsoft.com/office/powerpoint/2010/main" val="99172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anim calcmode="lin" valueType="num">
                                      <p:cBhvr>
                                        <p:cTn id="8" dur="2000" fill="hold"/>
                                        <p:tgtEl>
                                          <p:spTgt spid="32"/>
                                        </p:tgtEl>
                                        <p:attrNameLst>
                                          <p:attrName>ppt_w</p:attrName>
                                        </p:attrNameLst>
                                      </p:cBhvr>
                                      <p:tavLst>
                                        <p:tav tm="0" fmla="#ppt_w*sin(2.5*pi*$)">
                                          <p:val>
                                            <p:fltVal val="0"/>
                                          </p:val>
                                        </p:tav>
                                        <p:tav tm="100000">
                                          <p:val>
                                            <p:fltVal val="1"/>
                                          </p:val>
                                        </p:tav>
                                      </p:tavLst>
                                    </p:anim>
                                    <p:anim calcmode="lin" valueType="num">
                                      <p:cBhvr>
                                        <p:cTn id="9" dur="20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Google Shape;1200;p29">
            <a:extLst>
              <a:ext uri="{FF2B5EF4-FFF2-40B4-BE49-F238E27FC236}">
                <a16:creationId xmlns:a16="http://schemas.microsoft.com/office/drawing/2014/main" id="{1DECCD86-2823-46E0-A10D-E9E978A6523B}"/>
              </a:ext>
            </a:extLst>
          </p:cNvPr>
          <p:cNvSpPr/>
          <p:nvPr/>
        </p:nvSpPr>
        <p:spPr>
          <a:xfrm rot="6239986">
            <a:off x="1423663" y="1432347"/>
            <a:ext cx="1328832" cy="1351762"/>
          </a:xfrm>
          <a:custGeom>
            <a:avLst/>
            <a:gdLst/>
            <a:ahLst/>
            <a:cxnLst/>
            <a:rect l="l" t="t" r="r" b="b"/>
            <a:pathLst>
              <a:path w="49840" h="50700" extrusionOk="0">
                <a:moveTo>
                  <a:pt x="28402" y="0"/>
                </a:moveTo>
                <a:cubicBezTo>
                  <a:pt x="18173" y="0"/>
                  <a:pt x="4965" y="8179"/>
                  <a:pt x="2302" y="20640"/>
                </a:cubicBezTo>
                <a:cubicBezTo>
                  <a:pt x="1" y="31402"/>
                  <a:pt x="2747" y="44057"/>
                  <a:pt x="5307" y="46023"/>
                </a:cubicBezTo>
                <a:cubicBezTo>
                  <a:pt x="7905" y="47953"/>
                  <a:pt x="14659" y="50699"/>
                  <a:pt x="24790" y="50699"/>
                </a:cubicBezTo>
                <a:cubicBezTo>
                  <a:pt x="34922" y="50699"/>
                  <a:pt x="41490" y="46172"/>
                  <a:pt x="45053" y="39900"/>
                </a:cubicBezTo>
                <a:cubicBezTo>
                  <a:pt x="48652" y="33629"/>
                  <a:pt x="49320" y="29955"/>
                  <a:pt x="49580" y="25613"/>
                </a:cubicBezTo>
                <a:cubicBezTo>
                  <a:pt x="49840" y="21234"/>
                  <a:pt x="48096" y="12995"/>
                  <a:pt x="45350" y="9804"/>
                </a:cubicBezTo>
                <a:cubicBezTo>
                  <a:pt x="42603" y="6612"/>
                  <a:pt x="39041" y="2048"/>
                  <a:pt x="32175" y="415"/>
                </a:cubicBezTo>
                <a:cubicBezTo>
                  <a:pt x="30986" y="136"/>
                  <a:pt x="29719" y="0"/>
                  <a:pt x="28402" y="0"/>
                </a:cubicBezTo>
                <a:close/>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pic>
        <p:nvPicPr>
          <p:cNvPr id="32" name="图片 31">
            <a:extLst>
              <a:ext uri="{FF2B5EF4-FFF2-40B4-BE49-F238E27FC236}">
                <a16:creationId xmlns:a16="http://schemas.microsoft.com/office/drawing/2014/main" id="{992622D4-243B-41F5-8C24-E8DE920ACA10}"/>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8656632" y="1300039"/>
            <a:ext cx="3911600" cy="3911600"/>
          </a:xfrm>
          <a:prstGeom prst="rect">
            <a:avLst/>
          </a:prstGeom>
        </p:spPr>
      </p:pic>
      <p:pic>
        <p:nvPicPr>
          <p:cNvPr id="1026" name="Picture 2" descr="Set 10 Bút Bi Hình Que Diêm | Shopee Việt Nam">
            <a:extLst>
              <a:ext uri="{FF2B5EF4-FFF2-40B4-BE49-F238E27FC236}">
                <a16:creationId xmlns:a16="http://schemas.microsoft.com/office/drawing/2014/main" id="{02C436F0-F509-BF43-A36E-168F7592467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75" b="96125" l="10000" r="90000">
                        <a14:foregroundMark x1="36125" y1="4875" x2="36625" y2="13125"/>
                        <a14:foregroundMark x1="35000" y1="6875" x2="40750" y2="11000"/>
                        <a14:foregroundMark x1="40750" y1="11000" x2="38750" y2="15875"/>
                        <a14:foregroundMark x1="33375" y1="7000" x2="33875" y2="10375"/>
                        <a14:foregroundMark x1="35875" y1="90750" x2="35875" y2="96125"/>
                      </a14:backgroundRemoval>
                    </a14:imgEffect>
                  </a14:imgLayer>
                </a14:imgProps>
              </a:ext>
              <a:ext uri="{28A0092B-C50C-407E-A947-70E740481C1C}">
                <a14:useLocalDpi xmlns:a14="http://schemas.microsoft.com/office/drawing/2010/main" val="0"/>
              </a:ext>
            </a:extLst>
          </a:blip>
          <a:srcRect l="21296" r="52593"/>
          <a:stretch/>
        </p:blipFill>
        <p:spPr bwMode="auto">
          <a:xfrm>
            <a:off x="-825492" y="2155107"/>
            <a:ext cx="674382" cy="25827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et 10 Bút Bi Hình Que Diêm | Shopee Việt Nam">
            <a:extLst>
              <a:ext uri="{FF2B5EF4-FFF2-40B4-BE49-F238E27FC236}">
                <a16:creationId xmlns:a16="http://schemas.microsoft.com/office/drawing/2014/main" id="{428319FB-475A-AF42-8B36-38496BF9F119}"/>
              </a:ext>
            </a:extLst>
          </p:cNvPr>
          <p:cNvPicPr>
            <a:picLocks noChangeAspect="1" noChangeArrowheads="1"/>
          </p:cNvPicPr>
          <p:nvPr/>
        </p:nvPicPr>
        <p:blipFill rotWithShape="1">
          <a:blip r:embed="rId3">
            <a:extLst>
              <a:ext uri="{BEBA8EAE-BF5A-486C-A8C5-ECC9F3942E4B}">
                <a14:imgProps xmlns:a14="http://schemas.microsoft.com/office/drawing/2010/main">
                  <a14:imgLayer r:embed="rId5">
                    <a14:imgEffect>
                      <a14:backgroundRemoval t="4875" b="96125" l="10000" r="90000">
                        <a14:foregroundMark x1="36125" y1="4875" x2="36625" y2="13125"/>
                        <a14:foregroundMark x1="35000" y1="6875" x2="40750" y2="11000"/>
                        <a14:foregroundMark x1="40750" y1="11000" x2="38750" y2="15875"/>
                        <a14:foregroundMark x1="33375" y1="7000" x2="33875" y2="10375"/>
                        <a14:foregroundMark x1="35875" y1="90750" x2="35875" y2="96125"/>
                      </a14:backgroundRemoval>
                    </a14:imgEffect>
                  </a14:imgLayer>
                </a14:imgProps>
              </a:ext>
              <a:ext uri="{28A0092B-C50C-407E-A947-70E740481C1C}">
                <a14:useLocalDpi xmlns:a14="http://schemas.microsoft.com/office/drawing/2010/main" val="0"/>
              </a:ext>
            </a:extLst>
          </a:blip>
          <a:srcRect l="21296" r="52593"/>
          <a:stretch/>
        </p:blipFill>
        <p:spPr bwMode="auto">
          <a:xfrm rot="5400000">
            <a:off x="2956549" y="-1742075"/>
            <a:ext cx="674382" cy="25827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et 10 Bút Bi Hình Que Diêm | Shopee Việt Nam">
            <a:extLst>
              <a:ext uri="{FF2B5EF4-FFF2-40B4-BE49-F238E27FC236}">
                <a16:creationId xmlns:a16="http://schemas.microsoft.com/office/drawing/2014/main" id="{88BB5D25-F06F-9445-9E6C-6BC31453BC4D}"/>
              </a:ext>
            </a:extLst>
          </p:cNvPr>
          <p:cNvPicPr>
            <a:picLocks noChangeAspect="1" noChangeArrowheads="1"/>
          </p:cNvPicPr>
          <p:nvPr/>
        </p:nvPicPr>
        <p:blipFill rotWithShape="1">
          <a:blip r:embed="rId3">
            <a:extLst>
              <a:ext uri="{BEBA8EAE-BF5A-486C-A8C5-ECC9F3942E4B}">
                <a14:imgProps xmlns:a14="http://schemas.microsoft.com/office/drawing/2010/main">
                  <a14:imgLayer r:embed="rId6">
                    <a14:imgEffect>
                      <a14:backgroundRemoval t="4875" b="96125" l="10000" r="90000">
                        <a14:foregroundMark x1="36125" y1="4875" x2="36625" y2="13125"/>
                        <a14:foregroundMark x1="35000" y1="6875" x2="40750" y2="11000"/>
                        <a14:foregroundMark x1="40750" y1="11000" x2="38750" y2="15875"/>
                        <a14:foregroundMark x1="33375" y1="7000" x2="33875" y2="10375"/>
                        <a14:foregroundMark x1="35875" y1="90750" x2="35875" y2="96125"/>
                      </a14:backgroundRemoval>
                    </a14:imgEffect>
                  </a14:imgLayer>
                </a14:imgProps>
              </a:ext>
              <a:ext uri="{28A0092B-C50C-407E-A947-70E740481C1C}">
                <a14:useLocalDpi xmlns:a14="http://schemas.microsoft.com/office/drawing/2010/main" val="0"/>
              </a:ext>
            </a:extLst>
          </a:blip>
          <a:srcRect l="21296" r="52593"/>
          <a:stretch/>
        </p:blipFill>
        <p:spPr bwMode="auto">
          <a:xfrm rot="5400000">
            <a:off x="5548028" y="-1712092"/>
            <a:ext cx="674382" cy="25827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et 10 Bút Bi Hình Que Diêm | Shopee Việt Nam">
            <a:extLst>
              <a:ext uri="{FF2B5EF4-FFF2-40B4-BE49-F238E27FC236}">
                <a16:creationId xmlns:a16="http://schemas.microsoft.com/office/drawing/2014/main" id="{DC099F1D-993A-B64B-A265-05AB75B27D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7">
                    <a14:imgEffect>
                      <a14:backgroundRemoval t="4875" b="96125" l="10000" r="90000">
                        <a14:foregroundMark x1="36125" y1="4875" x2="36625" y2="13125"/>
                        <a14:foregroundMark x1="35000" y1="6875" x2="40750" y2="11000"/>
                        <a14:foregroundMark x1="40750" y1="11000" x2="38750" y2="15875"/>
                        <a14:foregroundMark x1="33375" y1="7000" x2="33875" y2="10375"/>
                        <a14:foregroundMark x1="35875" y1="90750" x2="35875" y2="96125"/>
                      </a14:backgroundRemoval>
                    </a14:imgEffect>
                  </a14:imgLayer>
                </a14:imgProps>
              </a:ext>
              <a:ext uri="{28A0092B-C50C-407E-A947-70E740481C1C}">
                <a14:useLocalDpi xmlns:a14="http://schemas.microsoft.com/office/drawing/2010/main" val="0"/>
              </a:ext>
            </a:extLst>
          </a:blip>
          <a:srcRect l="21296" r="52593"/>
          <a:stretch/>
        </p:blipFill>
        <p:spPr bwMode="auto">
          <a:xfrm rot="5400000">
            <a:off x="5539287" y="5903823"/>
            <a:ext cx="674382" cy="25827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et 10 Bút Bi Hình Que Diêm | Shopee Việt Nam">
            <a:extLst>
              <a:ext uri="{FF2B5EF4-FFF2-40B4-BE49-F238E27FC236}">
                <a16:creationId xmlns:a16="http://schemas.microsoft.com/office/drawing/2014/main" id="{214D4899-69CE-4649-BF52-02E3F7447586}"/>
              </a:ext>
            </a:extLst>
          </p:cNvPr>
          <p:cNvPicPr>
            <a:picLocks noChangeAspect="1" noChangeArrowheads="1"/>
          </p:cNvPicPr>
          <p:nvPr/>
        </p:nvPicPr>
        <p:blipFill rotWithShape="1">
          <a:blip r:embed="rId3">
            <a:extLst>
              <a:ext uri="{BEBA8EAE-BF5A-486C-A8C5-ECC9F3942E4B}">
                <a14:imgProps xmlns:a14="http://schemas.microsoft.com/office/drawing/2010/main">
                  <a14:imgLayer r:embed="rId8">
                    <a14:imgEffect>
                      <a14:backgroundRemoval t="4875" b="96125" l="10000" r="90000">
                        <a14:foregroundMark x1="36125" y1="4875" x2="36625" y2="13125"/>
                        <a14:foregroundMark x1="35000" y1="6875" x2="40750" y2="11000"/>
                        <a14:foregroundMark x1="40750" y1="11000" x2="38750" y2="15875"/>
                        <a14:foregroundMark x1="33375" y1="7000" x2="33875" y2="10375"/>
                        <a14:foregroundMark x1="35875" y1="90750" x2="35875" y2="96125"/>
                      </a14:backgroundRemoval>
                    </a14:imgEffect>
                  </a14:imgLayer>
                </a14:imgProps>
              </a:ext>
              <a:ext uri="{28A0092B-C50C-407E-A947-70E740481C1C}">
                <a14:useLocalDpi xmlns:a14="http://schemas.microsoft.com/office/drawing/2010/main" val="0"/>
              </a:ext>
            </a:extLst>
          </a:blip>
          <a:srcRect l="21296" r="52593"/>
          <a:stretch/>
        </p:blipFill>
        <p:spPr bwMode="auto">
          <a:xfrm>
            <a:off x="12434414" y="2155107"/>
            <a:ext cx="674382" cy="25827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Set 10 Bút Bi Hình Que Diêm | Shopee Việt Nam">
            <a:extLst>
              <a:ext uri="{FF2B5EF4-FFF2-40B4-BE49-F238E27FC236}">
                <a16:creationId xmlns:a16="http://schemas.microsoft.com/office/drawing/2014/main" id="{6C32E645-8695-9848-9B5F-C36760EE6AEF}"/>
              </a:ext>
            </a:extLst>
          </p:cNvPr>
          <p:cNvPicPr>
            <a:picLocks noChangeAspect="1" noChangeArrowheads="1"/>
          </p:cNvPicPr>
          <p:nvPr/>
        </p:nvPicPr>
        <p:blipFill rotWithShape="1">
          <a:blip r:embed="rId3">
            <a:extLst>
              <a:ext uri="{BEBA8EAE-BF5A-486C-A8C5-ECC9F3942E4B}">
                <a14:imgProps xmlns:a14="http://schemas.microsoft.com/office/drawing/2010/main">
                  <a14:imgLayer r:embed="rId9">
                    <a14:imgEffect>
                      <a14:backgroundRemoval t="4875" b="96125" l="10000" r="90000">
                        <a14:foregroundMark x1="36125" y1="4875" x2="36625" y2="13125"/>
                        <a14:foregroundMark x1="35000" y1="6875" x2="40750" y2="11000"/>
                        <a14:foregroundMark x1="40750" y1="11000" x2="38750" y2="15875"/>
                        <a14:foregroundMark x1="33375" y1="7000" x2="33875" y2="10375"/>
                        <a14:foregroundMark x1="35875" y1="90750" x2="35875" y2="96125"/>
                      </a14:backgroundRemoval>
                    </a14:imgEffect>
                  </a14:imgLayer>
                </a14:imgProps>
              </a:ext>
              <a:ext uri="{28A0092B-C50C-407E-A947-70E740481C1C}">
                <a14:useLocalDpi xmlns:a14="http://schemas.microsoft.com/office/drawing/2010/main" val="0"/>
              </a:ext>
            </a:extLst>
          </a:blip>
          <a:srcRect l="21296" r="52593"/>
          <a:stretch/>
        </p:blipFill>
        <p:spPr bwMode="auto">
          <a:xfrm rot="5400000">
            <a:off x="2956547" y="5974313"/>
            <a:ext cx="674382" cy="25827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030D139-7FB2-D141-BFBD-D1F5C7A6AC82}"/>
              </a:ext>
            </a:extLst>
          </p:cNvPr>
          <p:cNvPicPr>
            <a:picLocks noChangeAspect="1"/>
          </p:cNvPicPr>
          <p:nvPr/>
        </p:nvPicPr>
        <p:blipFill>
          <a:blip r:embed="rId10"/>
          <a:stretch>
            <a:fillRect/>
          </a:stretch>
        </p:blipFill>
        <p:spPr>
          <a:xfrm>
            <a:off x="842811" y="580307"/>
            <a:ext cx="6819900" cy="1574800"/>
          </a:xfrm>
          <a:prstGeom prst="rect">
            <a:avLst/>
          </a:prstGeom>
        </p:spPr>
      </p:pic>
    </p:spTree>
    <p:extLst>
      <p:ext uri="{BB962C8B-B14F-4D97-AF65-F5344CB8AC3E}">
        <p14:creationId xmlns:p14="http://schemas.microsoft.com/office/powerpoint/2010/main" val="996365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anim calcmode="lin" valueType="num">
                                      <p:cBhvr>
                                        <p:cTn id="8" dur="2000" fill="hold"/>
                                        <p:tgtEl>
                                          <p:spTgt spid="32"/>
                                        </p:tgtEl>
                                        <p:attrNameLst>
                                          <p:attrName>ppt_w</p:attrName>
                                        </p:attrNameLst>
                                      </p:cBhvr>
                                      <p:tavLst>
                                        <p:tav tm="0" fmla="#ppt_w*sin(2.5*pi*$)">
                                          <p:val>
                                            <p:fltVal val="0"/>
                                          </p:val>
                                        </p:tav>
                                        <p:tav tm="100000">
                                          <p:val>
                                            <p:fltVal val="1"/>
                                          </p:val>
                                        </p:tav>
                                      </p:tavLst>
                                    </p:anim>
                                    <p:anim calcmode="lin" valueType="num">
                                      <p:cBhvr>
                                        <p:cTn id="9" dur="2000" fill="hold"/>
                                        <p:tgtEl>
                                          <p:spTgt spid="32"/>
                                        </p:tgtEl>
                                        <p:attrNameLst>
                                          <p:attrName>ppt_h</p:attrName>
                                        </p:attrNameLst>
                                      </p:cBhvr>
                                      <p:tavLst>
                                        <p:tav tm="0">
                                          <p:val>
                                            <p:strVal val="#ppt_h"/>
                                          </p:val>
                                        </p:tav>
                                        <p:tav tm="100000">
                                          <p:val>
                                            <p:strVal val="#ppt_h"/>
                                          </p:val>
                                        </p:tav>
                                      </p:tavLst>
                                    </p:anim>
                                  </p:childTnLst>
                                </p:cTn>
                              </p:par>
                              <p:par>
                                <p:cTn id="10" presetID="42" presetClass="path" presetSubtype="0" accel="50000" decel="50000" fill="hold" nodeType="withEffect">
                                  <p:stCondLst>
                                    <p:cond delay="0"/>
                                  </p:stCondLst>
                                  <p:childTnLst>
                                    <p:animMotion origin="layout" path="M -2.08333E-6 7.40741E-7 L 0.00078 -0.37662 " pathEditMode="relative" rAng="0" ptsTypes="AA">
                                      <p:cBhvr>
                                        <p:cTn id="11" dur="2000" fill="hold"/>
                                        <p:tgtEl>
                                          <p:spTgt spid="20"/>
                                        </p:tgtEl>
                                        <p:attrNameLst>
                                          <p:attrName>ppt_x</p:attrName>
                                          <p:attrName>ppt_y</p:attrName>
                                        </p:attrNameLst>
                                      </p:cBhvr>
                                      <p:rCtr x="39" y="-18843"/>
                                    </p:animMotion>
                                  </p:childTnLst>
                                </p:cTn>
                              </p:par>
                              <p:par>
                                <p:cTn id="12" presetID="42" presetClass="path" presetSubtype="0" accel="50000" decel="50000" fill="hold" nodeType="withEffect">
                                  <p:stCondLst>
                                    <p:cond delay="0"/>
                                  </p:stCondLst>
                                  <p:childTnLst>
                                    <p:animMotion origin="layout" path="M -1.04167E-6 -4.07407E-6 L 0.00248 -0.35833 " pathEditMode="relative" rAng="0" ptsTypes="AA">
                                      <p:cBhvr>
                                        <p:cTn id="13" dur="2000" fill="hold"/>
                                        <p:tgtEl>
                                          <p:spTgt spid="18"/>
                                        </p:tgtEl>
                                        <p:attrNameLst>
                                          <p:attrName>ppt_x</p:attrName>
                                          <p:attrName>ppt_y</p:attrName>
                                        </p:attrNameLst>
                                      </p:cBhvr>
                                      <p:rCtr x="117" y="-17917"/>
                                    </p:animMotion>
                                  </p:childTnLst>
                                </p:cTn>
                              </p:par>
                              <p:par>
                                <p:cTn id="14" presetID="42" presetClass="path" presetSubtype="0" accel="50000" decel="50000" fill="hold" nodeType="withEffect">
                                  <p:stCondLst>
                                    <p:cond delay="0"/>
                                  </p:stCondLst>
                                  <p:childTnLst>
                                    <p:animMotion origin="layout" path="M 3.95833E-6 3.7037E-6 L 0.20416 -0.00255 " pathEditMode="relative" rAng="0" ptsTypes="AA">
                                      <p:cBhvr>
                                        <p:cTn id="15" dur="2000" fill="hold"/>
                                        <p:tgtEl>
                                          <p:spTgt spid="1026"/>
                                        </p:tgtEl>
                                        <p:attrNameLst>
                                          <p:attrName>ppt_x</p:attrName>
                                          <p:attrName>ppt_y</p:attrName>
                                        </p:attrNameLst>
                                      </p:cBhvr>
                                      <p:rCtr x="10208" y="-139"/>
                                    </p:animMotion>
                                  </p:childTnLst>
                                </p:cTn>
                              </p:par>
                              <p:par>
                                <p:cTn id="16" presetID="42" presetClass="path" presetSubtype="0" accel="50000" decel="50000" fill="hold" nodeType="withEffect">
                                  <p:stCondLst>
                                    <p:cond delay="0"/>
                                  </p:stCondLst>
                                  <p:childTnLst>
                                    <p:animMotion origin="layout" path="M -2.08333E-6 -7.40741E-7 L -0.0013 0.37986 " pathEditMode="relative" rAng="0" ptsTypes="AA">
                                      <p:cBhvr>
                                        <p:cTn id="17" dur="2000" fill="hold"/>
                                        <p:tgtEl>
                                          <p:spTgt spid="13"/>
                                        </p:tgtEl>
                                        <p:attrNameLst>
                                          <p:attrName>ppt_x</p:attrName>
                                          <p:attrName>ppt_y</p:attrName>
                                        </p:attrNameLst>
                                      </p:cBhvr>
                                      <p:rCtr x="-65" y="18981"/>
                                    </p:animMotion>
                                  </p:childTnLst>
                                </p:cTn>
                              </p:par>
                              <p:par>
                                <p:cTn id="18" presetID="42" presetClass="path" presetSubtype="0" accel="50000" decel="50000" fill="hold" nodeType="withEffect">
                                  <p:stCondLst>
                                    <p:cond delay="0"/>
                                  </p:stCondLst>
                                  <p:childTnLst>
                                    <p:animMotion origin="layout" path="M -2.29167E-6 2.59259E-6 L 0.00274 0.37569 " pathEditMode="relative" rAng="0" ptsTypes="AA">
                                      <p:cBhvr>
                                        <p:cTn id="19" dur="2000" fill="hold"/>
                                        <p:tgtEl>
                                          <p:spTgt spid="14"/>
                                        </p:tgtEl>
                                        <p:attrNameLst>
                                          <p:attrName>ppt_x</p:attrName>
                                          <p:attrName>ppt_y</p:attrName>
                                        </p:attrNameLst>
                                      </p:cBhvr>
                                      <p:rCtr x="130" y="18773"/>
                                    </p:animMotion>
                                  </p:childTnLst>
                                </p:cTn>
                              </p:par>
                              <p:par>
                                <p:cTn id="20" presetID="42" presetClass="path" presetSubtype="0" accel="50000" decel="50000" fill="hold" nodeType="withEffect">
                                  <p:stCondLst>
                                    <p:cond delay="0"/>
                                  </p:stCondLst>
                                  <p:childTnLst>
                                    <p:animMotion origin="layout" path="M 3.95833E-6 3.7037E-6 L -0.45886 -0.00255 " pathEditMode="relative" rAng="0" ptsTypes="AA">
                                      <p:cBhvr>
                                        <p:cTn id="21" dur="2000" fill="hold"/>
                                        <p:tgtEl>
                                          <p:spTgt spid="19"/>
                                        </p:tgtEl>
                                        <p:attrNameLst>
                                          <p:attrName>ppt_x</p:attrName>
                                          <p:attrName>ppt_y</p:attrName>
                                        </p:attrNameLst>
                                      </p:cBhvr>
                                      <p:rCtr x="-22943"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3">
            <a:extLst>
              <a:ext uri="{28A0092B-C50C-407E-A947-70E740481C1C}">
                <a14:useLocalDpi xmlns:a14="http://schemas.microsoft.com/office/drawing/2010/main" val="0"/>
              </a:ext>
            </a:extLst>
          </a:blip>
          <a:srcRect t="7196" b="13228"/>
          <a:stretch/>
        </p:blipFill>
        <p:spPr>
          <a:xfrm>
            <a:off x="1748122" y="-272925"/>
            <a:ext cx="8695756" cy="6125028"/>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24" name="图片 23">
            <a:extLst>
              <a:ext uri="{FF2B5EF4-FFF2-40B4-BE49-F238E27FC236}">
                <a16:creationId xmlns:a16="http://schemas.microsoft.com/office/drawing/2014/main" id="{EFF43178-CBCB-46E0-9655-749BB1FCF08E}"/>
              </a:ext>
            </a:extLst>
          </p:cNvPr>
          <p:cNvPicPr>
            <a:picLocks noChangeAspect="1"/>
          </p:cNvPicPr>
          <p:nvPr/>
        </p:nvPicPr>
        <p:blipFill rotWithShape="1">
          <a:blip r:embed="rId4">
            <a:extLst>
              <a:ext uri="{28A0092B-C50C-407E-A947-70E740481C1C}">
                <a14:useLocalDpi xmlns:a14="http://schemas.microsoft.com/office/drawing/2010/main" val="0"/>
              </a:ext>
            </a:extLst>
          </a:blip>
          <a:srcRect l="59384" t="74921"/>
          <a:stretch/>
        </p:blipFill>
        <p:spPr>
          <a:xfrm>
            <a:off x="9530497" y="4242524"/>
            <a:ext cx="2908246" cy="2692399"/>
          </a:xfrm>
          <a:prstGeom prst="rect">
            <a:avLst/>
          </a:prstGeom>
        </p:spPr>
      </p:pic>
      <p:pic>
        <p:nvPicPr>
          <p:cNvPr id="22" name="图片 21" descr="卡通人物&#10;&#10;低可信度描述已自动生成">
            <a:extLst>
              <a:ext uri="{FF2B5EF4-FFF2-40B4-BE49-F238E27FC236}">
                <a16:creationId xmlns:a16="http://schemas.microsoft.com/office/drawing/2014/main" id="{1E3F6E34-7047-4DDE-AD37-1E02CAEFDEF7}"/>
              </a:ext>
            </a:extLst>
          </p:cNvPr>
          <p:cNvPicPr>
            <a:picLocks noChangeAspect="1"/>
          </p:cNvPicPr>
          <p:nvPr/>
        </p:nvPicPr>
        <p:blipFill rotWithShape="1">
          <a:blip r:embed="rId5">
            <a:extLst>
              <a:ext uri="{28A0092B-C50C-407E-A947-70E740481C1C}">
                <a14:useLocalDpi xmlns:a14="http://schemas.microsoft.com/office/drawing/2010/main" val="0"/>
              </a:ext>
            </a:extLst>
          </a:blip>
          <a:srcRect t="77037" r="68904"/>
          <a:stretch/>
        </p:blipFill>
        <p:spPr>
          <a:xfrm>
            <a:off x="-1" y="3480006"/>
            <a:ext cx="3120571" cy="3454918"/>
          </a:xfrm>
          <a:prstGeom prst="rect">
            <a:avLst/>
          </a:prstGeom>
        </p:spPr>
      </p:pic>
      <p:pic>
        <p:nvPicPr>
          <p:cNvPr id="6" name="图片 5" descr="图片包含 游戏机, 房间, 桌子, 体育&#10;&#10;描述已自动生成">
            <a:extLst>
              <a:ext uri="{FF2B5EF4-FFF2-40B4-BE49-F238E27FC236}">
                <a16:creationId xmlns:a16="http://schemas.microsoft.com/office/drawing/2014/main" id="{BD851D5D-A4FD-4B36-996F-6B7E1A886BD1}"/>
              </a:ext>
            </a:extLst>
          </p:cNvPr>
          <p:cNvPicPr>
            <a:picLocks noChangeAspect="1"/>
          </p:cNvPicPr>
          <p:nvPr/>
        </p:nvPicPr>
        <p:blipFill rotWithShape="1">
          <a:blip r:embed="rId6">
            <a:extLst>
              <a:ext uri="{28A0092B-C50C-407E-A947-70E740481C1C}">
                <a14:useLocalDpi xmlns:a14="http://schemas.microsoft.com/office/drawing/2010/main" val="0"/>
              </a:ext>
            </a:extLst>
          </a:blip>
          <a:srcRect t="73228" r="43201"/>
          <a:stretch/>
        </p:blipFill>
        <p:spPr>
          <a:xfrm>
            <a:off x="805541" y="3498728"/>
            <a:ext cx="4862286" cy="3436196"/>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7">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7">
            <a:extLst>
              <a:ext uri="{28A0092B-C50C-407E-A947-70E740481C1C}">
                <a14:useLocalDpi xmlns:a14="http://schemas.microsoft.com/office/drawing/2010/main" val="0"/>
              </a:ext>
            </a:extLst>
          </a:blip>
          <a:srcRect l="53355" b="49895"/>
          <a:stretch/>
        </p:blipFill>
        <p:spPr>
          <a:xfrm>
            <a:off x="10058400" y="0"/>
            <a:ext cx="2133600" cy="3436196"/>
          </a:xfrm>
          <a:prstGeom prst="rect">
            <a:avLst/>
          </a:prstGeom>
        </p:spPr>
      </p:pic>
      <p:pic>
        <p:nvPicPr>
          <p:cNvPr id="20" name="图片 19" descr="卡通人物&#10;&#10;中度可信度描述已自动生成">
            <a:extLst>
              <a:ext uri="{FF2B5EF4-FFF2-40B4-BE49-F238E27FC236}">
                <a16:creationId xmlns:a16="http://schemas.microsoft.com/office/drawing/2014/main" id="{640FE3C8-F17B-4FF7-AC04-49D3C5834EA5}"/>
              </a:ext>
            </a:extLst>
          </p:cNvPr>
          <p:cNvPicPr>
            <a:picLocks noChangeAspect="1"/>
          </p:cNvPicPr>
          <p:nvPr/>
        </p:nvPicPr>
        <p:blipFill rotWithShape="1">
          <a:blip r:embed="rId7">
            <a:extLst>
              <a:ext uri="{28A0092B-C50C-407E-A947-70E740481C1C}">
                <a14:useLocalDpi xmlns:a14="http://schemas.microsoft.com/office/drawing/2010/main" val="0"/>
              </a:ext>
            </a:extLst>
          </a:blip>
          <a:srcRect l="64779" t="84233"/>
          <a:stretch/>
        </p:blipFill>
        <p:spPr>
          <a:xfrm>
            <a:off x="3926111" y="4655392"/>
            <a:ext cx="3396343" cy="2279532"/>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a:extLst>
              <a:ext uri="{28A0092B-C50C-407E-A947-70E740481C1C}">
                <a14:useLocalDpi xmlns:a14="http://schemas.microsoft.com/office/drawing/2010/main" val="0"/>
              </a:ext>
            </a:extLst>
          </a:blip>
          <a:srcRect t="64645" r="76416" b="17883"/>
          <a:stretch/>
        </p:blipFill>
        <p:spPr>
          <a:xfrm>
            <a:off x="1382949"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7">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48" name="图片 47" descr="卡通人物&#10;&#10;中度可信度描述已自动生成">
            <a:extLst>
              <a:ext uri="{FF2B5EF4-FFF2-40B4-BE49-F238E27FC236}">
                <a16:creationId xmlns:a16="http://schemas.microsoft.com/office/drawing/2014/main" id="{094DFA0E-3D16-4D4B-A099-0F6A96C8488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26587" y="3062701"/>
            <a:ext cx="4698646" cy="4698646"/>
          </a:xfrm>
          <a:prstGeom prst="rect">
            <a:avLst/>
          </a:prstGeom>
        </p:spPr>
      </p:pic>
      <p:pic>
        <p:nvPicPr>
          <p:cNvPr id="4" name="Picture 3">
            <a:extLst>
              <a:ext uri="{FF2B5EF4-FFF2-40B4-BE49-F238E27FC236}">
                <a16:creationId xmlns:a16="http://schemas.microsoft.com/office/drawing/2014/main" id="{36939281-7233-D84F-8F28-77EE06DD1371}"/>
              </a:ext>
            </a:extLst>
          </p:cNvPr>
          <p:cNvPicPr>
            <a:picLocks noChangeAspect="1"/>
          </p:cNvPicPr>
          <p:nvPr/>
        </p:nvPicPr>
        <p:blipFill>
          <a:blip r:embed="rId9"/>
          <a:stretch>
            <a:fillRect/>
          </a:stretch>
        </p:blipFill>
        <p:spPr>
          <a:xfrm>
            <a:off x="2588534" y="1877700"/>
            <a:ext cx="7049086" cy="2705850"/>
          </a:xfrm>
          <a:prstGeom prst="rect">
            <a:avLst/>
          </a:prstGeom>
        </p:spPr>
      </p:pic>
    </p:spTree>
    <p:extLst>
      <p:ext uri="{BB962C8B-B14F-4D97-AF65-F5344CB8AC3E}">
        <p14:creationId xmlns:p14="http://schemas.microsoft.com/office/powerpoint/2010/main" val="3410147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B393C9F-412B-084E-8730-655BDFE4A59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6389" b="56056" l="47813" r="73021">
                        <a14:foregroundMark x1="47813" y1="30556" x2="50000" y2="30000"/>
                        <a14:foregroundMark x1="49757" y1="35389" x2="50486" y2="43333"/>
                        <a14:foregroundMark x1="50486" y1="43333" x2="55451" y2="48056"/>
                        <a14:foregroundMark x1="55451" y1="48056" x2="66424" y2="51167"/>
                        <a14:foregroundMark x1="66424" y1="51167" x2="66771" y2="51111"/>
                        <a14:foregroundMark x1="54618" y1="45556" x2="59201" y2="46111"/>
                        <a14:foregroundMark x1="59201" y1="46111" x2="60764" y2="47389"/>
                        <a14:foregroundMark x1="66319" y1="38167" x2="70729" y2="38333"/>
                        <a14:foregroundMark x1="72465" y1="37222" x2="73021" y2="38722"/>
                        <a14:foregroundMark x1="62257" y1="48722" x2="66215" y2="54444"/>
                        <a14:foregroundMark x1="66215" y1="54444" x2="65278" y2="48722"/>
                      </a14:backgroundRemoval>
                    </a14:imgEffect>
                  </a14:imgLayer>
                </a14:imgProps>
              </a:ext>
              <a:ext uri="{28A0092B-C50C-407E-A947-70E740481C1C}">
                <a14:useLocalDpi xmlns:a14="http://schemas.microsoft.com/office/drawing/2010/main" val="0"/>
              </a:ext>
            </a:extLst>
          </a:blip>
          <a:srcRect l="46991" t="22778" r="24768" b="40184"/>
          <a:stretch/>
        </p:blipFill>
        <p:spPr>
          <a:xfrm>
            <a:off x="3314700" y="1656731"/>
            <a:ext cx="5562600" cy="4559508"/>
          </a:xfrm>
          <a:prstGeom prst="rect">
            <a:avLst/>
          </a:prstGeom>
        </p:spPr>
      </p:pic>
      <p:pic>
        <p:nvPicPr>
          <p:cNvPr id="16" name="Picture 15">
            <a:extLst>
              <a:ext uri="{FF2B5EF4-FFF2-40B4-BE49-F238E27FC236}">
                <a16:creationId xmlns:a16="http://schemas.microsoft.com/office/drawing/2014/main" id="{7A2018E6-B209-EF42-8A3A-DFAFC3569A81}"/>
              </a:ext>
            </a:extLst>
          </p:cNvPr>
          <p:cNvPicPr>
            <a:picLocks noChangeAspect="1"/>
          </p:cNvPicPr>
          <p:nvPr/>
        </p:nvPicPr>
        <p:blipFill>
          <a:blip r:embed="rId4"/>
          <a:stretch>
            <a:fillRect/>
          </a:stretch>
        </p:blipFill>
        <p:spPr>
          <a:xfrm>
            <a:off x="241300" y="0"/>
            <a:ext cx="9347200" cy="2120900"/>
          </a:xfrm>
          <a:prstGeom prst="rect">
            <a:avLst/>
          </a:prstGeom>
        </p:spPr>
      </p:pic>
    </p:spTree>
    <p:extLst>
      <p:ext uri="{BB962C8B-B14F-4D97-AF65-F5344CB8AC3E}">
        <p14:creationId xmlns:p14="http://schemas.microsoft.com/office/powerpoint/2010/main" val="1511385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515153C-B913-45DF-AF9F-DFDE6610DA5B}"/>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8062888" y="3162300"/>
            <a:ext cx="4129112" cy="4129112"/>
          </a:xfrm>
          <a:prstGeom prst="rect">
            <a:avLst/>
          </a:prstGeom>
        </p:spPr>
      </p:pic>
      <p:sp>
        <p:nvSpPr>
          <p:cNvPr id="7" name="TextBox 6">
            <a:extLst>
              <a:ext uri="{FF2B5EF4-FFF2-40B4-BE49-F238E27FC236}">
                <a16:creationId xmlns:a16="http://schemas.microsoft.com/office/drawing/2014/main" id="{A989E5B0-C553-9246-A0DB-B3DFBBF24717}"/>
              </a:ext>
            </a:extLst>
          </p:cNvPr>
          <p:cNvSpPr txBox="1"/>
          <p:nvPr/>
        </p:nvSpPr>
        <p:spPr>
          <a:xfrm>
            <a:off x="2006600" y="641761"/>
            <a:ext cx="7512176" cy="698396"/>
          </a:xfrm>
          <a:prstGeom prst="rect">
            <a:avLst/>
          </a:prstGeom>
          <a:noFill/>
        </p:spPr>
        <p:txBody>
          <a:bodyPr wrap="square">
            <a:spAutoFit/>
          </a:bodyPr>
          <a:lstStyle/>
          <a:p>
            <a:pPr algn="just">
              <a:lnSpc>
                <a:spcPct val="120000"/>
              </a:lnSpc>
            </a:pPr>
            <a:r>
              <a:rPr lang="nl-NL" sz="3600" b="1" dirty="0">
                <a:solidFill>
                  <a:srgbClr val="1E7404"/>
                </a:solidFill>
                <a:effectLst/>
                <a:latin typeface="UVN Thay Giao" panose="02090702040506020203" pitchFamily="18" charset="0"/>
                <a:ea typeface="Times New Roman" panose="02020603050405020304" pitchFamily="18" charset="0"/>
              </a:rPr>
              <a:t>a</a:t>
            </a:r>
            <a:r>
              <a:rPr lang="nl-NL" sz="3200" b="1" dirty="0">
                <a:solidFill>
                  <a:srgbClr val="1E7404"/>
                </a:solidFill>
                <a:effectLst/>
                <a:latin typeface="UVN Thay Giao" panose="02090702040506020203" pitchFamily="18" charset="0"/>
                <a:ea typeface="Times New Roman" panose="02020603050405020304" pitchFamily="18" charset="0"/>
              </a:rPr>
              <a:t>. </a:t>
            </a:r>
            <a:r>
              <a:rPr lang="nl-NL" sz="3200" b="1" dirty="0" err="1">
                <a:solidFill>
                  <a:srgbClr val="1E7404"/>
                </a:solidFill>
                <a:effectLst/>
                <a:latin typeface="UVN Thay Giao" panose="02090702040506020203" pitchFamily="18" charset="0"/>
                <a:ea typeface="Times New Roman" panose="02020603050405020304" pitchFamily="18" charset="0"/>
              </a:rPr>
              <a:t>Vẽ</a:t>
            </a:r>
            <a:r>
              <a:rPr lang="nl-NL" sz="3200" b="1" dirty="0">
                <a:solidFill>
                  <a:srgbClr val="1E7404"/>
                </a:solidFill>
                <a:effectLst/>
                <a:latin typeface="UVN Thay Giao" panose="02090702040506020203" pitchFamily="18" charset="0"/>
                <a:ea typeface="Times New Roman" panose="02020603050405020304" pitchFamily="18" charset="0"/>
              </a:rPr>
              <a:t> </a:t>
            </a:r>
            <a:r>
              <a:rPr lang="nl-NL" sz="3200" b="1" dirty="0" err="1">
                <a:solidFill>
                  <a:srgbClr val="1E7404"/>
                </a:solidFill>
                <a:effectLst/>
                <a:latin typeface="UVN Thay Giao" panose="02090702040506020203" pitchFamily="18" charset="0"/>
                <a:ea typeface="Times New Roman" panose="02020603050405020304" pitchFamily="18" charset="0"/>
              </a:rPr>
              <a:t>góc</a:t>
            </a:r>
            <a:r>
              <a:rPr lang="nl-NL" sz="3200" b="1" dirty="0">
                <a:solidFill>
                  <a:srgbClr val="1E7404"/>
                </a:solidFill>
                <a:effectLst/>
                <a:latin typeface="UVN Thay Giao" panose="02090702040506020203" pitchFamily="18" charset="0"/>
                <a:ea typeface="Times New Roman" panose="02020603050405020304" pitchFamily="18" charset="0"/>
              </a:rPr>
              <a:t> </a:t>
            </a:r>
            <a:r>
              <a:rPr lang="nl-NL" sz="3200" b="1" dirty="0" err="1">
                <a:solidFill>
                  <a:srgbClr val="1E7404"/>
                </a:solidFill>
                <a:effectLst/>
                <a:latin typeface="UVN Thay Giao" panose="02090702040506020203" pitchFamily="18" charset="0"/>
                <a:ea typeface="Times New Roman" panose="02020603050405020304" pitchFamily="18" charset="0"/>
              </a:rPr>
              <a:t>vuông</a:t>
            </a:r>
            <a:r>
              <a:rPr lang="nl-NL" sz="3200" b="1" dirty="0">
                <a:solidFill>
                  <a:srgbClr val="1E7404"/>
                </a:solidFill>
                <a:effectLst/>
                <a:latin typeface="UVN Thay Giao" panose="02090702040506020203" pitchFamily="18" charset="0"/>
                <a:ea typeface="Times New Roman" panose="02020603050405020304" pitchFamily="18" charset="0"/>
              </a:rPr>
              <a:t> </a:t>
            </a:r>
            <a:r>
              <a:rPr lang="nl-NL" sz="3200" b="1" dirty="0" err="1">
                <a:solidFill>
                  <a:srgbClr val="1E7404"/>
                </a:solidFill>
                <a:effectLst/>
                <a:latin typeface="UVN Thay Giao" panose="02090702040506020203" pitchFamily="18" charset="0"/>
                <a:ea typeface="Times New Roman" panose="02020603050405020304" pitchFamily="18" charset="0"/>
              </a:rPr>
              <a:t>đỉnh</a:t>
            </a:r>
            <a:r>
              <a:rPr lang="nl-NL" sz="3200" b="1" dirty="0">
                <a:solidFill>
                  <a:srgbClr val="1E7404"/>
                </a:solidFill>
                <a:effectLst/>
                <a:latin typeface="UVN Thay Giao" panose="02090702040506020203" pitchFamily="18" charset="0"/>
                <a:ea typeface="Times New Roman" panose="02020603050405020304" pitchFamily="18" charset="0"/>
              </a:rPr>
              <a:t> A </a:t>
            </a:r>
            <a:r>
              <a:rPr lang="nl-NL" sz="3200" b="1" dirty="0" err="1">
                <a:solidFill>
                  <a:srgbClr val="1E7404"/>
                </a:solidFill>
                <a:effectLst/>
                <a:latin typeface="UVN Thay Giao" panose="02090702040506020203" pitchFamily="18" charset="0"/>
                <a:ea typeface="Times New Roman" panose="02020603050405020304" pitchFamily="18" charset="0"/>
              </a:rPr>
              <a:t>cạnh</a:t>
            </a:r>
            <a:r>
              <a:rPr lang="nl-NL" sz="3200" b="1" dirty="0">
                <a:solidFill>
                  <a:srgbClr val="1E7404"/>
                </a:solidFill>
                <a:effectLst/>
                <a:latin typeface="UVN Thay Giao" panose="02090702040506020203" pitchFamily="18" charset="0"/>
                <a:ea typeface="Times New Roman" panose="02020603050405020304" pitchFamily="18" charset="0"/>
              </a:rPr>
              <a:t> AB, AC</a:t>
            </a:r>
            <a:endParaRPr lang="en-VN" sz="2800" dirty="0">
              <a:solidFill>
                <a:srgbClr val="1E7404"/>
              </a:solidFill>
              <a:effectLst/>
              <a:latin typeface="UVN Thay Giao" panose="02090702040506020203" pitchFamily="18" charset="0"/>
              <a:ea typeface="Times New Roman" panose="02020603050405020304" pitchFamily="18" charset="0"/>
            </a:endParaRPr>
          </a:p>
        </p:txBody>
      </p:sp>
      <p:pic>
        <p:nvPicPr>
          <p:cNvPr id="3074" name="Picture 2" descr="Thước kẻ góc Thiết kế sản phẩm Phông chữ - png tải về - Miễn phí trong suốt  Cai Trị png Tải về.">
            <a:extLst>
              <a:ext uri="{FF2B5EF4-FFF2-40B4-BE49-F238E27FC236}">
                <a16:creationId xmlns:a16="http://schemas.microsoft.com/office/drawing/2014/main" id="{B6D7805D-176F-254A-9028-6187CE89F1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875" b="93661" l="0" r="95000">
                        <a14:foregroundMark x1="81778" y1="5536" x2="61791" y2="5762"/>
                        <a14:foregroundMark x1="87778" y1="2768" x2="95222" y2="1875"/>
                        <a14:foregroundMark x1="47667" y1="9464" x2="9556" y2="15179"/>
                        <a14:foregroundMark x1="9556" y1="15179" x2="778" y2="18482"/>
                        <a14:foregroundMark x1="778" y1="18482" x2="10222" y2="45268"/>
                        <a14:foregroundMark x1="10222" y1="45268" x2="11778" y2="47232"/>
                        <a14:foregroundMark x1="0" y1="16518" x2="3889" y2="16518"/>
                        <a14:foregroundMark x1="21667" y1="89464" x2="18889" y2="93661"/>
                        <a14:backgroundMark x1="50000" y1="6518" x2="56444" y2="6518"/>
                        <a14:backgroundMark x1="56444" y1="6339" x2="61556" y2="6071"/>
                        <a14:backgroundMark x1="18444" y1="93661" x2="18444" y2="93929"/>
                      </a14:backgroundRemoval>
                    </a14:imgEffect>
                  </a14:imgLayer>
                </a14:imgProps>
              </a:ext>
              <a:ext uri="{28A0092B-C50C-407E-A947-70E740481C1C}">
                <a14:useLocalDpi xmlns:a14="http://schemas.microsoft.com/office/drawing/2010/main" val="0"/>
              </a:ext>
            </a:extLst>
          </a:blip>
          <a:srcRect/>
          <a:stretch>
            <a:fillRect/>
          </a:stretch>
        </p:blipFill>
        <p:spPr bwMode="auto">
          <a:xfrm rot="16873195">
            <a:off x="4064568" y="-4426659"/>
            <a:ext cx="3751839" cy="466953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768799F1-4DAF-AB45-AA23-806BF7C981DC}"/>
              </a:ext>
            </a:extLst>
          </p:cNvPr>
          <p:cNvCxnSpPr/>
          <p:nvPr/>
        </p:nvCxnSpPr>
        <p:spPr>
          <a:xfrm>
            <a:off x="3937000" y="2476500"/>
            <a:ext cx="0" cy="24892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35C4BD5-803A-434B-BF4E-D98ABB2BF114}"/>
              </a:ext>
            </a:extLst>
          </p:cNvPr>
          <p:cNvCxnSpPr>
            <a:cxnSpLocks/>
          </p:cNvCxnSpPr>
          <p:nvPr/>
        </p:nvCxnSpPr>
        <p:spPr>
          <a:xfrm flipH="1">
            <a:off x="3937000" y="4965700"/>
            <a:ext cx="25019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8ED2C1D-2ECE-E44E-8F5D-9EF32C7B8E5D}"/>
              </a:ext>
            </a:extLst>
          </p:cNvPr>
          <p:cNvSpPr txBox="1"/>
          <p:nvPr/>
        </p:nvSpPr>
        <p:spPr>
          <a:xfrm>
            <a:off x="6295237" y="4991101"/>
            <a:ext cx="749300" cy="646331"/>
          </a:xfrm>
          <a:prstGeom prst="rect">
            <a:avLst/>
          </a:prstGeom>
          <a:noFill/>
        </p:spPr>
        <p:txBody>
          <a:bodyPr wrap="square" rtlCol="0">
            <a:spAutoFit/>
          </a:bodyPr>
          <a:lstStyle/>
          <a:p>
            <a:r>
              <a:rPr lang="en-VN" sz="3600" b="1" dirty="0">
                <a:solidFill>
                  <a:srgbClr val="1E7404"/>
                </a:solidFill>
              </a:rPr>
              <a:t>C</a:t>
            </a:r>
          </a:p>
        </p:txBody>
      </p:sp>
      <p:sp>
        <p:nvSpPr>
          <p:cNvPr id="14" name="TextBox 13">
            <a:extLst>
              <a:ext uri="{FF2B5EF4-FFF2-40B4-BE49-F238E27FC236}">
                <a16:creationId xmlns:a16="http://schemas.microsoft.com/office/drawing/2014/main" id="{6A6FA816-A423-1E44-BE37-7E02A71D443A}"/>
              </a:ext>
            </a:extLst>
          </p:cNvPr>
          <p:cNvSpPr txBox="1"/>
          <p:nvPr/>
        </p:nvSpPr>
        <p:spPr>
          <a:xfrm>
            <a:off x="3259936" y="2057117"/>
            <a:ext cx="749300" cy="646331"/>
          </a:xfrm>
          <a:prstGeom prst="rect">
            <a:avLst/>
          </a:prstGeom>
          <a:noFill/>
        </p:spPr>
        <p:txBody>
          <a:bodyPr wrap="square" rtlCol="0">
            <a:spAutoFit/>
          </a:bodyPr>
          <a:lstStyle/>
          <a:p>
            <a:r>
              <a:rPr lang="en-VN" sz="3600" b="1" dirty="0">
                <a:solidFill>
                  <a:srgbClr val="1E7404"/>
                </a:solidFill>
              </a:rPr>
              <a:t>B</a:t>
            </a:r>
          </a:p>
        </p:txBody>
      </p:sp>
      <p:sp>
        <p:nvSpPr>
          <p:cNvPr id="15" name="TextBox 14">
            <a:extLst>
              <a:ext uri="{FF2B5EF4-FFF2-40B4-BE49-F238E27FC236}">
                <a16:creationId xmlns:a16="http://schemas.microsoft.com/office/drawing/2014/main" id="{5651C8A9-2DFD-7B47-B76A-00A821F3C6E5}"/>
              </a:ext>
            </a:extLst>
          </p:cNvPr>
          <p:cNvSpPr txBox="1"/>
          <p:nvPr/>
        </p:nvSpPr>
        <p:spPr>
          <a:xfrm>
            <a:off x="3437737" y="4865470"/>
            <a:ext cx="749300" cy="646331"/>
          </a:xfrm>
          <a:prstGeom prst="rect">
            <a:avLst/>
          </a:prstGeom>
          <a:noFill/>
        </p:spPr>
        <p:txBody>
          <a:bodyPr wrap="square" rtlCol="0">
            <a:spAutoFit/>
          </a:bodyPr>
          <a:lstStyle/>
          <a:p>
            <a:r>
              <a:rPr lang="en-VN" sz="3600" b="1" dirty="0">
                <a:solidFill>
                  <a:srgbClr val="1E7404"/>
                </a:solidFill>
              </a:rPr>
              <a:t>A</a:t>
            </a:r>
          </a:p>
        </p:txBody>
      </p:sp>
    </p:spTree>
    <p:extLst>
      <p:ext uri="{BB962C8B-B14F-4D97-AF65-F5344CB8AC3E}">
        <p14:creationId xmlns:p14="http://schemas.microsoft.com/office/powerpoint/2010/main" val="3431061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00104 -0.01898 L 0.00104 0.78588 " pathEditMode="relative" rAng="0" ptsTypes="AA">
                                      <p:cBhvr>
                                        <p:cTn id="24" dur="2000" fill="hold"/>
                                        <p:tgtEl>
                                          <p:spTgt spid="3074"/>
                                        </p:tgtEl>
                                        <p:attrNameLst>
                                          <p:attrName>ppt_x</p:attrName>
                                          <p:attrName>ppt_y</p:attrName>
                                        </p:attrNameLst>
                                      </p:cBhvr>
                                      <p:rCtr x="0" y="40231"/>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xit" presetSubtype="10" fill="hold" nodeType="clickEffect">
                                  <p:stCondLst>
                                    <p:cond delay="0"/>
                                  </p:stCondLst>
                                  <p:childTnLst>
                                    <p:animEffect transition="out" filter="randombar(horizontal)">
                                      <p:cBhvr>
                                        <p:cTn id="38" dur="500"/>
                                        <p:tgtEl>
                                          <p:spTgt spid="3074"/>
                                        </p:tgtEl>
                                      </p:cBhvr>
                                    </p:animEffect>
                                    <p:set>
                                      <p:cBhvr>
                                        <p:cTn id="39" dur="1" fill="hold">
                                          <p:stCondLst>
                                            <p:cond delay="499"/>
                                          </p:stCondLst>
                                        </p:cTn>
                                        <p:tgtEl>
                                          <p:spTgt spid="307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dissolve">
                                      <p:cBhvr>
                                        <p:cTn id="44" dur="500"/>
                                        <p:tgtEl>
                                          <p:spTgt spid="14"/>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dissolve">
                                      <p:cBhvr>
                                        <p:cTn id="47" dur="500"/>
                                        <p:tgtEl>
                                          <p:spTgt spid="15"/>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dissolve">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71A019B-F9A4-664C-B88E-05BF89BB2040}"/>
              </a:ext>
            </a:extLst>
          </p:cNvPr>
          <p:cNvSpPr/>
          <p:nvPr/>
        </p:nvSpPr>
        <p:spPr>
          <a:xfrm>
            <a:off x="3289300" y="1816100"/>
            <a:ext cx="3911600" cy="3657600"/>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TextBox 2">
            <a:extLst>
              <a:ext uri="{FF2B5EF4-FFF2-40B4-BE49-F238E27FC236}">
                <a16:creationId xmlns:a16="http://schemas.microsoft.com/office/drawing/2014/main" id="{897733A5-2C89-0347-9A64-503EF2B400E1}"/>
              </a:ext>
            </a:extLst>
          </p:cNvPr>
          <p:cNvSpPr txBox="1"/>
          <p:nvPr/>
        </p:nvSpPr>
        <p:spPr>
          <a:xfrm>
            <a:off x="1295400" y="729418"/>
            <a:ext cx="6096000" cy="631070"/>
          </a:xfrm>
          <a:prstGeom prst="rect">
            <a:avLst/>
          </a:prstGeom>
          <a:noFill/>
        </p:spPr>
        <p:txBody>
          <a:bodyPr wrap="square">
            <a:spAutoFit/>
          </a:bodyPr>
          <a:lstStyle/>
          <a:p>
            <a:pPr algn="just">
              <a:lnSpc>
                <a:spcPct val="120000"/>
              </a:lnSpc>
            </a:pPr>
            <a:r>
              <a:rPr lang="nl-NL" sz="3200" b="1" dirty="0">
                <a:solidFill>
                  <a:srgbClr val="1E7404"/>
                </a:solidFill>
                <a:effectLst/>
                <a:latin typeface="UVN Thay Giao" panose="02090702040506020203" pitchFamily="18" charset="0"/>
                <a:ea typeface="Times New Roman" panose="02020603050405020304" pitchFamily="18" charset="0"/>
              </a:rPr>
              <a:t>b. </a:t>
            </a:r>
            <a:r>
              <a:rPr lang="nl-NL" sz="3200" b="1" dirty="0" err="1">
                <a:solidFill>
                  <a:srgbClr val="1E7404"/>
                </a:solidFill>
                <a:effectLst/>
                <a:latin typeface="UVN Thay Giao" panose="02090702040506020203" pitchFamily="18" charset="0"/>
                <a:ea typeface="Times New Roman" panose="02020603050405020304" pitchFamily="18" charset="0"/>
              </a:rPr>
              <a:t>Vẽ</a:t>
            </a:r>
            <a:r>
              <a:rPr lang="nl-NL" sz="3200" b="1" dirty="0">
                <a:solidFill>
                  <a:srgbClr val="1E7404"/>
                </a:solidFill>
                <a:effectLst/>
                <a:latin typeface="UVN Thay Giao" panose="02090702040506020203" pitchFamily="18" charset="0"/>
                <a:ea typeface="Times New Roman" panose="02020603050405020304" pitchFamily="18" charset="0"/>
              </a:rPr>
              <a:t> </a:t>
            </a:r>
            <a:r>
              <a:rPr lang="nl-NL" sz="3200" b="1" dirty="0" err="1">
                <a:solidFill>
                  <a:srgbClr val="1E7404"/>
                </a:solidFill>
                <a:effectLst/>
                <a:latin typeface="UVN Thay Giao" panose="02090702040506020203" pitchFamily="18" charset="0"/>
                <a:ea typeface="Times New Roman" panose="02020603050405020304" pitchFamily="18" charset="0"/>
              </a:rPr>
              <a:t>đường</a:t>
            </a:r>
            <a:r>
              <a:rPr lang="nl-NL" sz="3200" b="1" dirty="0">
                <a:solidFill>
                  <a:srgbClr val="1E7404"/>
                </a:solidFill>
                <a:effectLst/>
                <a:latin typeface="UVN Thay Giao" panose="02090702040506020203" pitchFamily="18" charset="0"/>
                <a:ea typeface="Times New Roman" panose="02020603050405020304" pitchFamily="18" charset="0"/>
              </a:rPr>
              <a:t> </a:t>
            </a:r>
            <a:r>
              <a:rPr lang="nl-NL" sz="3200" b="1" dirty="0" err="1">
                <a:solidFill>
                  <a:srgbClr val="1E7404"/>
                </a:solidFill>
                <a:effectLst/>
                <a:latin typeface="UVN Thay Giao" panose="02090702040506020203" pitchFamily="18" charset="0"/>
                <a:ea typeface="Times New Roman" panose="02020603050405020304" pitchFamily="18" charset="0"/>
              </a:rPr>
              <a:t>tròn</a:t>
            </a:r>
            <a:r>
              <a:rPr lang="nl-NL" sz="3200" b="1" dirty="0">
                <a:solidFill>
                  <a:srgbClr val="1E7404"/>
                </a:solidFill>
                <a:effectLst/>
                <a:latin typeface="UVN Thay Giao" panose="02090702040506020203" pitchFamily="18" charset="0"/>
                <a:ea typeface="Times New Roman" panose="02020603050405020304" pitchFamily="18" charset="0"/>
              </a:rPr>
              <a:t> </a:t>
            </a:r>
            <a:r>
              <a:rPr lang="nl-NL" sz="3200" b="1" dirty="0" err="1">
                <a:solidFill>
                  <a:srgbClr val="1E7404"/>
                </a:solidFill>
                <a:effectLst/>
                <a:latin typeface="UVN Thay Giao" panose="02090702040506020203" pitchFamily="18" charset="0"/>
                <a:ea typeface="Times New Roman" panose="02020603050405020304" pitchFamily="18" charset="0"/>
              </a:rPr>
              <a:t>tâm</a:t>
            </a:r>
            <a:r>
              <a:rPr lang="nl-NL" sz="3200" b="1" dirty="0">
                <a:solidFill>
                  <a:srgbClr val="1E7404"/>
                </a:solidFill>
                <a:effectLst/>
                <a:latin typeface="UVN Thay Giao" panose="02090702040506020203" pitchFamily="18" charset="0"/>
                <a:ea typeface="Times New Roman" panose="02020603050405020304" pitchFamily="18" charset="0"/>
              </a:rPr>
              <a:t> I</a:t>
            </a:r>
            <a:endParaRPr lang="en-VN" sz="2800" dirty="0">
              <a:solidFill>
                <a:srgbClr val="1E7404"/>
              </a:solidFill>
              <a:effectLst/>
              <a:latin typeface="UVN Thay Giao" panose="02090702040506020203" pitchFamily="18" charset="0"/>
              <a:ea typeface="Times New Roman" panose="02020603050405020304" pitchFamily="18" charset="0"/>
            </a:endParaRPr>
          </a:p>
        </p:txBody>
      </p:sp>
      <p:sp>
        <p:nvSpPr>
          <p:cNvPr id="5" name="Oval 4">
            <a:extLst>
              <a:ext uri="{FF2B5EF4-FFF2-40B4-BE49-F238E27FC236}">
                <a16:creationId xmlns:a16="http://schemas.microsoft.com/office/drawing/2014/main" id="{031449CB-351D-C741-9082-1FB4436374BB}"/>
              </a:ext>
            </a:extLst>
          </p:cNvPr>
          <p:cNvSpPr/>
          <p:nvPr/>
        </p:nvSpPr>
        <p:spPr>
          <a:xfrm>
            <a:off x="5181600" y="3581400"/>
            <a:ext cx="127000"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4098" name="Picture 2" descr="Compa PNG &amp; Compa Transparent Clipart Miễn phí Tải về - Người cai trị các  Biểu tượng Máy tính Biểu tượng thiết kế Bộ Clip nghệ thuật quảng trường -  thoải png..">
            <a:extLst>
              <a:ext uri="{FF2B5EF4-FFF2-40B4-BE49-F238E27FC236}">
                <a16:creationId xmlns:a16="http://schemas.microsoft.com/office/drawing/2014/main" id="{26CDECAC-4A3D-6847-95DC-004DEAEF54B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58" b="93684" l="8462" r="90000">
                        <a14:foregroundMark x1="48462" y1="3684" x2="50385" y2="11053"/>
                        <a14:foregroundMark x1="8846" y1="67895" x2="10385" y2="88947"/>
                        <a14:foregroundMark x1="63846" y1="89737" x2="66923" y2="93684"/>
                      </a14:backgroundRemoval>
                    </a14:imgEffect>
                  </a14:imgLayer>
                </a14:imgProps>
              </a:ext>
              <a:ext uri="{28A0092B-C50C-407E-A947-70E740481C1C}">
                <a14:useLocalDpi xmlns:a14="http://schemas.microsoft.com/office/drawing/2010/main" val="0"/>
              </a:ext>
            </a:extLst>
          </a:blip>
          <a:srcRect/>
          <a:stretch>
            <a:fillRect/>
          </a:stretch>
        </p:blipFill>
        <p:spPr bwMode="auto">
          <a:xfrm>
            <a:off x="3141980" y="-3320758"/>
            <a:ext cx="3429000" cy="34153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E6E4889-5622-7A43-B3C1-CA2A4087490E}"/>
              </a:ext>
            </a:extLst>
          </p:cNvPr>
          <p:cNvSpPr txBox="1"/>
          <p:nvPr/>
        </p:nvSpPr>
        <p:spPr>
          <a:xfrm>
            <a:off x="5505450" y="3105834"/>
            <a:ext cx="749300" cy="646331"/>
          </a:xfrm>
          <a:prstGeom prst="rect">
            <a:avLst/>
          </a:prstGeom>
          <a:noFill/>
        </p:spPr>
        <p:txBody>
          <a:bodyPr wrap="square" rtlCol="0">
            <a:spAutoFit/>
          </a:bodyPr>
          <a:lstStyle/>
          <a:p>
            <a:r>
              <a:rPr lang="en-VN" sz="3600" b="1" dirty="0">
                <a:solidFill>
                  <a:srgbClr val="1E7404"/>
                </a:solidFill>
                <a:latin typeface="UVN Thay Giao" panose="02090702040506020203" pitchFamily="18" charset="0"/>
              </a:rPr>
              <a:t>I</a:t>
            </a:r>
          </a:p>
        </p:txBody>
      </p:sp>
    </p:spTree>
    <p:extLst>
      <p:ext uri="{BB962C8B-B14F-4D97-AF65-F5344CB8AC3E}">
        <p14:creationId xmlns:p14="http://schemas.microsoft.com/office/powerpoint/2010/main" val="4128497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2.70833E-6 -4.81481E-6 L -0.01498 0.54167 " pathEditMode="relative" rAng="0" ptsTypes="AA">
                                      <p:cBhvr>
                                        <p:cTn id="11" dur="2000" fill="hold"/>
                                        <p:tgtEl>
                                          <p:spTgt spid="4098"/>
                                        </p:tgtEl>
                                        <p:attrNameLst>
                                          <p:attrName>ppt_x</p:attrName>
                                          <p:attrName>ppt_y</p:attrName>
                                        </p:attrNameLst>
                                      </p:cBhvr>
                                      <p:rCtr x="-755" y="27083"/>
                                    </p:animMotion>
                                  </p:childTnLst>
                                </p:cTn>
                              </p:par>
                            </p:childTnLst>
                          </p:cTn>
                        </p:par>
                        <p:par>
                          <p:cTn id="12" fill="hold">
                            <p:stCondLst>
                              <p:cond delay="2000"/>
                            </p:stCondLst>
                            <p:childTnLst>
                              <p:par>
                                <p:cTn id="13" presetID="45" presetClass="entr" presetSubtype="0" fill="hold" nodeType="after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2000"/>
                                        <p:tgtEl>
                                          <p:spTgt spid="4098"/>
                                        </p:tgtEl>
                                      </p:cBhvr>
                                    </p:animEffect>
                                    <p:anim calcmode="lin" valueType="num">
                                      <p:cBhvr>
                                        <p:cTn id="16" dur="2000" fill="hold"/>
                                        <p:tgtEl>
                                          <p:spTgt spid="4098"/>
                                        </p:tgtEl>
                                        <p:attrNameLst>
                                          <p:attrName>ppt_w</p:attrName>
                                        </p:attrNameLst>
                                      </p:cBhvr>
                                      <p:tavLst>
                                        <p:tav tm="0" fmla="#ppt_w*sin(2.5*pi*$)">
                                          <p:val>
                                            <p:fltVal val="0"/>
                                          </p:val>
                                        </p:tav>
                                        <p:tav tm="100000">
                                          <p:val>
                                            <p:fltVal val="1"/>
                                          </p:val>
                                        </p:tav>
                                      </p:tavLst>
                                    </p:anim>
                                    <p:anim calcmode="lin" valueType="num">
                                      <p:cBhvr>
                                        <p:cTn id="17" dur="2000" fill="hold"/>
                                        <p:tgtEl>
                                          <p:spTgt spid="4098"/>
                                        </p:tgtEl>
                                        <p:attrNameLst>
                                          <p:attrName>ppt_h</p:attrName>
                                        </p:attrNameLst>
                                      </p:cBhvr>
                                      <p:tavLst>
                                        <p:tav tm="0">
                                          <p:val>
                                            <p:strVal val="#ppt_h"/>
                                          </p:val>
                                        </p:tav>
                                        <p:tav tm="100000">
                                          <p:val>
                                            <p:strVal val="#ppt_h"/>
                                          </p:val>
                                        </p:tav>
                                      </p:tavLst>
                                    </p:anim>
                                  </p:childTnLst>
                                </p:cTn>
                              </p:par>
                            </p:childTnLst>
                          </p:cTn>
                        </p:par>
                        <p:par>
                          <p:cTn id="18" fill="hold">
                            <p:stCondLst>
                              <p:cond delay="4000"/>
                            </p:stCondLst>
                            <p:childTnLst>
                              <p:par>
                                <p:cTn id="19" presetID="22" presetClass="exit" presetSubtype="4" fill="hold" nodeType="afterEffect">
                                  <p:stCondLst>
                                    <p:cond delay="0"/>
                                  </p:stCondLst>
                                  <p:childTnLst>
                                    <p:animEffect transition="out" filter="wipe(down)">
                                      <p:cBhvr>
                                        <p:cTn id="20" dur="500"/>
                                        <p:tgtEl>
                                          <p:spTgt spid="4098"/>
                                        </p:tgtEl>
                                      </p:cBhvr>
                                    </p:animEffect>
                                    <p:set>
                                      <p:cBhvr>
                                        <p:cTn id="21" dur="1" fill="hold">
                                          <p:stCondLst>
                                            <p:cond delay="499"/>
                                          </p:stCondLst>
                                        </p:cTn>
                                        <p:tgtEl>
                                          <p:spTgt spid="409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heel(1)">
                                      <p:cBhvr>
                                        <p:cTn id="26" dur="2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27395755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TotalTime>
  <Words>363</Words>
  <Application>Microsoft Office PowerPoint</Application>
  <PresentationFormat>Widescreen</PresentationFormat>
  <Paragraphs>30</Paragraphs>
  <Slides>15</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UVN Thay Giao</vt:lpstr>
      <vt:lpstr>Times New Roman</vt:lpstr>
      <vt:lpstr>SVN-Cookies</vt:lpstr>
      <vt:lpstr>思源黑体 CN Medium</vt:lpstr>
      <vt:lpstr>等线</vt:lpstr>
      <vt:lpstr>SVN-Cookie</vt:lpstr>
      <vt:lpstr>Arial</vt:lpstr>
      <vt:lpstr>Cambria</vt:lpstr>
      <vt:lpstr>#9Slide05 Aphrodite Pro</vt:lpstr>
      <vt:lpstr>#9Slide05 Bodega Script</vt:lpstr>
      <vt:lpstr>UTM Avo</vt:lpstr>
      <vt:lpstr>SVN-Dancing Script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c:creator>
  <cp:lastModifiedBy>Nguyễn Thị Hồng Linh</cp:lastModifiedBy>
  <cp:revision>243</cp:revision>
  <dcterms:created xsi:type="dcterms:W3CDTF">2020-03-07T05:16:23Z</dcterms:created>
  <dcterms:modified xsi:type="dcterms:W3CDTF">2022-10-02T04:54:59Z</dcterms:modified>
</cp:coreProperties>
</file>