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8"/>
  </p:notesMasterIdLst>
  <p:sldIdLst>
    <p:sldId id="257" r:id="rId2"/>
    <p:sldId id="271" r:id="rId3"/>
    <p:sldId id="260" r:id="rId4"/>
    <p:sldId id="283" r:id="rId5"/>
    <p:sldId id="261" r:id="rId6"/>
    <p:sldId id="289" r:id="rId7"/>
  </p:sldIdLst>
  <p:sldSz cx="12192000" cy="6858000"/>
  <p:notesSz cx="6858000" cy="9144000"/>
  <p:embeddedFontLst>
    <p:embeddedFont>
      <p:font typeface="等线" panose="02010600030101010101" pitchFamily="2" charset="-122"/>
      <p:regular r:id="rId9"/>
    </p:embeddedFont>
    <p:embeddedFont>
      <p:font typeface="微软雅黑" panose="020B0503020204020204" pitchFamily="34" charset="-122"/>
      <p:regular r:id="rId10"/>
      <p:bold r:id="rId11"/>
    </p:embeddedFont>
    <p:embeddedFont>
      <p:font typeface="#9Slide07 Crocante" panose="020B0604020202020204" charset="0"/>
      <p:regular r:id="rId12"/>
    </p:embeddedFont>
    <p:embeddedFont>
      <p:font typeface="#9Slide07 HoneyCream" panose="020B0604020202020204" charset="0"/>
      <p:regular r:id="rId13"/>
    </p:embeddedFont>
    <p:embeddedFont>
      <p:font typeface="#9Slide07 IcielBC Cubano Normal" panose="020B0604020202020204" charset="0"/>
      <p:regular r:id="rId14"/>
    </p:embeddedFont>
    <p:embeddedFont>
      <p:font typeface="Cambria" panose="02040503050406030204" pitchFamily="18" charset="0"/>
      <p:regular r:id="rId15"/>
      <p:bold r:id="rId16"/>
      <p:italic r:id="rId17"/>
      <p:boldItalic r:id="rId18"/>
    </p:embeddedFont>
  </p:embeddedFontLst>
  <p:custDataLst>
    <p:tags r:id="rId1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3" autoAdjust="0"/>
    <p:restoredTop sz="72566" autoAdjust="0"/>
  </p:normalViewPr>
  <p:slideViewPr>
    <p:cSldViewPr snapToGrid="0">
      <p:cViewPr varScale="1">
        <p:scale>
          <a:sx n="59" d="100"/>
          <a:sy n="59" d="100"/>
        </p:scale>
        <p:origin x="147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font" Target="fonts/font5.fntdata"/><Relationship Id="rId18"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font" Target="fonts/font4.fntdata"/><Relationship Id="rId17"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font" Target="fonts/font8.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font" Target="fonts/font7.fntdata"/><Relationship Id="rId23" Type="http://schemas.openxmlformats.org/officeDocument/2006/relationships/tableStyles" Target="tableStyles.xml"/><Relationship Id="rId10" Type="http://schemas.openxmlformats.org/officeDocument/2006/relationships/font" Target="fonts/font2.fntdata"/><Relationship Id="rId19" Type="http://schemas.openxmlformats.org/officeDocument/2006/relationships/tags" Target="tags/tag1.xml"/><Relationship Id="rId4" Type="http://schemas.openxmlformats.org/officeDocument/2006/relationships/slide" Target="slides/slide3.xml"/><Relationship Id="rId9" Type="http://schemas.openxmlformats.org/officeDocument/2006/relationships/font" Target="fonts/font1.fntdata"/><Relationship Id="rId14" Type="http://schemas.openxmlformats.org/officeDocument/2006/relationships/font" Target="fonts/font6.fntdata"/><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4865FB-D454-4F77-B111-2C5CE7A8D65E}" type="datetimeFigureOut">
              <a:rPr lang="en-US" smtClean="0"/>
              <a:t>4/10/2025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645252-FB1C-4C0E-9F62-DDC2F301767C}" type="slidenum">
              <a:rPr lang="en-US" smtClean="0"/>
              <a:t>‹#›</a:t>
            </a:fld>
            <a:endParaRPr lang="en-US"/>
          </a:p>
        </p:txBody>
      </p:sp>
    </p:spTree>
    <p:extLst>
      <p:ext uri="{BB962C8B-B14F-4D97-AF65-F5344CB8AC3E}">
        <p14:creationId xmlns:p14="http://schemas.microsoft.com/office/powerpoint/2010/main" val="1616035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5282648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090404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71450" indent="-171450">
              <a:buFontTx/>
              <a:buChar char="-"/>
            </a:pPr>
            <a:r>
              <a:rPr lang="en-US" altLang="zh-CN"/>
              <a:t>Mời HS đọc đề bài</a:t>
            </a:r>
          </a:p>
          <a:p>
            <a:pPr marL="171450" indent="-171450">
              <a:buFontTx/>
              <a:buChar char="-"/>
            </a:pPr>
            <a:r>
              <a:rPr lang="en-US" altLang="zh-CN"/>
              <a:t>Đề bài cho biết gì? -&gt; </a:t>
            </a:r>
            <a:r>
              <a:rPr lang="en-US" altLang="zh-CN" b="1"/>
              <a:t>Hiệu hứng khoanh tròn các đỉnh</a:t>
            </a:r>
          </a:p>
          <a:p>
            <a:pPr marL="171450" indent="-171450">
              <a:buFontTx/>
              <a:buChar char="-"/>
            </a:pPr>
            <a:r>
              <a:rPr lang="en-US" altLang="zh-CN"/>
              <a:t>Đề hỏi hỏi gì? -&gt; </a:t>
            </a:r>
            <a:r>
              <a:rPr lang="en-US" altLang="zh-CN" b="1"/>
              <a:t>Hiệu ứng gạch chân</a:t>
            </a:r>
          </a:p>
          <a:p>
            <a:pPr marL="171450" indent="-171450">
              <a:buFontTx/>
              <a:buChar char="-"/>
            </a:pPr>
            <a:r>
              <a:rPr lang="en-US" altLang="zh-CN" b="0"/>
              <a:t>GV cho HS HĐ cá nhân làm bài vào vở-&gt; </a:t>
            </a:r>
            <a:r>
              <a:rPr lang="en-US" altLang="zh-CN" b="1" baseline="0"/>
              <a:t>GV cho HS trình bày. Mời nhóm khác chia sẻ nhận xét.</a:t>
            </a:r>
          </a:p>
          <a:p>
            <a:pPr marL="171450" indent="-171450">
              <a:buFontTx/>
              <a:buChar char="-"/>
            </a:pPr>
            <a:r>
              <a:rPr lang="en-US" altLang="zh-CN" b="0"/>
              <a:t>Khen. GV đưa đáp án -&gt; HS nhắc lại</a:t>
            </a:r>
          </a:p>
          <a:p>
            <a:pPr marL="171450" indent="-171450">
              <a:buFontTx/>
              <a:buChar char="-"/>
            </a:pPr>
            <a:r>
              <a:rPr lang="en-US" altLang="zh-CN" b="0"/>
              <a:t> Chốt:  Dựa vào đặc điểm hcn các con đã tìm được độ dài quãng đường từ nhà bạn này đến nhà bạn kia. Mời một bạn nêu lại đặc điểm hcn -&gt; 1 hs nêu.</a:t>
            </a:r>
          </a:p>
          <a:p>
            <a:pPr marL="171450" indent="-171450">
              <a:buFontTx/>
              <a:buChar char="-"/>
            </a:pPr>
            <a:r>
              <a:rPr lang="en-US" altLang="zh-CN" b="0"/>
              <a:t>? Tìm quãng đường nhà bạn dế mèn đến thăm nhà bạn nhà bạn chấu chấu voi. (đi theo cạnh hình chữ nhật).</a:t>
            </a:r>
          </a:p>
          <a:p>
            <a:pPr marL="171450" indent="-171450">
              <a:buFontTx/>
              <a:buChar char="-"/>
            </a:pPr>
            <a:endParaRPr lang="en-US" altLang="zh-CN" b="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049782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71450" indent="-171450">
              <a:buFontTx/>
              <a:buChar char="-"/>
            </a:pPr>
            <a:r>
              <a:rPr lang="en-US" altLang="zh-CN"/>
              <a:t>Gv mời hs đọc yêu cầu.</a:t>
            </a:r>
          </a:p>
          <a:p>
            <a:pPr marL="171450" indent="-171450">
              <a:buFontTx/>
              <a:buChar char="-"/>
            </a:pPr>
            <a:r>
              <a:rPr lang="en-US" altLang="zh-CN"/>
              <a:t>HS làm việc nhóm đôi</a:t>
            </a:r>
          </a:p>
          <a:p>
            <a:pPr marL="171450" indent="-171450">
              <a:buFontTx/>
              <a:buChar char="-"/>
            </a:pPr>
            <a:r>
              <a:rPr lang="en-US" altLang="zh-CN"/>
              <a:t>Đại diện nhóm trình bày và chia sẻ</a:t>
            </a:r>
          </a:p>
          <a:p>
            <a:pPr marL="171450" indent="-171450">
              <a:buFontTx/>
              <a:buChar char="-"/>
            </a:pPr>
            <a:r>
              <a:rPr lang="en-US" altLang="zh-CN"/>
              <a:t>Gv ?a)Vì sao con có kết quả 2km -&gt; Nêu cách làm của conách làm của con</a:t>
            </a:r>
          </a:p>
          <a:p>
            <a:pPr marL="171450" indent="-171450">
              <a:buFontTx/>
              <a:buChar char="-"/>
            </a:pPr>
            <a:r>
              <a:rPr lang="en-US" altLang="zh-CN"/>
              <a:t>       b)Vì sao con có kết quả 2km -&gt; Nêu cách làm của conách làm của con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ltLang="zh-CN"/>
              <a:t>Chốt: </a:t>
            </a:r>
            <a:r>
              <a:rPr lang="en-US" altLang="zh-CN" b="0"/>
              <a:t>Dựa vào đặc điểm hcn các con đã tìm được độ dài quãng đường CD và địa điểm A đến điểm B …….. Mời một bạn nêu lại đặc điểm hcn -&gt; 1 hs nêu.</a:t>
            </a:r>
          </a:p>
          <a:p>
            <a:pPr marL="0" indent="0">
              <a:buFontTx/>
              <a:buNone/>
            </a:pP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256984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71450" indent="-171450">
              <a:buFontTx/>
              <a:buChar char="-"/>
            </a:pPr>
            <a:r>
              <a:rPr lang="en-US" altLang="zh-CN"/>
              <a:t>HS đọc đề bài</a:t>
            </a:r>
          </a:p>
          <a:p>
            <a:pPr marL="171450" indent="-171450">
              <a:buFontTx/>
              <a:buChar char="-"/>
            </a:pPr>
            <a:r>
              <a:rPr lang="en-US" altLang="zh-CN"/>
              <a:t>Kết quả hs trình bày -&gt; GV chụp ảnh chiếu bài</a:t>
            </a:r>
          </a:p>
          <a:p>
            <a:pPr marL="171450" indent="-171450">
              <a:buFontTx/>
              <a:buChar char="-"/>
            </a:pPr>
            <a:r>
              <a:rPr lang="en-US" altLang="zh-CN"/>
              <a:t> Chốt: đ đ hcn</a:t>
            </a:r>
          </a:p>
          <a:p>
            <a:pPr marL="171450" indent="-171450">
              <a:buFontTx/>
              <a:buChar char="-"/>
            </a:pPr>
            <a:r>
              <a:rPr lang="en-US" altLang="zh-CN"/>
              <a:t>Các con vừa vận dụng dd hcn để xếp hình chữ nhật. </a:t>
            </a:r>
          </a:p>
          <a:p>
            <a:pPr marL="171450" indent="-171450">
              <a:buFontTx/>
              <a:buChar cha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899580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Ở bài hôm nay chúng ta đã cc đd hình chữ nhật. Để ktra góc vuông con dung eke. Vậy trong trg hợp con quên eke con dùng tờ giấy này để ktra vậy con làm thế nào để tạo được góc vuông.</a:t>
            </a:r>
          </a:p>
        </p:txBody>
      </p:sp>
      <p:sp>
        <p:nvSpPr>
          <p:cNvPr id="4" name="Slide Number Placeholder 3"/>
          <p:cNvSpPr>
            <a:spLocks noGrp="1"/>
          </p:cNvSpPr>
          <p:nvPr>
            <p:ph type="sldNum" sz="quarter" idx="5"/>
          </p:nvPr>
        </p:nvSpPr>
        <p:spPr/>
        <p:txBody>
          <a:bodyPr/>
          <a:lstStyle/>
          <a:p>
            <a:fld id="{26645252-FB1C-4C0E-9F62-DDC2F301767C}" type="slidenum">
              <a:rPr lang="en-US" smtClean="0"/>
              <a:t>6</a:t>
            </a:fld>
            <a:endParaRPr lang="en-US"/>
          </a:p>
        </p:txBody>
      </p:sp>
    </p:spTree>
    <p:extLst>
      <p:ext uri="{BB962C8B-B14F-4D97-AF65-F5344CB8AC3E}">
        <p14:creationId xmlns:p14="http://schemas.microsoft.com/office/powerpoint/2010/main" val="18721845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14217">
              <a:defRPr/>
            </a:pPr>
            <a:fld id="{406E9206-D2D6-4057-92D4-39C87A03E66D}" type="datetime1">
              <a:rPr lang="en-US" altLang="zh-CN" smtClean="0">
                <a:solidFill>
                  <a:prstClr val="black">
                    <a:tint val="75000"/>
                  </a:prstClr>
                </a:solidFill>
              </a:rPr>
              <a:pPr defTabSz="914217">
                <a:defRPr/>
              </a:pPr>
              <a:t>4/10/2025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217">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defRPr/>
            </a:pPr>
            <a:fld id="{601EE9E8-4134-49B0-9AA7-3089E6521627}" type="slidenum">
              <a:rPr lang="en-US" smtClean="0">
                <a:solidFill>
                  <a:prstClr val="black">
                    <a:tint val="75000"/>
                  </a:prstClr>
                </a:solidFill>
              </a:rPr>
              <a:pPr defTabSz="914217">
                <a:defRPr/>
              </a:pPr>
              <a:t>‹#›</a:t>
            </a:fld>
            <a:endParaRPr lang="en-US" dirty="0">
              <a:solidFill>
                <a:prstClr val="black">
                  <a:tint val="75000"/>
                </a:prstClr>
              </a:solidFill>
            </a:endParaRPr>
          </a:p>
        </p:txBody>
      </p:sp>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4" name="TextBox 13">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5" name="TextBox 14"/>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326213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3" name="Picture 2">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4"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7"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8" name="TextBox 7">
            <a:extLst>
              <a:ext uri="{FF2B5EF4-FFF2-40B4-BE49-F238E27FC236}">
                <a16:creationId xmlns:a16="http://schemas.microsoft.com/office/drawing/2014/main" id="{A9185F81-9F4C-9E1A-DA28-FF4DF54F9336}"/>
              </a:ext>
            </a:extLst>
          </p:cNvPr>
          <p:cNvSpPr txBox="1"/>
          <p:nvPr userDrawn="1"/>
        </p:nvSpPr>
        <p:spPr>
          <a:xfrm>
            <a:off x="-2920124" y="1955745"/>
            <a:ext cx="3889672" cy="686213"/>
          </a:xfrm>
          <a:prstGeom prst="rect">
            <a:avLst/>
          </a:prstGeom>
          <a:noFill/>
        </p:spPr>
        <p:txBody>
          <a:bodyPr wrap="square" rtlCol="0">
            <a:spAutoFit/>
          </a:bodyPr>
          <a:lstStyle/>
          <a:p>
            <a:pPr algn="ctr"/>
            <a:r>
              <a:rPr lang="en-US" sz="3859"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859"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859"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9" name="TextBox 8">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0" name="TextBox 9"/>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224879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750" fill="hold"/>
                                        <p:tgtEl>
                                          <p:spTgt spid="8"/>
                                        </p:tgtEl>
                                        <p:attrNameLst>
                                          <p:attrName>ppt_w</p:attrName>
                                        </p:attrNameLst>
                                      </p:cBhvr>
                                      <p:tavLst>
                                        <p:tav tm="0">
                                          <p:val>
                                            <p:fltVal val="0"/>
                                          </p:val>
                                        </p:tav>
                                        <p:tav tm="100000">
                                          <p:val>
                                            <p:strVal val="#ppt_w"/>
                                          </p:val>
                                        </p:tav>
                                      </p:tavLst>
                                    </p:anim>
                                    <p:anim calcmode="lin" valueType="num">
                                      <p:cBhvr>
                                        <p:cTn id="8" dur="1750" fill="hold"/>
                                        <p:tgtEl>
                                          <p:spTgt spid="8"/>
                                        </p:tgtEl>
                                        <p:attrNameLst>
                                          <p:attrName>ppt_h</p:attrName>
                                        </p:attrNameLst>
                                      </p:cBhvr>
                                      <p:tavLst>
                                        <p:tav tm="0">
                                          <p:val>
                                            <p:fltVal val="0"/>
                                          </p:val>
                                        </p:tav>
                                        <p:tav tm="100000">
                                          <p:val>
                                            <p:strVal val="#ppt_h"/>
                                          </p:val>
                                        </p:tav>
                                      </p:tavLst>
                                    </p:anim>
                                    <p:animEffect transition="in" filter="fade">
                                      <p:cBhvr>
                                        <p:cTn id="9" dur="1750"/>
                                        <p:tgtEl>
                                          <p:spTgt spid="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3" name="Picture 2">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4"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7"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8" name="TextBox 7">
            <a:extLst>
              <a:ext uri="{FF2B5EF4-FFF2-40B4-BE49-F238E27FC236}">
                <a16:creationId xmlns:a16="http://schemas.microsoft.com/office/drawing/2014/main" id="{A9185F81-9F4C-9E1A-DA28-FF4DF54F9336}"/>
              </a:ext>
            </a:extLst>
          </p:cNvPr>
          <p:cNvSpPr txBox="1"/>
          <p:nvPr userDrawn="1"/>
        </p:nvSpPr>
        <p:spPr>
          <a:xfrm>
            <a:off x="-2920124" y="1955745"/>
            <a:ext cx="3889672" cy="686213"/>
          </a:xfrm>
          <a:prstGeom prst="rect">
            <a:avLst/>
          </a:prstGeom>
          <a:noFill/>
        </p:spPr>
        <p:txBody>
          <a:bodyPr wrap="square" rtlCol="0">
            <a:spAutoFit/>
          </a:bodyPr>
          <a:lstStyle/>
          <a:p>
            <a:pPr algn="ctr"/>
            <a:r>
              <a:rPr lang="en-US" sz="3859"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859"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859"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9" name="TextBox 8">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0" name="TextBox 9"/>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2926306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750" fill="hold"/>
                                        <p:tgtEl>
                                          <p:spTgt spid="8"/>
                                        </p:tgtEl>
                                        <p:attrNameLst>
                                          <p:attrName>ppt_w</p:attrName>
                                        </p:attrNameLst>
                                      </p:cBhvr>
                                      <p:tavLst>
                                        <p:tav tm="0">
                                          <p:val>
                                            <p:fltVal val="0"/>
                                          </p:val>
                                        </p:tav>
                                        <p:tav tm="100000">
                                          <p:val>
                                            <p:strVal val="#ppt_w"/>
                                          </p:val>
                                        </p:tav>
                                      </p:tavLst>
                                    </p:anim>
                                    <p:anim calcmode="lin" valueType="num">
                                      <p:cBhvr>
                                        <p:cTn id="8" dur="1750" fill="hold"/>
                                        <p:tgtEl>
                                          <p:spTgt spid="8"/>
                                        </p:tgtEl>
                                        <p:attrNameLst>
                                          <p:attrName>ppt_h</p:attrName>
                                        </p:attrNameLst>
                                      </p:cBhvr>
                                      <p:tavLst>
                                        <p:tav tm="0">
                                          <p:val>
                                            <p:fltVal val="0"/>
                                          </p:val>
                                        </p:tav>
                                        <p:tav tm="100000">
                                          <p:val>
                                            <p:strVal val="#ppt_h"/>
                                          </p:val>
                                        </p:tav>
                                      </p:tavLst>
                                    </p:anim>
                                    <p:animEffect transition="in" filter="fade">
                                      <p:cBhvr>
                                        <p:cTn id="9" dur="1750"/>
                                        <p:tgtEl>
                                          <p:spTgt spid="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3" name="Picture 2">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4"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7"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8" name="TextBox 7">
            <a:extLst>
              <a:ext uri="{FF2B5EF4-FFF2-40B4-BE49-F238E27FC236}">
                <a16:creationId xmlns:a16="http://schemas.microsoft.com/office/drawing/2014/main" id="{A9185F81-9F4C-9E1A-DA28-FF4DF54F9336}"/>
              </a:ext>
            </a:extLst>
          </p:cNvPr>
          <p:cNvSpPr txBox="1"/>
          <p:nvPr userDrawn="1"/>
        </p:nvSpPr>
        <p:spPr>
          <a:xfrm>
            <a:off x="-2920124" y="1955745"/>
            <a:ext cx="3889672" cy="686213"/>
          </a:xfrm>
          <a:prstGeom prst="rect">
            <a:avLst/>
          </a:prstGeom>
          <a:noFill/>
        </p:spPr>
        <p:txBody>
          <a:bodyPr wrap="square" rtlCol="0">
            <a:spAutoFit/>
          </a:bodyPr>
          <a:lstStyle/>
          <a:p>
            <a:pPr algn="ctr"/>
            <a:r>
              <a:rPr lang="en-US" sz="3859"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859"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859"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9" name="TextBox 8">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0" name="TextBox 9"/>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1497669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750" fill="hold"/>
                                        <p:tgtEl>
                                          <p:spTgt spid="8"/>
                                        </p:tgtEl>
                                        <p:attrNameLst>
                                          <p:attrName>ppt_w</p:attrName>
                                        </p:attrNameLst>
                                      </p:cBhvr>
                                      <p:tavLst>
                                        <p:tav tm="0">
                                          <p:val>
                                            <p:fltVal val="0"/>
                                          </p:val>
                                        </p:tav>
                                        <p:tav tm="100000">
                                          <p:val>
                                            <p:strVal val="#ppt_w"/>
                                          </p:val>
                                        </p:tav>
                                      </p:tavLst>
                                    </p:anim>
                                    <p:anim calcmode="lin" valueType="num">
                                      <p:cBhvr>
                                        <p:cTn id="8" dur="1750" fill="hold"/>
                                        <p:tgtEl>
                                          <p:spTgt spid="8"/>
                                        </p:tgtEl>
                                        <p:attrNameLst>
                                          <p:attrName>ppt_h</p:attrName>
                                        </p:attrNameLst>
                                      </p:cBhvr>
                                      <p:tavLst>
                                        <p:tav tm="0">
                                          <p:val>
                                            <p:fltVal val="0"/>
                                          </p:val>
                                        </p:tav>
                                        <p:tav tm="100000">
                                          <p:val>
                                            <p:strVal val="#ppt_h"/>
                                          </p:val>
                                        </p:tav>
                                      </p:tavLst>
                                    </p:anim>
                                    <p:animEffect transition="in" filter="fade">
                                      <p:cBhvr>
                                        <p:cTn id="9" dur="1750"/>
                                        <p:tgtEl>
                                          <p:spTgt spid="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3" name="Picture 2">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4"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7"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8" name="TextBox 7">
            <a:extLst>
              <a:ext uri="{FF2B5EF4-FFF2-40B4-BE49-F238E27FC236}">
                <a16:creationId xmlns:a16="http://schemas.microsoft.com/office/drawing/2014/main" id="{A9185F81-9F4C-9E1A-DA28-FF4DF54F9336}"/>
              </a:ext>
            </a:extLst>
          </p:cNvPr>
          <p:cNvSpPr txBox="1"/>
          <p:nvPr userDrawn="1"/>
        </p:nvSpPr>
        <p:spPr>
          <a:xfrm>
            <a:off x="-2920124" y="1955745"/>
            <a:ext cx="3889672" cy="686213"/>
          </a:xfrm>
          <a:prstGeom prst="rect">
            <a:avLst/>
          </a:prstGeom>
          <a:noFill/>
        </p:spPr>
        <p:txBody>
          <a:bodyPr wrap="square" rtlCol="0">
            <a:spAutoFit/>
          </a:bodyPr>
          <a:lstStyle/>
          <a:p>
            <a:pPr algn="ctr"/>
            <a:r>
              <a:rPr lang="en-US" sz="3859"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859"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859"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9" name="TextBox 8">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0" name="TextBox 9"/>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2475426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750" fill="hold"/>
                                        <p:tgtEl>
                                          <p:spTgt spid="8"/>
                                        </p:tgtEl>
                                        <p:attrNameLst>
                                          <p:attrName>ppt_w</p:attrName>
                                        </p:attrNameLst>
                                      </p:cBhvr>
                                      <p:tavLst>
                                        <p:tav tm="0">
                                          <p:val>
                                            <p:fltVal val="0"/>
                                          </p:val>
                                        </p:tav>
                                        <p:tav tm="100000">
                                          <p:val>
                                            <p:strVal val="#ppt_w"/>
                                          </p:val>
                                        </p:tav>
                                      </p:tavLst>
                                    </p:anim>
                                    <p:anim calcmode="lin" valueType="num">
                                      <p:cBhvr>
                                        <p:cTn id="8" dur="1750" fill="hold"/>
                                        <p:tgtEl>
                                          <p:spTgt spid="8"/>
                                        </p:tgtEl>
                                        <p:attrNameLst>
                                          <p:attrName>ppt_h</p:attrName>
                                        </p:attrNameLst>
                                      </p:cBhvr>
                                      <p:tavLst>
                                        <p:tav tm="0">
                                          <p:val>
                                            <p:fltVal val="0"/>
                                          </p:val>
                                        </p:tav>
                                        <p:tav tm="100000">
                                          <p:val>
                                            <p:strVal val="#ppt_h"/>
                                          </p:val>
                                        </p:tav>
                                      </p:tavLst>
                                    </p:anim>
                                    <p:animEffect transition="in" filter="fade">
                                      <p:cBhvr>
                                        <p:cTn id="9" dur="1750"/>
                                        <p:tgtEl>
                                          <p:spTgt spid="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3" name="Picture 2">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4"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7"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8" name="TextBox 7">
            <a:extLst>
              <a:ext uri="{FF2B5EF4-FFF2-40B4-BE49-F238E27FC236}">
                <a16:creationId xmlns:a16="http://schemas.microsoft.com/office/drawing/2014/main" id="{A9185F81-9F4C-9E1A-DA28-FF4DF54F9336}"/>
              </a:ext>
            </a:extLst>
          </p:cNvPr>
          <p:cNvSpPr txBox="1"/>
          <p:nvPr userDrawn="1"/>
        </p:nvSpPr>
        <p:spPr>
          <a:xfrm>
            <a:off x="-2920124" y="1955745"/>
            <a:ext cx="3889672" cy="686213"/>
          </a:xfrm>
          <a:prstGeom prst="rect">
            <a:avLst/>
          </a:prstGeom>
          <a:noFill/>
        </p:spPr>
        <p:txBody>
          <a:bodyPr wrap="square" rtlCol="0">
            <a:spAutoFit/>
          </a:bodyPr>
          <a:lstStyle/>
          <a:p>
            <a:pPr algn="ctr"/>
            <a:r>
              <a:rPr lang="en-US" sz="3859"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859"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859"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9" name="TextBox 8">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0" name="TextBox 9"/>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3307760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750" fill="hold"/>
                                        <p:tgtEl>
                                          <p:spTgt spid="8"/>
                                        </p:tgtEl>
                                        <p:attrNameLst>
                                          <p:attrName>ppt_w</p:attrName>
                                        </p:attrNameLst>
                                      </p:cBhvr>
                                      <p:tavLst>
                                        <p:tav tm="0">
                                          <p:val>
                                            <p:fltVal val="0"/>
                                          </p:val>
                                        </p:tav>
                                        <p:tav tm="100000">
                                          <p:val>
                                            <p:strVal val="#ppt_w"/>
                                          </p:val>
                                        </p:tav>
                                      </p:tavLst>
                                    </p:anim>
                                    <p:anim calcmode="lin" valueType="num">
                                      <p:cBhvr>
                                        <p:cTn id="8" dur="1750" fill="hold"/>
                                        <p:tgtEl>
                                          <p:spTgt spid="8"/>
                                        </p:tgtEl>
                                        <p:attrNameLst>
                                          <p:attrName>ppt_h</p:attrName>
                                        </p:attrNameLst>
                                      </p:cBhvr>
                                      <p:tavLst>
                                        <p:tav tm="0">
                                          <p:val>
                                            <p:fltVal val="0"/>
                                          </p:val>
                                        </p:tav>
                                        <p:tav tm="100000">
                                          <p:val>
                                            <p:strVal val="#ppt_h"/>
                                          </p:val>
                                        </p:tav>
                                      </p:tavLst>
                                    </p:anim>
                                    <p:animEffect transition="in" filter="fade">
                                      <p:cBhvr>
                                        <p:cTn id="9" dur="1750"/>
                                        <p:tgtEl>
                                          <p:spTgt spid="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3" name="Picture 2">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4"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7"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8" name="TextBox 7">
            <a:extLst>
              <a:ext uri="{FF2B5EF4-FFF2-40B4-BE49-F238E27FC236}">
                <a16:creationId xmlns:a16="http://schemas.microsoft.com/office/drawing/2014/main" id="{A9185F81-9F4C-9E1A-DA28-FF4DF54F9336}"/>
              </a:ext>
            </a:extLst>
          </p:cNvPr>
          <p:cNvSpPr txBox="1"/>
          <p:nvPr userDrawn="1"/>
        </p:nvSpPr>
        <p:spPr>
          <a:xfrm>
            <a:off x="-2920124" y="1955745"/>
            <a:ext cx="3889672" cy="686213"/>
          </a:xfrm>
          <a:prstGeom prst="rect">
            <a:avLst/>
          </a:prstGeom>
          <a:noFill/>
        </p:spPr>
        <p:txBody>
          <a:bodyPr wrap="square" rtlCol="0">
            <a:spAutoFit/>
          </a:bodyPr>
          <a:lstStyle/>
          <a:p>
            <a:pPr algn="ctr"/>
            <a:r>
              <a:rPr lang="en-US" sz="3859"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859"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859"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9" name="TextBox 8">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0" name="TextBox 9"/>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316549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750" fill="hold"/>
                                        <p:tgtEl>
                                          <p:spTgt spid="8"/>
                                        </p:tgtEl>
                                        <p:attrNameLst>
                                          <p:attrName>ppt_w</p:attrName>
                                        </p:attrNameLst>
                                      </p:cBhvr>
                                      <p:tavLst>
                                        <p:tav tm="0">
                                          <p:val>
                                            <p:fltVal val="0"/>
                                          </p:val>
                                        </p:tav>
                                        <p:tav tm="100000">
                                          <p:val>
                                            <p:strVal val="#ppt_w"/>
                                          </p:val>
                                        </p:tav>
                                      </p:tavLst>
                                    </p:anim>
                                    <p:anim calcmode="lin" valueType="num">
                                      <p:cBhvr>
                                        <p:cTn id="8" dur="1750" fill="hold"/>
                                        <p:tgtEl>
                                          <p:spTgt spid="8"/>
                                        </p:tgtEl>
                                        <p:attrNameLst>
                                          <p:attrName>ppt_h</p:attrName>
                                        </p:attrNameLst>
                                      </p:cBhvr>
                                      <p:tavLst>
                                        <p:tav tm="0">
                                          <p:val>
                                            <p:fltVal val="0"/>
                                          </p:val>
                                        </p:tav>
                                        <p:tav tm="100000">
                                          <p:val>
                                            <p:strVal val="#ppt_h"/>
                                          </p:val>
                                        </p:tav>
                                      </p:tavLst>
                                    </p:anim>
                                    <p:animEffect transition="in" filter="fade">
                                      <p:cBhvr>
                                        <p:cTn id="9" dur="1750"/>
                                        <p:tgtEl>
                                          <p:spTgt spid="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3" name="Picture 2">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4"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7"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8" name="TextBox 7">
            <a:extLst>
              <a:ext uri="{FF2B5EF4-FFF2-40B4-BE49-F238E27FC236}">
                <a16:creationId xmlns:a16="http://schemas.microsoft.com/office/drawing/2014/main" id="{A9185F81-9F4C-9E1A-DA28-FF4DF54F9336}"/>
              </a:ext>
            </a:extLst>
          </p:cNvPr>
          <p:cNvSpPr txBox="1"/>
          <p:nvPr userDrawn="1"/>
        </p:nvSpPr>
        <p:spPr>
          <a:xfrm>
            <a:off x="-2920124" y="1955745"/>
            <a:ext cx="3889672" cy="686213"/>
          </a:xfrm>
          <a:prstGeom prst="rect">
            <a:avLst/>
          </a:prstGeom>
          <a:noFill/>
        </p:spPr>
        <p:txBody>
          <a:bodyPr wrap="square" rtlCol="0">
            <a:spAutoFit/>
          </a:bodyPr>
          <a:lstStyle/>
          <a:p>
            <a:pPr algn="ctr"/>
            <a:r>
              <a:rPr lang="en-US" sz="3859"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859"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859"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9" name="TextBox 8">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0" name="TextBox 9"/>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365211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750" fill="hold"/>
                                        <p:tgtEl>
                                          <p:spTgt spid="8"/>
                                        </p:tgtEl>
                                        <p:attrNameLst>
                                          <p:attrName>ppt_w</p:attrName>
                                        </p:attrNameLst>
                                      </p:cBhvr>
                                      <p:tavLst>
                                        <p:tav tm="0">
                                          <p:val>
                                            <p:fltVal val="0"/>
                                          </p:val>
                                        </p:tav>
                                        <p:tav tm="100000">
                                          <p:val>
                                            <p:strVal val="#ppt_w"/>
                                          </p:val>
                                        </p:tav>
                                      </p:tavLst>
                                    </p:anim>
                                    <p:anim calcmode="lin" valueType="num">
                                      <p:cBhvr>
                                        <p:cTn id="8" dur="1750" fill="hold"/>
                                        <p:tgtEl>
                                          <p:spTgt spid="8"/>
                                        </p:tgtEl>
                                        <p:attrNameLst>
                                          <p:attrName>ppt_h</p:attrName>
                                        </p:attrNameLst>
                                      </p:cBhvr>
                                      <p:tavLst>
                                        <p:tav tm="0">
                                          <p:val>
                                            <p:fltVal val="0"/>
                                          </p:val>
                                        </p:tav>
                                        <p:tav tm="100000">
                                          <p:val>
                                            <p:strVal val="#ppt_h"/>
                                          </p:val>
                                        </p:tav>
                                      </p:tavLst>
                                    </p:anim>
                                    <p:animEffect transition="in" filter="fade">
                                      <p:cBhvr>
                                        <p:cTn id="9" dur="1750"/>
                                        <p:tgtEl>
                                          <p:spTgt spid="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3" name="Picture 2">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4"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7"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8" name="TextBox 7">
            <a:extLst>
              <a:ext uri="{FF2B5EF4-FFF2-40B4-BE49-F238E27FC236}">
                <a16:creationId xmlns:a16="http://schemas.microsoft.com/office/drawing/2014/main" id="{A9185F81-9F4C-9E1A-DA28-FF4DF54F9336}"/>
              </a:ext>
            </a:extLst>
          </p:cNvPr>
          <p:cNvSpPr txBox="1"/>
          <p:nvPr userDrawn="1"/>
        </p:nvSpPr>
        <p:spPr>
          <a:xfrm>
            <a:off x="-2920124" y="1955745"/>
            <a:ext cx="3889672" cy="686213"/>
          </a:xfrm>
          <a:prstGeom prst="rect">
            <a:avLst/>
          </a:prstGeom>
          <a:noFill/>
        </p:spPr>
        <p:txBody>
          <a:bodyPr wrap="square" rtlCol="0">
            <a:spAutoFit/>
          </a:bodyPr>
          <a:lstStyle/>
          <a:p>
            <a:pPr algn="ctr"/>
            <a:r>
              <a:rPr lang="en-US" sz="3859"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859"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859"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9" name="TextBox 8">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0" name="TextBox 9"/>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338794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750" fill="hold"/>
                                        <p:tgtEl>
                                          <p:spTgt spid="8"/>
                                        </p:tgtEl>
                                        <p:attrNameLst>
                                          <p:attrName>ppt_w</p:attrName>
                                        </p:attrNameLst>
                                      </p:cBhvr>
                                      <p:tavLst>
                                        <p:tav tm="0">
                                          <p:val>
                                            <p:fltVal val="0"/>
                                          </p:val>
                                        </p:tav>
                                        <p:tav tm="100000">
                                          <p:val>
                                            <p:strVal val="#ppt_w"/>
                                          </p:val>
                                        </p:tav>
                                      </p:tavLst>
                                    </p:anim>
                                    <p:anim calcmode="lin" valueType="num">
                                      <p:cBhvr>
                                        <p:cTn id="8" dur="1750" fill="hold"/>
                                        <p:tgtEl>
                                          <p:spTgt spid="8"/>
                                        </p:tgtEl>
                                        <p:attrNameLst>
                                          <p:attrName>ppt_h</p:attrName>
                                        </p:attrNameLst>
                                      </p:cBhvr>
                                      <p:tavLst>
                                        <p:tav tm="0">
                                          <p:val>
                                            <p:fltVal val="0"/>
                                          </p:val>
                                        </p:tav>
                                        <p:tav tm="100000">
                                          <p:val>
                                            <p:strVal val="#ppt_h"/>
                                          </p:val>
                                        </p:tav>
                                      </p:tavLst>
                                    </p:anim>
                                    <p:animEffect transition="in" filter="fade">
                                      <p:cBhvr>
                                        <p:cTn id="9" dur="1750"/>
                                        <p:tgtEl>
                                          <p:spTgt spid="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3" name="Picture 2">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4"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7"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8" name="TextBox 7">
            <a:extLst>
              <a:ext uri="{FF2B5EF4-FFF2-40B4-BE49-F238E27FC236}">
                <a16:creationId xmlns:a16="http://schemas.microsoft.com/office/drawing/2014/main" id="{A9185F81-9F4C-9E1A-DA28-FF4DF54F9336}"/>
              </a:ext>
            </a:extLst>
          </p:cNvPr>
          <p:cNvSpPr txBox="1"/>
          <p:nvPr userDrawn="1"/>
        </p:nvSpPr>
        <p:spPr>
          <a:xfrm>
            <a:off x="-2920124" y="1955745"/>
            <a:ext cx="3889672" cy="686213"/>
          </a:xfrm>
          <a:prstGeom prst="rect">
            <a:avLst/>
          </a:prstGeom>
          <a:noFill/>
        </p:spPr>
        <p:txBody>
          <a:bodyPr wrap="square" rtlCol="0">
            <a:spAutoFit/>
          </a:bodyPr>
          <a:lstStyle/>
          <a:p>
            <a:pPr algn="ctr"/>
            <a:r>
              <a:rPr lang="en-US" sz="3859"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859"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859"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9" name="TextBox 8">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0" name="TextBox 9"/>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1875354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750" fill="hold"/>
                                        <p:tgtEl>
                                          <p:spTgt spid="8"/>
                                        </p:tgtEl>
                                        <p:attrNameLst>
                                          <p:attrName>ppt_w</p:attrName>
                                        </p:attrNameLst>
                                      </p:cBhvr>
                                      <p:tavLst>
                                        <p:tav tm="0">
                                          <p:val>
                                            <p:fltVal val="0"/>
                                          </p:val>
                                        </p:tav>
                                        <p:tav tm="100000">
                                          <p:val>
                                            <p:strVal val="#ppt_w"/>
                                          </p:val>
                                        </p:tav>
                                      </p:tavLst>
                                    </p:anim>
                                    <p:anim calcmode="lin" valueType="num">
                                      <p:cBhvr>
                                        <p:cTn id="8" dur="1750" fill="hold"/>
                                        <p:tgtEl>
                                          <p:spTgt spid="8"/>
                                        </p:tgtEl>
                                        <p:attrNameLst>
                                          <p:attrName>ppt_h</p:attrName>
                                        </p:attrNameLst>
                                      </p:cBhvr>
                                      <p:tavLst>
                                        <p:tav tm="0">
                                          <p:val>
                                            <p:fltVal val="0"/>
                                          </p:val>
                                        </p:tav>
                                        <p:tav tm="100000">
                                          <p:val>
                                            <p:strVal val="#ppt_h"/>
                                          </p:val>
                                        </p:tav>
                                      </p:tavLst>
                                    </p:anim>
                                    <p:animEffect transition="in" filter="fade">
                                      <p:cBhvr>
                                        <p:cTn id="9" dur="1750"/>
                                        <p:tgtEl>
                                          <p:spTgt spid="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3" name="Picture 2">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4"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7"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8" name="TextBox 7">
            <a:extLst>
              <a:ext uri="{FF2B5EF4-FFF2-40B4-BE49-F238E27FC236}">
                <a16:creationId xmlns:a16="http://schemas.microsoft.com/office/drawing/2014/main" id="{A9185F81-9F4C-9E1A-DA28-FF4DF54F9336}"/>
              </a:ext>
            </a:extLst>
          </p:cNvPr>
          <p:cNvSpPr txBox="1"/>
          <p:nvPr userDrawn="1"/>
        </p:nvSpPr>
        <p:spPr>
          <a:xfrm>
            <a:off x="-2920124" y="1955745"/>
            <a:ext cx="3889672" cy="686213"/>
          </a:xfrm>
          <a:prstGeom prst="rect">
            <a:avLst/>
          </a:prstGeom>
          <a:noFill/>
        </p:spPr>
        <p:txBody>
          <a:bodyPr wrap="square" rtlCol="0">
            <a:spAutoFit/>
          </a:bodyPr>
          <a:lstStyle/>
          <a:p>
            <a:pPr algn="ctr"/>
            <a:r>
              <a:rPr lang="en-US" sz="3859"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859"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859"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9" name="TextBox 8">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0" name="TextBox 9"/>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2357523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750" fill="hold"/>
                                        <p:tgtEl>
                                          <p:spTgt spid="8"/>
                                        </p:tgtEl>
                                        <p:attrNameLst>
                                          <p:attrName>ppt_w</p:attrName>
                                        </p:attrNameLst>
                                      </p:cBhvr>
                                      <p:tavLst>
                                        <p:tav tm="0">
                                          <p:val>
                                            <p:fltVal val="0"/>
                                          </p:val>
                                        </p:tav>
                                        <p:tav tm="100000">
                                          <p:val>
                                            <p:strVal val="#ppt_w"/>
                                          </p:val>
                                        </p:tav>
                                      </p:tavLst>
                                    </p:anim>
                                    <p:anim calcmode="lin" valueType="num">
                                      <p:cBhvr>
                                        <p:cTn id="8" dur="1750" fill="hold"/>
                                        <p:tgtEl>
                                          <p:spTgt spid="8"/>
                                        </p:tgtEl>
                                        <p:attrNameLst>
                                          <p:attrName>ppt_h</p:attrName>
                                        </p:attrNameLst>
                                      </p:cBhvr>
                                      <p:tavLst>
                                        <p:tav tm="0">
                                          <p:val>
                                            <p:fltVal val="0"/>
                                          </p:val>
                                        </p:tav>
                                        <p:tav tm="100000">
                                          <p:val>
                                            <p:strVal val="#ppt_h"/>
                                          </p:val>
                                        </p:tav>
                                      </p:tavLst>
                                    </p:anim>
                                    <p:animEffect transition="in" filter="fade">
                                      <p:cBhvr>
                                        <p:cTn id="9" dur="1750"/>
                                        <p:tgtEl>
                                          <p:spTgt spid="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defRPr/>
            </a:pPr>
            <a:fld id="{C052E9E1-D97D-4C90-BB96-FA1ED58B786F}" type="datetime1">
              <a:rPr lang="en-US" altLang="zh-CN" smtClean="0">
                <a:solidFill>
                  <a:prstClr val="black">
                    <a:tint val="75000"/>
                  </a:prstClr>
                </a:solidFill>
              </a:rPr>
              <a:pPr defTabSz="914217">
                <a:defRPr/>
              </a:pPr>
              <a:t>4/10/2025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217">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defRPr/>
            </a:pPr>
            <a:fld id="{601EE9E8-4134-49B0-9AA7-3089E6521627}" type="slidenum">
              <a:rPr lang="en-US" smtClean="0">
                <a:solidFill>
                  <a:prstClr val="black">
                    <a:tint val="75000"/>
                  </a:prstClr>
                </a:solidFill>
              </a:rPr>
              <a:pPr defTabSz="914217">
                <a:defRPr/>
              </a:pPr>
              <a:t>‹#›</a:t>
            </a:fld>
            <a:endParaRPr lang="en-US" dirty="0">
              <a:solidFill>
                <a:prstClr val="black">
                  <a:tint val="75000"/>
                </a:prstClr>
              </a:solidFill>
            </a:endParaRPr>
          </a:p>
        </p:txBody>
      </p:sp>
    </p:spTree>
    <p:extLst>
      <p:ext uri="{BB962C8B-B14F-4D97-AF65-F5344CB8AC3E}">
        <p14:creationId xmlns:p14="http://schemas.microsoft.com/office/powerpoint/2010/main" val="24290352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3" name="Picture 2">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4"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7"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8" name="TextBox 7">
            <a:extLst>
              <a:ext uri="{FF2B5EF4-FFF2-40B4-BE49-F238E27FC236}">
                <a16:creationId xmlns:a16="http://schemas.microsoft.com/office/drawing/2014/main" id="{A9185F81-9F4C-9E1A-DA28-FF4DF54F9336}"/>
              </a:ext>
            </a:extLst>
          </p:cNvPr>
          <p:cNvSpPr txBox="1"/>
          <p:nvPr userDrawn="1"/>
        </p:nvSpPr>
        <p:spPr>
          <a:xfrm>
            <a:off x="-2920124" y="1955745"/>
            <a:ext cx="3889672" cy="686213"/>
          </a:xfrm>
          <a:prstGeom prst="rect">
            <a:avLst/>
          </a:prstGeom>
          <a:noFill/>
        </p:spPr>
        <p:txBody>
          <a:bodyPr wrap="square" rtlCol="0">
            <a:spAutoFit/>
          </a:bodyPr>
          <a:lstStyle/>
          <a:p>
            <a:pPr algn="ctr"/>
            <a:r>
              <a:rPr lang="en-US" sz="3859"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859"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859"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9" name="TextBox 8">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0" name="TextBox 9"/>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477522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750" fill="hold"/>
                                        <p:tgtEl>
                                          <p:spTgt spid="8"/>
                                        </p:tgtEl>
                                        <p:attrNameLst>
                                          <p:attrName>ppt_w</p:attrName>
                                        </p:attrNameLst>
                                      </p:cBhvr>
                                      <p:tavLst>
                                        <p:tav tm="0">
                                          <p:val>
                                            <p:fltVal val="0"/>
                                          </p:val>
                                        </p:tav>
                                        <p:tav tm="100000">
                                          <p:val>
                                            <p:strVal val="#ppt_w"/>
                                          </p:val>
                                        </p:tav>
                                      </p:tavLst>
                                    </p:anim>
                                    <p:anim calcmode="lin" valueType="num">
                                      <p:cBhvr>
                                        <p:cTn id="8" dur="1750" fill="hold"/>
                                        <p:tgtEl>
                                          <p:spTgt spid="8"/>
                                        </p:tgtEl>
                                        <p:attrNameLst>
                                          <p:attrName>ppt_h</p:attrName>
                                        </p:attrNameLst>
                                      </p:cBhvr>
                                      <p:tavLst>
                                        <p:tav tm="0">
                                          <p:val>
                                            <p:fltVal val="0"/>
                                          </p:val>
                                        </p:tav>
                                        <p:tav tm="100000">
                                          <p:val>
                                            <p:strVal val="#ppt_h"/>
                                          </p:val>
                                        </p:tav>
                                      </p:tavLst>
                                    </p:anim>
                                    <p:animEffect transition="in" filter="fade">
                                      <p:cBhvr>
                                        <p:cTn id="9" dur="1750"/>
                                        <p:tgtEl>
                                          <p:spTgt spid="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defRPr/>
            </a:pPr>
            <a:fld id="{43C7FCF6-76BD-4495-B08F-4C059D2BA31F}" type="datetime1">
              <a:rPr lang="en-US" altLang="zh-CN" smtClean="0">
                <a:solidFill>
                  <a:prstClr val="black">
                    <a:tint val="75000"/>
                  </a:prstClr>
                </a:solidFill>
              </a:rPr>
              <a:pPr defTabSz="914217">
                <a:defRPr/>
              </a:pPr>
              <a:t>4/10/2025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914217">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defRPr/>
            </a:pPr>
            <a:fld id="{601EE9E8-4134-49B0-9AA7-3089E6521627}" type="slidenum">
              <a:rPr lang="en-US" smtClean="0">
                <a:solidFill>
                  <a:prstClr val="black">
                    <a:tint val="75000"/>
                  </a:prstClr>
                </a:solidFill>
              </a:rPr>
              <a:pPr defTabSz="914217">
                <a:defRPr/>
              </a:pPr>
              <a:t>‹#›</a:t>
            </a:fld>
            <a:endParaRPr lang="en-US" dirty="0">
              <a:solidFill>
                <a:prstClr val="black">
                  <a:tint val="75000"/>
                </a:prstClr>
              </a:solidFill>
            </a:endParaRPr>
          </a:p>
        </p:txBody>
      </p:sp>
      <p:pic>
        <p:nvPicPr>
          <p:cNvPr id="8" name="Picture 7">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3"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4" name="TextBox 13">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5" name="TextBox 14">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6" name="TextBox 15"/>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820174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750" fill="hold"/>
                                        <p:tgtEl>
                                          <p:spTgt spid="14"/>
                                        </p:tgtEl>
                                        <p:attrNameLst>
                                          <p:attrName>ppt_w</p:attrName>
                                        </p:attrNameLst>
                                      </p:cBhvr>
                                      <p:tavLst>
                                        <p:tav tm="0">
                                          <p:val>
                                            <p:fltVal val="0"/>
                                          </p:val>
                                        </p:tav>
                                        <p:tav tm="100000">
                                          <p:val>
                                            <p:strVal val="#ppt_w"/>
                                          </p:val>
                                        </p:tav>
                                      </p:tavLst>
                                    </p:anim>
                                    <p:anim calcmode="lin" valueType="num">
                                      <p:cBhvr>
                                        <p:cTn id="8" dur="1750" fill="hold"/>
                                        <p:tgtEl>
                                          <p:spTgt spid="14"/>
                                        </p:tgtEl>
                                        <p:attrNameLst>
                                          <p:attrName>ppt_h</p:attrName>
                                        </p:attrNameLst>
                                      </p:cBhvr>
                                      <p:tavLst>
                                        <p:tav tm="0">
                                          <p:val>
                                            <p:fltVal val="0"/>
                                          </p:val>
                                        </p:tav>
                                        <p:tav tm="100000">
                                          <p:val>
                                            <p:strVal val="#ppt_h"/>
                                          </p:val>
                                        </p:tav>
                                      </p:tavLst>
                                    </p:anim>
                                    <p:animEffect transition="in" filter="fade">
                                      <p:cBhvr>
                                        <p:cTn id="9" dur="1750"/>
                                        <p:tgtEl>
                                          <p:spTgt spid="1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defRPr/>
            </a:pPr>
            <a:fld id="{E257577C-F53D-4BB9-9408-EB84DEB3CD80}" type="datetime1">
              <a:rPr lang="en-US" altLang="zh-CN" smtClean="0">
                <a:solidFill>
                  <a:prstClr val="black">
                    <a:tint val="75000"/>
                  </a:prstClr>
                </a:solidFill>
              </a:rPr>
              <a:pPr defTabSz="914217">
                <a:defRPr/>
              </a:pPr>
              <a:t>4/10/2025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914217">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defRPr/>
            </a:pPr>
            <a:fld id="{601EE9E8-4134-49B0-9AA7-3089E6521627}" type="slidenum">
              <a:rPr lang="en-US" smtClean="0">
                <a:solidFill>
                  <a:prstClr val="black">
                    <a:tint val="75000"/>
                  </a:prstClr>
                </a:solidFill>
              </a:rPr>
              <a:pPr defTabSz="914217">
                <a:defRPr/>
              </a:pPr>
              <a:t>‹#›</a:t>
            </a:fld>
            <a:endParaRPr lang="en-US" dirty="0">
              <a:solidFill>
                <a:prstClr val="black">
                  <a:tint val="75000"/>
                </a:prstClr>
              </a:solidFill>
            </a:endParaRPr>
          </a:p>
        </p:txBody>
      </p:sp>
    </p:spTree>
    <p:extLst>
      <p:ext uri="{BB962C8B-B14F-4D97-AF65-F5344CB8AC3E}">
        <p14:creationId xmlns:p14="http://schemas.microsoft.com/office/powerpoint/2010/main" val="30007303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defRPr/>
            </a:pPr>
            <a:fld id="{77D58058-BD14-4845-947D-4A9B79A00D09}" type="datetime1">
              <a:rPr lang="en-US" altLang="zh-CN" smtClean="0">
                <a:solidFill>
                  <a:prstClr val="black">
                    <a:tint val="75000"/>
                  </a:prstClr>
                </a:solidFill>
              </a:rPr>
              <a:pPr defTabSz="914217">
                <a:defRPr/>
              </a:pPr>
              <a:t>4/10/2025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217">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defRPr/>
            </a:pPr>
            <a:fld id="{601EE9E8-4134-49B0-9AA7-3089E6521627}" type="slidenum">
              <a:rPr lang="en-US" smtClean="0">
                <a:solidFill>
                  <a:prstClr val="black">
                    <a:tint val="75000"/>
                  </a:prstClr>
                </a:solidFill>
              </a:rPr>
              <a:pPr defTabSz="914217">
                <a:defRPr/>
              </a:pPr>
              <a:t>‹#›</a:t>
            </a:fld>
            <a:endParaRPr lang="en-US" dirty="0">
              <a:solidFill>
                <a:prstClr val="black">
                  <a:tint val="75000"/>
                </a:prstClr>
              </a:solidFill>
            </a:endParaRPr>
          </a:p>
        </p:txBody>
      </p:sp>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4" name="TextBox 13">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5" name="TextBox 14"/>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244293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defRPr/>
            </a:pPr>
            <a:fld id="{18ECB469-C949-4E3F-B0CB-0C15DA7B7F92}" type="datetime1">
              <a:rPr lang="en-US" altLang="zh-CN" smtClean="0">
                <a:solidFill>
                  <a:prstClr val="black">
                    <a:tint val="75000"/>
                  </a:prstClr>
                </a:solidFill>
              </a:rPr>
              <a:pPr defTabSz="914217">
                <a:defRPr/>
              </a:pPr>
              <a:t>4/10/2025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217">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defRPr/>
            </a:pPr>
            <a:fld id="{601EE9E8-4134-49B0-9AA7-3089E6521627}" type="slidenum">
              <a:rPr lang="en-US" smtClean="0">
                <a:solidFill>
                  <a:prstClr val="black">
                    <a:tint val="75000"/>
                  </a:prstClr>
                </a:solidFill>
              </a:rPr>
              <a:pPr defTabSz="914217">
                <a:defRPr/>
              </a:pPr>
              <a:t>‹#›</a:t>
            </a:fld>
            <a:endParaRPr lang="en-US" dirty="0">
              <a:solidFill>
                <a:prstClr val="black">
                  <a:tint val="75000"/>
                </a:prstClr>
              </a:solidFill>
            </a:endParaRPr>
          </a:p>
        </p:txBody>
      </p:sp>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4" name="TextBox 13">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5" name="TextBox 14"/>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781291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3" name="Picture 2">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4"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7"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8" name="TextBox 7">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9" name="TextBox 8">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0" name="TextBox 9"/>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2785268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750" fill="hold"/>
                                        <p:tgtEl>
                                          <p:spTgt spid="8"/>
                                        </p:tgtEl>
                                        <p:attrNameLst>
                                          <p:attrName>ppt_w</p:attrName>
                                        </p:attrNameLst>
                                      </p:cBhvr>
                                      <p:tavLst>
                                        <p:tav tm="0">
                                          <p:val>
                                            <p:fltVal val="0"/>
                                          </p:val>
                                        </p:tav>
                                        <p:tav tm="100000">
                                          <p:val>
                                            <p:strVal val="#ppt_w"/>
                                          </p:val>
                                        </p:tav>
                                      </p:tavLst>
                                    </p:anim>
                                    <p:anim calcmode="lin" valueType="num">
                                      <p:cBhvr>
                                        <p:cTn id="8" dur="1750" fill="hold"/>
                                        <p:tgtEl>
                                          <p:spTgt spid="8"/>
                                        </p:tgtEl>
                                        <p:attrNameLst>
                                          <p:attrName>ppt_h</p:attrName>
                                        </p:attrNameLst>
                                      </p:cBhvr>
                                      <p:tavLst>
                                        <p:tav tm="0">
                                          <p:val>
                                            <p:fltVal val="0"/>
                                          </p:val>
                                        </p:tav>
                                        <p:tav tm="100000">
                                          <p:val>
                                            <p:strVal val="#ppt_h"/>
                                          </p:val>
                                        </p:tav>
                                      </p:tavLst>
                                    </p:anim>
                                    <p:animEffect transition="in" filter="fade">
                                      <p:cBhvr>
                                        <p:cTn id="9" dur="1750"/>
                                        <p:tgtEl>
                                          <p:spTgt spid="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217">
              <a:defRPr/>
            </a:pPr>
            <a:fld id="{814779EE-1E16-4CC5-A459-C716090F6017}" type="datetime1">
              <a:rPr lang="en-US" altLang="zh-CN" smtClean="0">
                <a:solidFill>
                  <a:prstClr val="black">
                    <a:tint val="75000"/>
                  </a:prstClr>
                </a:solidFill>
              </a:rPr>
              <a:pPr defTabSz="914217">
                <a:defRPr/>
              </a:pPr>
              <a:t>4/10/2025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217">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defRPr/>
            </a:pPr>
            <a:fld id="{601EE9E8-4134-49B0-9AA7-3089E6521627}" type="slidenum">
              <a:rPr lang="en-US" smtClean="0">
                <a:solidFill>
                  <a:prstClr val="black">
                    <a:tint val="75000"/>
                  </a:prstClr>
                </a:solidFill>
              </a:rPr>
              <a:pPr defTabSz="914217">
                <a:defRPr/>
              </a:pPr>
              <a:t>‹#›</a:t>
            </a:fld>
            <a:endParaRPr lang="en-US" dirty="0">
              <a:solidFill>
                <a:prstClr val="black">
                  <a:tint val="75000"/>
                </a:prstClr>
              </a:solidFill>
            </a:endParaRPr>
          </a:p>
        </p:txBody>
      </p:sp>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4" name="TextBox 13">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5" name="TextBox 14"/>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2875109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217">
              <a:defRPr/>
            </a:pPr>
            <a:fld id="{A3311C9F-D64E-4824-A709-CF61DE4E0BDD}" type="datetime1">
              <a:rPr lang="en-US" altLang="zh-CN" smtClean="0">
                <a:solidFill>
                  <a:prstClr val="black">
                    <a:tint val="75000"/>
                  </a:prstClr>
                </a:solidFill>
              </a:rPr>
              <a:pPr defTabSz="914217">
                <a:defRPr/>
              </a:pPr>
              <a:t>4/10/2025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914217">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defRPr/>
            </a:pPr>
            <a:fld id="{601EE9E8-4134-49B0-9AA7-3089E6521627}" type="slidenum">
              <a:rPr lang="en-US" smtClean="0">
                <a:solidFill>
                  <a:prstClr val="black">
                    <a:tint val="75000"/>
                  </a:prstClr>
                </a:solidFill>
              </a:rPr>
              <a:pPr defTabSz="914217">
                <a:defRPr/>
              </a:pPr>
              <a:t>‹#›</a:t>
            </a:fld>
            <a:endParaRPr lang="en-US" dirty="0">
              <a:solidFill>
                <a:prstClr val="black">
                  <a:tint val="75000"/>
                </a:prstClr>
              </a:solidFill>
            </a:endParaRPr>
          </a:p>
        </p:txBody>
      </p:sp>
      <p:pic>
        <p:nvPicPr>
          <p:cNvPr id="8" name="Picture 7">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3"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4" name="TextBox 13">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5" name="TextBox 14">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6" name="TextBox 15"/>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3744925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750" fill="hold"/>
                                        <p:tgtEl>
                                          <p:spTgt spid="14"/>
                                        </p:tgtEl>
                                        <p:attrNameLst>
                                          <p:attrName>ppt_w</p:attrName>
                                        </p:attrNameLst>
                                      </p:cBhvr>
                                      <p:tavLst>
                                        <p:tav tm="0">
                                          <p:val>
                                            <p:fltVal val="0"/>
                                          </p:val>
                                        </p:tav>
                                        <p:tav tm="100000">
                                          <p:val>
                                            <p:strVal val="#ppt_w"/>
                                          </p:val>
                                        </p:tav>
                                      </p:tavLst>
                                    </p:anim>
                                    <p:anim calcmode="lin" valueType="num">
                                      <p:cBhvr>
                                        <p:cTn id="8" dur="1750" fill="hold"/>
                                        <p:tgtEl>
                                          <p:spTgt spid="14"/>
                                        </p:tgtEl>
                                        <p:attrNameLst>
                                          <p:attrName>ppt_h</p:attrName>
                                        </p:attrNameLst>
                                      </p:cBhvr>
                                      <p:tavLst>
                                        <p:tav tm="0">
                                          <p:val>
                                            <p:fltVal val="0"/>
                                          </p:val>
                                        </p:tav>
                                        <p:tav tm="100000">
                                          <p:val>
                                            <p:strVal val="#ppt_h"/>
                                          </p:val>
                                        </p:tav>
                                      </p:tavLst>
                                    </p:anim>
                                    <p:animEffect transition="in" filter="fade">
                                      <p:cBhvr>
                                        <p:cTn id="9" dur="1750"/>
                                        <p:tgtEl>
                                          <p:spTgt spid="1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217">
              <a:defRPr/>
            </a:pPr>
            <a:fld id="{0A4318BD-B3C6-4D4B-B871-C29490A2E55A}" type="datetime1">
              <a:rPr lang="en-US" altLang="zh-CN" smtClean="0">
                <a:solidFill>
                  <a:prstClr val="black">
                    <a:tint val="75000"/>
                  </a:prstClr>
                </a:solidFill>
              </a:rPr>
              <a:pPr defTabSz="914217">
                <a:defRPr/>
              </a:pPr>
              <a:t>4/10/2025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defTabSz="914217">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defRPr/>
            </a:pPr>
            <a:fld id="{601EE9E8-4134-49B0-9AA7-3089E6521627}" type="slidenum">
              <a:rPr lang="en-US" smtClean="0">
                <a:solidFill>
                  <a:prstClr val="black">
                    <a:tint val="75000"/>
                  </a:prstClr>
                </a:solidFill>
              </a:rPr>
              <a:pPr defTabSz="914217">
                <a:defRPr/>
              </a:pPr>
              <a:t>‹#›</a:t>
            </a:fld>
            <a:endParaRPr lang="en-US" dirty="0">
              <a:solidFill>
                <a:prstClr val="black">
                  <a:tint val="75000"/>
                </a:prstClr>
              </a:solidFill>
            </a:endParaRPr>
          </a:p>
        </p:txBody>
      </p:sp>
    </p:spTree>
    <p:extLst>
      <p:ext uri="{BB962C8B-B14F-4D97-AF65-F5344CB8AC3E}">
        <p14:creationId xmlns:p14="http://schemas.microsoft.com/office/powerpoint/2010/main" val="16377071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217">
              <a:defRPr/>
            </a:pPr>
            <a:fld id="{E14CAFC4-799C-4CDE-B92B-8C262F06CF3E}" type="datetime1">
              <a:rPr lang="en-US" altLang="zh-CN" smtClean="0">
                <a:solidFill>
                  <a:prstClr val="black">
                    <a:tint val="75000"/>
                  </a:prstClr>
                </a:solidFill>
              </a:rPr>
              <a:pPr defTabSz="914217">
                <a:defRPr/>
              </a:pPr>
              <a:t>4/10/2025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defTabSz="914217">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defRPr/>
            </a:pPr>
            <a:fld id="{601EE9E8-4134-49B0-9AA7-3089E6521627}" type="slidenum">
              <a:rPr lang="en-US" smtClean="0">
                <a:solidFill>
                  <a:prstClr val="black">
                    <a:tint val="75000"/>
                  </a:prstClr>
                </a:solidFill>
              </a:rPr>
              <a:pPr defTabSz="914217">
                <a:defRPr/>
              </a:pPr>
              <a:t>‹#›</a:t>
            </a:fld>
            <a:endParaRPr lang="en-US" dirty="0">
              <a:solidFill>
                <a:prstClr val="black">
                  <a:tint val="75000"/>
                </a:prstClr>
              </a:solidFill>
            </a:endParaRPr>
          </a:p>
        </p:txBody>
      </p:sp>
    </p:spTree>
    <p:extLst>
      <p:ext uri="{BB962C8B-B14F-4D97-AF65-F5344CB8AC3E}">
        <p14:creationId xmlns:p14="http://schemas.microsoft.com/office/powerpoint/2010/main" val="16544189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defTabSz="914217">
              <a:defRPr/>
            </a:pPr>
            <a:fld id="{3E729073-8FFE-4F18-B513-07581FC6638E}" type="datetime1">
              <a:rPr lang="en-US" altLang="zh-CN" smtClean="0">
                <a:solidFill>
                  <a:prstClr val="black">
                    <a:tint val="75000"/>
                  </a:prstClr>
                </a:solidFill>
              </a:rPr>
              <a:pPr defTabSz="914217">
                <a:defRPr/>
              </a:pPr>
              <a:t>4/10/2025</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defTabSz="914217">
              <a:defRPr/>
            </a:pPr>
            <a:fld id="{601EE9E8-4134-49B0-9AA7-3089E6521627}" type="slidenum">
              <a:rPr lang="en-US" smtClean="0">
                <a:solidFill>
                  <a:prstClr val="black">
                    <a:tint val="75000"/>
                  </a:prstClr>
                </a:solidFill>
              </a:rPr>
              <a:pPr defTabSz="914217">
                <a:defRPr/>
              </a:pPr>
              <a:t>‹#›</a:t>
            </a:fld>
            <a:endParaRPr lang="en-US" dirty="0">
              <a:solidFill>
                <a:prstClr val="black">
                  <a:tint val="75000"/>
                </a:prstClr>
              </a:solidFill>
            </a:endParaRPr>
          </a:p>
        </p:txBody>
      </p:sp>
      <p:pic>
        <p:nvPicPr>
          <p:cNvPr id="8" name="Picture 7">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10" name="Picture 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11"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2"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3"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5" name="TextBox 14">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6" name="TextBox 15">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7" name="TextBox 16"/>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4162028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750" fill="hold"/>
                                        <p:tgtEl>
                                          <p:spTgt spid="15"/>
                                        </p:tgtEl>
                                        <p:attrNameLst>
                                          <p:attrName>ppt_w</p:attrName>
                                        </p:attrNameLst>
                                      </p:cBhvr>
                                      <p:tavLst>
                                        <p:tav tm="0">
                                          <p:val>
                                            <p:fltVal val="0"/>
                                          </p:val>
                                        </p:tav>
                                        <p:tav tm="100000">
                                          <p:val>
                                            <p:strVal val="#ppt_w"/>
                                          </p:val>
                                        </p:tav>
                                      </p:tavLst>
                                    </p:anim>
                                    <p:anim calcmode="lin" valueType="num">
                                      <p:cBhvr>
                                        <p:cTn id="8" dur="1750" fill="hold"/>
                                        <p:tgtEl>
                                          <p:spTgt spid="15"/>
                                        </p:tgtEl>
                                        <p:attrNameLst>
                                          <p:attrName>ppt_h</p:attrName>
                                        </p:attrNameLst>
                                      </p:cBhvr>
                                      <p:tavLst>
                                        <p:tav tm="0">
                                          <p:val>
                                            <p:fltVal val="0"/>
                                          </p:val>
                                        </p:tav>
                                        <p:tav tm="100000">
                                          <p:val>
                                            <p:strVal val="#ppt_h"/>
                                          </p:val>
                                        </p:tav>
                                      </p:tavLst>
                                    </p:anim>
                                    <p:animEffect transition="in" filter="fade">
                                      <p:cBhvr>
                                        <p:cTn id="9" dur="1750"/>
                                        <p:tgtEl>
                                          <p:spTgt spid="15"/>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3" name="Picture 2">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4"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7"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8" name="TextBox 7">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9" name="TextBox 8">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0" name="TextBox 9"/>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3343661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750" fill="hold"/>
                                        <p:tgtEl>
                                          <p:spTgt spid="8"/>
                                        </p:tgtEl>
                                        <p:attrNameLst>
                                          <p:attrName>ppt_w</p:attrName>
                                        </p:attrNameLst>
                                      </p:cBhvr>
                                      <p:tavLst>
                                        <p:tav tm="0">
                                          <p:val>
                                            <p:fltVal val="0"/>
                                          </p:val>
                                        </p:tav>
                                        <p:tav tm="100000">
                                          <p:val>
                                            <p:strVal val="#ppt_w"/>
                                          </p:val>
                                        </p:tav>
                                      </p:tavLst>
                                    </p:anim>
                                    <p:anim calcmode="lin" valueType="num">
                                      <p:cBhvr>
                                        <p:cTn id="8" dur="1750" fill="hold"/>
                                        <p:tgtEl>
                                          <p:spTgt spid="8"/>
                                        </p:tgtEl>
                                        <p:attrNameLst>
                                          <p:attrName>ppt_h</p:attrName>
                                        </p:attrNameLst>
                                      </p:cBhvr>
                                      <p:tavLst>
                                        <p:tav tm="0">
                                          <p:val>
                                            <p:fltVal val="0"/>
                                          </p:val>
                                        </p:tav>
                                        <p:tav tm="100000">
                                          <p:val>
                                            <p:strVal val="#ppt_h"/>
                                          </p:val>
                                        </p:tav>
                                      </p:tavLst>
                                    </p:anim>
                                    <p:animEffect transition="in" filter="fade">
                                      <p:cBhvr>
                                        <p:cTn id="9" dur="1750"/>
                                        <p:tgtEl>
                                          <p:spTgt spid="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3" name="Picture 2">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4"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7"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8" name="TextBox 7">
            <a:extLst>
              <a:ext uri="{FF2B5EF4-FFF2-40B4-BE49-F238E27FC236}">
                <a16:creationId xmlns:a16="http://schemas.microsoft.com/office/drawing/2014/main" id="{A9185F81-9F4C-9E1A-DA28-FF4DF54F9336}"/>
              </a:ext>
            </a:extLst>
          </p:cNvPr>
          <p:cNvSpPr txBox="1"/>
          <p:nvPr userDrawn="1"/>
        </p:nvSpPr>
        <p:spPr>
          <a:xfrm>
            <a:off x="-2920124" y="1955745"/>
            <a:ext cx="3889672" cy="686213"/>
          </a:xfrm>
          <a:prstGeom prst="rect">
            <a:avLst/>
          </a:prstGeom>
          <a:noFill/>
        </p:spPr>
        <p:txBody>
          <a:bodyPr wrap="square" rtlCol="0">
            <a:spAutoFit/>
          </a:bodyPr>
          <a:lstStyle/>
          <a:p>
            <a:pPr algn="ctr"/>
            <a:r>
              <a:rPr lang="en-US" sz="3859"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859"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859"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9" name="TextBox 8">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0" name="TextBox 9"/>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1814576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750" fill="hold"/>
                                        <p:tgtEl>
                                          <p:spTgt spid="8"/>
                                        </p:tgtEl>
                                        <p:attrNameLst>
                                          <p:attrName>ppt_w</p:attrName>
                                        </p:attrNameLst>
                                      </p:cBhvr>
                                      <p:tavLst>
                                        <p:tav tm="0">
                                          <p:val>
                                            <p:fltVal val="0"/>
                                          </p:val>
                                        </p:tav>
                                        <p:tav tm="100000">
                                          <p:val>
                                            <p:strVal val="#ppt_w"/>
                                          </p:val>
                                        </p:tav>
                                      </p:tavLst>
                                    </p:anim>
                                    <p:anim calcmode="lin" valueType="num">
                                      <p:cBhvr>
                                        <p:cTn id="8" dur="1750" fill="hold"/>
                                        <p:tgtEl>
                                          <p:spTgt spid="8"/>
                                        </p:tgtEl>
                                        <p:attrNameLst>
                                          <p:attrName>ppt_h</p:attrName>
                                        </p:attrNameLst>
                                      </p:cBhvr>
                                      <p:tavLst>
                                        <p:tav tm="0">
                                          <p:val>
                                            <p:fltVal val="0"/>
                                          </p:val>
                                        </p:tav>
                                        <p:tav tm="100000">
                                          <p:val>
                                            <p:strVal val="#ppt_h"/>
                                          </p:val>
                                        </p:tav>
                                      </p:tavLst>
                                    </p:anim>
                                    <p:animEffect transition="in" filter="fade">
                                      <p:cBhvr>
                                        <p:cTn id="9" dur="1750"/>
                                        <p:tgtEl>
                                          <p:spTgt spid="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jpg"/><Relationship Id="rId30"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defTabSz="914217">
              <a:defRPr/>
            </a:pPr>
            <a:fld id="{9196EC2F-0988-4314-AD4B-24FF16D7B45E}" type="datetime1">
              <a:rPr lang="en-US" altLang="zh-CN" smtClean="0">
                <a:solidFill>
                  <a:prstClr val="black">
                    <a:tint val="75000"/>
                  </a:prstClr>
                </a:solidFill>
              </a:rPr>
              <a:pPr defTabSz="914217">
                <a:defRPr/>
              </a:pPr>
              <a:t>4/10/2025</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defTabSz="914217">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defTabSz="914217">
              <a:defRPr/>
            </a:pPr>
            <a:fld id="{601EE9E8-4134-49B0-9AA7-3089E6521627}" type="slidenum">
              <a:rPr lang="en-US" smtClean="0">
                <a:solidFill>
                  <a:prstClr val="black">
                    <a:tint val="75000"/>
                  </a:prstClr>
                </a:solidFill>
              </a:rPr>
              <a:pPr defTabSz="914217">
                <a:defRPr/>
              </a:pPr>
              <a:t>‹#›</a:t>
            </a:fld>
            <a:endParaRPr lang="en-US" dirty="0">
              <a:solidFill>
                <a:prstClr val="black">
                  <a:tint val="75000"/>
                </a:prstClr>
              </a:solidFill>
            </a:endParaRPr>
          </a:p>
        </p:txBody>
      </p:sp>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8"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9"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30">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4" name="TextBox 13">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5" name="TextBox 14"/>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35786839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98" r:id="rId9"/>
    <p:sldLayoutId id="2147483697" r:id="rId10"/>
    <p:sldLayoutId id="2147483696" r:id="rId11"/>
    <p:sldLayoutId id="2147483695" r:id="rId12"/>
    <p:sldLayoutId id="2147483694" r:id="rId13"/>
    <p:sldLayoutId id="2147483693" r:id="rId14"/>
    <p:sldLayoutId id="2147483692" r:id="rId15"/>
    <p:sldLayoutId id="2147483691" r:id="rId16"/>
    <p:sldLayoutId id="2147483690" r:id="rId17"/>
    <p:sldLayoutId id="2147483689" r:id="rId18"/>
    <p:sldLayoutId id="2147483688" r:id="rId19"/>
    <p:sldLayoutId id="2147483687" r:id="rId20"/>
    <p:sldLayoutId id="2147483669" r:id="rId21"/>
    <p:sldLayoutId id="2147483670" r:id="rId22"/>
    <p:sldLayoutId id="2147483671" r:id="rId23"/>
    <p:sldLayoutId id="2147483672" r:id="rId24"/>
    <p:sldLayoutId id="2147483673" r:id="rId25"/>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microsoft.com/office/2007/relationships/hdphoto" Target="../media/hdphoto2.wdp"/><Relationship Id="rId3" Type="http://schemas.openxmlformats.org/officeDocument/2006/relationships/audio" Target="../media/audio1.wav"/><Relationship Id="rId7" Type="http://schemas.openxmlformats.org/officeDocument/2006/relationships/image" Target="../media/image13.png"/><Relationship Id="rId12"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2.png"/><Relationship Id="rId11" Type="http://schemas.openxmlformats.org/officeDocument/2006/relationships/image" Target="../media/image17.png"/><Relationship Id="rId5" Type="http://schemas.microsoft.com/office/2007/relationships/hdphoto" Target="../media/hdphoto3.wdp"/><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microsoft.com/office/2007/relationships/hdphoto" Target="../media/hdphoto2.wdp"/><Relationship Id="rId5" Type="http://schemas.openxmlformats.org/officeDocument/2006/relationships/image" Target="../media/image10.png"/><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 name="Google Shape;36;p2"/>
          <p:cNvSpPr/>
          <p:nvPr/>
        </p:nvSpPr>
        <p:spPr>
          <a:xfrm rot="10800000" flipH="1" flipV="1">
            <a:off x="1507501" y="1390094"/>
            <a:ext cx="9477631" cy="4206402"/>
          </a:xfrm>
          <a:custGeom>
            <a:avLst/>
            <a:gdLst/>
            <a:ahLst/>
            <a:cxnLst/>
            <a:rect l="l" t="t" r="r" b="b"/>
            <a:pathLst>
              <a:path w="1072705" h="1099295" extrusionOk="0">
                <a:moveTo>
                  <a:pt x="1072698" y="1081075"/>
                </a:moveTo>
                <a:lnTo>
                  <a:pt x="871720" y="1081075"/>
                </a:lnTo>
                <a:cubicBezTo>
                  <a:pt x="812189" y="1081075"/>
                  <a:pt x="698747" y="1114031"/>
                  <a:pt x="576446" y="1091267"/>
                </a:cubicBezTo>
                <a:cubicBezTo>
                  <a:pt x="491292" y="1075360"/>
                  <a:pt x="351941" y="1098886"/>
                  <a:pt x="265359" y="1099268"/>
                </a:cubicBezTo>
                <a:cubicBezTo>
                  <a:pt x="193350" y="1099268"/>
                  <a:pt x="-7" y="1081075"/>
                  <a:pt x="-7" y="1081075"/>
                </a:cubicBezTo>
                <a:lnTo>
                  <a:pt x="-7" y="-13"/>
                </a:lnTo>
                <a:lnTo>
                  <a:pt x="1072698" y="-13"/>
                </a:lnTo>
                <a:close/>
              </a:path>
            </a:pathLst>
          </a:custGeom>
          <a:solidFill>
            <a:schemeClr val="tx2">
              <a:lumMod val="50000"/>
              <a:alpha val="79000"/>
            </a:schemeClr>
          </a:solidFill>
          <a:ln w="38100" cap="rnd" cmpd="sng">
            <a:solidFill>
              <a:schemeClr val="accent6">
                <a:lumMod val="50000"/>
              </a:schemeClr>
            </a:solidFill>
            <a:prstDash val="dash"/>
            <a:round/>
            <a:headEnd type="none" w="sm" len="sm"/>
            <a:tailEnd type="none" w="sm" len="sm"/>
          </a:ln>
        </p:spPr>
        <p:txBody>
          <a:bodyPr spcFirstLastPara="1" wrap="square" lIns="60950" tIns="30467" rIns="60950" bIns="30467"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dirty="0">
              <a:ln>
                <a:noFill/>
              </a:ln>
              <a:solidFill>
                <a:srgbClr val="70AD47">
                  <a:lumMod val="50000"/>
                </a:srgbClr>
              </a:solidFill>
              <a:effectLst/>
              <a:uLnTx/>
              <a:uFillTx/>
              <a:latin typeface="SVN-Whimsy" panose="02040603050506020204" pitchFamily="18" charset="0"/>
              <a:ea typeface="Calibri"/>
              <a:cs typeface="Calibri"/>
              <a:sym typeface="Calibri"/>
            </a:endParaRPr>
          </a:p>
        </p:txBody>
      </p:sp>
      <p:grpSp>
        <p:nvGrpSpPr>
          <p:cNvPr id="2" name="Group 1"/>
          <p:cNvGrpSpPr/>
          <p:nvPr/>
        </p:nvGrpSpPr>
        <p:grpSpPr>
          <a:xfrm>
            <a:off x="3149041" y="4206584"/>
            <a:ext cx="6003800" cy="707886"/>
            <a:chOff x="3072362" y="3910917"/>
            <a:chExt cx="6003800" cy="707886"/>
          </a:xfrm>
        </p:grpSpPr>
        <p:sp>
          <p:nvSpPr>
            <p:cNvPr id="16" name="矩形 15"/>
            <p:cNvSpPr/>
            <p:nvPr/>
          </p:nvSpPr>
          <p:spPr>
            <a:xfrm>
              <a:off x="3072362" y="3979894"/>
              <a:ext cx="6002846" cy="621755"/>
            </a:xfrm>
            <a:prstGeom prst="rect">
              <a:avLst/>
            </a:prstGeom>
            <a:noFill/>
            <a:ln>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a:solidFill>
                  <a:srgbClr val="FFFFFF"/>
                </a:solidFill>
                <a:latin typeface="Calibri"/>
                <a:ea typeface="宋体" panose="02010600030101010101" pitchFamily="2" charset="-122"/>
              </a:endParaRPr>
            </a:p>
          </p:txBody>
        </p:sp>
        <p:sp>
          <p:nvSpPr>
            <p:cNvPr id="17" name="TextBox 4"/>
            <p:cNvSpPr txBox="1"/>
            <p:nvPr/>
          </p:nvSpPr>
          <p:spPr>
            <a:xfrm>
              <a:off x="3416471" y="3910917"/>
              <a:ext cx="5659691" cy="707886"/>
            </a:xfrm>
            <a:prstGeom prst="rect">
              <a:avLst/>
            </a:prstGeom>
            <a:noFill/>
          </p:spPr>
          <p:txBody>
            <a:bodyPr wrap="none" rtlCol="0">
              <a:spAutoFit/>
            </a:bodyPr>
            <a:lstStyle/>
            <a:p>
              <a:pPr algn="ctr" defTabSz="914217"/>
              <a:r>
                <a:rPr lang="en-US" altLang="zh-CN" sz="4000" b="1" spc="600" dirty="0" err="1">
                  <a:solidFill>
                    <a:schemeClr val="bg1"/>
                  </a:solidFill>
                  <a:latin typeface="Cambria" panose="02040503050406030204" pitchFamily="18" charset="0"/>
                  <a:ea typeface="Cambria" panose="02040503050406030204" pitchFamily="18" charset="0"/>
                </a:rPr>
                <a:t>Toán</a:t>
              </a:r>
              <a:r>
                <a:rPr lang="en-US" altLang="zh-CN" sz="4000" b="1" spc="600" dirty="0">
                  <a:solidFill>
                    <a:schemeClr val="bg1"/>
                  </a:solidFill>
                  <a:latin typeface="Cambria" panose="02040503050406030204" pitchFamily="18" charset="0"/>
                  <a:ea typeface="Cambria" panose="02040503050406030204" pitchFamily="18" charset="0"/>
                </a:rPr>
                <a:t> 3 – </a:t>
              </a:r>
              <a:r>
                <a:rPr lang="en-US" altLang="zh-CN" sz="4000" b="1" spc="600" dirty="0" err="1">
                  <a:solidFill>
                    <a:schemeClr val="bg1"/>
                  </a:solidFill>
                  <a:latin typeface="Cambria" panose="02040503050406030204" pitchFamily="18" charset="0"/>
                  <a:ea typeface="Cambria" panose="02040503050406030204" pitchFamily="18" charset="0"/>
                </a:rPr>
                <a:t>Trang</a:t>
              </a:r>
              <a:r>
                <a:rPr lang="en-US" altLang="zh-CN" sz="4000" b="1" spc="600" dirty="0">
                  <a:solidFill>
                    <a:schemeClr val="bg1"/>
                  </a:solidFill>
                  <a:latin typeface="Cambria" panose="02040503050406030204" pitchFamily="18" charset="0"/>
                  <a:ea typeface="Cambria" panose="02040503050406030204" pitchFamily="18" charset="0"/>
                </a:rPr>
                <a:t> 60</a:t>
              </a:r>
            </a:p>
          </p:txBody>
        </p:sp>
      </p:grpSp>
      <p:pic>
        <p:nvPicPr>
          <p:cNvPr id="4" name="Picture 3"/>
          <p:cNvPicPr>
            <a:picLocks noChangeAspect="1"/>
          </p:cNvPicPr>
          <p:nvPr/>
        </p:nvPicPr>
        <p:blipFill>
          <a:blip r:embed="rId4"/>
          <a:stretch>
            <a:fillRect/>
          </a:stretch>
        </p:blipFill>
        <p:spPr>
          <a:xfrm>
            <a:off x="1853767" y="1679626"/>
            <a:ext cx="8785097" cy="2237426"/>
          </a:xfrm>
          <a:prstGeom prst="rect">
            <a:avLst/>
          </a:prstGeom>
        </p:spPr>
      </p:pic>
    </p:spTree>
    <p:extLst>
      <p:ext uri="{BB962C8B-B14F-4D97-AF65-F5344CB8AC3E}">
        <p14:creationId xmlns:p14="http://schemas.microsoft.com/office/powerpoint/2010/main" val="289036813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path" presetSubtype="0" accel="50000" decel="50000" fill="hold" nodeType="withEffect">
                                  <p:stCondLst>
                                    <p:cond delay="0"/>
                                  </p:stCondLst>
                                  <p:childTnLst>
                                    <p:animMotion origin="layout" path="M 0 0 C 0 0.033 0.027 0.06 0.06 0.06 C 0.099 0.06 0.113 0.03 0.119 0.012 L 0.125 -0.012 C 0.131 -0.03 0.146 -0.06 0.19 -0.06 C 0.218 -0.06 0.25 -0.033 0.25 0 C 0.25 0.033 0.218 0.06 0.19 0.06 C 0.146 0.06 0.131 0.03 0.125 0.012 L 0.119 -0.012 C 0.113 -0.03 0.099 -0.06 0.06 -0.06 C 0.027 -0.06 0 -0.033 0 0 Z" pathEditMode="relative" ptsTypes="">
                                      <p:cBhvr>
                                        <p:cTn id="6" dur="1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sp>
        <p:nvSpPr>
          <p:cNvPr id="18" name="梯形 17"/>
          <p:cNvSpPr/>
          <p:nvPr/>
        </p:nvSpPr>
        <p:spPr>
          <a:xfrm rot="10800000">
            <a:off x="3499446" y="2555419"/>
            <a:ext cx="2065436" cy="1540283"/>
          </a:xfrm>
          <a:prstGeom prst="trapezoid">
            <a:avLst>
              <a:gd name="adj" fmla="val 0"/>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sz="1400">
              <a:solidFill>
                <a:srgbClr val="FFFFFF"/>
              </a:solidFill>
              <a:latin typeface="华康标题宋W9(P)" panose="02020900000000000000" pitchFamily="18" charset="-122"/>
              <a:ea typeface="华康标题宋W9(P)" panose="02020900000000000000" pitchFamily="18" charset="-122"/>
            </a:endParaRPr>
          </a:p>
        </p:txBody>
      </p:sp>
      <p:sp>
        <p:nvSpPr>
          <p:cNvPr id="19" name="矩形 18"/>
          <p:cNvSpPr/>
          <p:nvPr/>
        </p:nvSpPr>
        <p:spPr>
          <a:xfrm>
            <a:off x="3491098" y="2817189"/>
            <a:ext cx="2073784" cy="933058"/>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217"/>
            <a:r>
              <a:rPr kumimoji="1" lang="en-US" altLang="zh-CN" sz="6600" b="1" dirty="0">
                <a:ln w="38100">
                  <a:solidFill>
                    <a:srgbClr val="002060"/>
                  </a:solidFill>
                </a:ln>
                <a:solidFill>
                  <a:srgbClr val="01B3C5">
                    <a:lumMod val="40000"/>
                    <a:lumOff val="60000"/>
                  </a:srgbClr>
                </a:solidFill>
                <a:latin typeface="#9Slide07 IcielBC Cubano Normal" panose="00000500000000000000" pitchFamily="2" charset="0"/>
                <a:ea typeface="Cambria" panose="02040503050406030204" pitchFamily="18" charset="0"/>
              </a:rPr>
              <a:t>2.</a:t>
            </a:r>
            <a:endParaRPr lang="zh-CN" altLang="en-US" sz="6600" b="1" dirty="0">
              <a:ln w="38100">
                <a:solidFill>
                  <a:srgbClr val="002060"/>
                </a:solidFill>
              </a:ln>
              <a:solidFill>
                <a:srgbClr val="01B3C5">
                  <a:lumMod val="40000"/>
                  <a:lumOff val="60000"/>
                </a:srgbClr>
              </a:solidFill>
              <a:latin typeface="#9Slide07 IcielBC Cubano Normal" panose="00000500000000000000" pitchFamily="2" charset="0"/>
              <a:ea typeface="华康标题宋W9(P)" panose="02020900000000000000" pitchFamily="18" charset="-122"/>
            </a:endParaRPr>
          </a:p>
        </p:txBody>
      </p:sp>
      <p:pic>
        <p:nvPicPr>
          <p:cNvPr id="2" name="Picture 1"/>
          <p:cNvPicPr>
            <a:picLocks noChangeAspect="1"/>
          </p:cNvPicPr>
          <p:nvPr/>
        </p:nvPicPr>
        <p:blipFill>
          <a:blip r:embed="rId4"/>
          <a:stretch>
            <a:fillRect/>
          </a:stretch>
        </p:blipFill>
        <p:spPr>
          <a:xfrm>
            <a:off x="5573229" y="2735030"/>
            <a:ext cx="4822354" cy="1097375"/>
          </a:xfrm>
          <a:prstGeom prst="rect">
            <a:avLst/>
          </a:prstGeom>
        </p:spPr>
      </p:pic>
    </p:spTree>
    <p:extLst>
      <p:ext uri="{BB962C8B-B14F-4D97-AF65-F5344CB8AC3E}">
        <p14:creationId xmlns:p14="http://schemas.microsoft.com/office/powerpoint/2010/main" val="229781427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75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circle(in)">
                                      <p:cBhvr>
                                        <p:cTn id="10" dur="1000"/>
                                        <p:tgtEl>
                                          <p:spTgt spid="18"/>
                                        </p:tgtEl>
                                      </p:cBhvr>
                                    </p:animEffect>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anim calcmode="lin" valueType="num">
                                      <p:cBhvr>
                                        <p:cTn id="15" dur="500" fill="hold"/>
                                        <p:tgtEl>
                                          <p:spTgt spid="19"/>
                                        </p:tgtEl>
                                        <p:attrNameLst>
                                          <p:attrName>ppt_x</p:attrName>
                                        </p:attrNameLst>
                                      </p:cBhvr>
                                      <p:tavLst>
                                        <p:tav tm="0">
                                          <p:val>
                                            <p:strVal val="#ppt_x"/>
                                          </p:val>
                                        </p:tav>
                                        <p:tav tm="100000">
                                          <p:val>
                                            <p:strVal val="#ppt_x"/>
                                          </p:val>
                                        </p:tav>
                                      </p:tavLst>
                                    </p:anim>
                                    <p:anim calcmode="lin" valueType="num">
                                      <p:cBhvr>
                                        <p:cTn id="16" dur="500" fill="hold"/>
                                        <p:tgtEl>
                                          <p:spTgt spid="19"/>
                                        </p:tgtEl>
                                        <p:attrNameLst>
                                          <p:attrName>ppt_y</p:attrName>
                                        </p:attrNameLst>
                                      </p:cBhvr>
                                      <p:tavLst>
                                        <p:tav tm="0">
                                          <p:val>
                                            <p:strVal val="#ppt_y+.1"/>
                                          </p:val>
                                        </p:tav>
                                        <p:tav tm="100000">
                                          <p:val>
                                            <p:strVal val="#ppt_y"/>
                                          </p:val>
                                        </p:tav>
                                      </p:tavLst>
                                    </p:anim>
                                  </p:childTnLst>
                                </p:cTn>
                              </p:par>
                              <p:par>
                                <p:cTn id="17" presetID="5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Scale>
                                      <p:cBhvr>
                                        <p:cTn id="19"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2"/>
                                        </p:tgtEl>
                                        <p:attrNameLst>
                                          <p:attrName>ppt_x</p:attrName>
                                          <p:attrName>ppt_y</p:attrName>
                                        </p:attrNameLst>
                                      </p:cBhvr>
                                    </p:animMotion>
                                    <p:animEffect transition="in" filter="fade">
                                      <p:cBhvr>
                                        <p:cTn id="2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2036999" y="1726246"/>
            <a:ext cx="8465599" cy="3984666"/>
          </a:xfrm>
          <a:prstGeom prst="rect">
            <a:avLst/>
          </a:prstGeom>
          <a:ln>
            <a:noFill/>
          </a:ln>
          <a:effectLst>
            <a:outerShdw blurRad="292100" dist="139700" dir="2700000" algn="tl" rotWithShape="0">
              <a:srgbClr val="333333">
                <a:alpha val="65000"/>
              </a:srgbClr>
            </a:outerShdw>
          </a:effectLst>
        </p:spPr>
      </p:pic>
      <p:sp>
        <p:nvSpPr>
          <p:cNvPr id="2" name="TextBox 1"/>
          <p:cNvSpPr txBox="1"/>
          <p:nvPr/>
        </p:nvSpPr>
        <p:spPr>
          <a:xfrm>
            <a:off x="1956878" y="5785588"/>
            <a:ext cx="8625840" cy="95410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342900" indent="-342900">
              <a:buAutoNum type="alphaLcParenR"/>
            </a:pPr>
            <a:r>
              <a:rPr lang="en-US" sz="2800" dirty="0" err="1">
                <a:latin typeface="Cambria" panose="02040503050406030204" pitchFamily="18" charset="0"/>
                <a:ea typeface="Cambria" panose="02040503050406030204" pitchFamily="18" charset="0"/>
              </a:rPr>
              <a:t>Nhà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dế</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mèn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xén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tóc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bao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nhiêu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đề</a:t>
            </a:r>
            <a:r>
              <a:rPr lang="en-US" sz="2800" dirty="0">
                <a:latin typeface="Cambria" panose="02040503050406030204" pitchFamily="18" charset="0"/>
                <a:ea typeface="Cambria" panose="02040503050406030204" pitchFamily="18" charset="0"/>
              </a:rPr>
              <a:t>-xi-</a:t>
            </a:r>
            <a:r>
              <a:rPr lang="en-US" sz="2800" dirty="0" err="1">
                <a:latin typeface="Cambria" panose="02040503050406030204" pitchFamily="18" charset="0"/>
                <a:ea typeface="Cambria" panose="02040503050406030204" pitchFamily="18" charset="0"/>
              </a:rPr>
              <a:t>mét</a:t>
            </a:r>
            <a:r>
              <a:rPr lang="en-US" sz="2800" dirty="0">
                <a:latin typeface="Cambria" panose="02040503050406030204" pitchFamily="18" charset="0"/>
                <a:ea typeface="Cambria" panose="02040503050406030204" pitchFamily="18" charset="0"/>
              </a:rPr>
              <a:t>?</a:t>
            </a:r>
          </a:p>
          <a:p>
            <a:pPr marL="342900" indent="-342900">
              <a:buAutoNum type="alphaLcParenR"/>
            </a:pPr>
            <a:r>
              <a:rPr lang="en-US" sz="2800" dirty="0" err="1">
                <a:latin typeface="Cambria" panose="02040503050406030204" pitchFamily="18" charset="0"/>
                <a:ea typeface="Cambria" panose="02040503050406030204" pitchFamily="18" charset="0"/>
              </a:rPr>
              <a:t>Nhà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dế</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mèn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dễ</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trũi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bao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nhiêu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đề</a:t>
            </a:r>
            <a:r>
              <a:rPr lang="en-US" sz="2800" dirty="0">
                <a:latin typeface="Cambria" panose="02040503050406030204" pitchFamily="18" charset="0"/>
                <a:ea typeface="Cambria" panose="02040503050406030204" pitchFamily="18" charset="0"/>
              </a:rPr>
              <a:t>-xi-</a:t>
            </a:r>
            <a:r>
              <a:rPr lang="en-US" sz="2800" dirty="0" err="1">
                <a:latin typeface="Cambria" panose="02040503050406030204" pitchFamily="18" charset="0"/>
                <a:ea typeface="Cambria" panose="02040503050406030204" pitchFamily="18" charset="0"/>
              </a:rPr>
              <a:t>mét</a:t>
            </a:r>
            <a:r>
              <a:rPr lang="en-US" sz="2800" dirty="0">
                <a:latin typeface="Cambria" panose="02040503050406030204" pitchFamily="18" charset="0"/>
                <a:ea typeface="Cambria" panose="02040503050406030204" pitchFamily="18" charset="0"/>
              </a:rPr>
              <a:t>? </a:t>
            </a:r>
          </a:p>
        </p:txBody>
      </p:sp>
      <p:sp>
        <p:nvSpPr>
          <p:cNvPr id="6" name="Rectangle 5"/>
          <p:cNvSpPr/>
          <p:nvPr/>
        </p:nvSpPr>
        <p:spPr>
          <a:xfrm>
            <a:off x="3998619" y="2807600"/>
            <a:ext cx="3931920" cy="2006200"/>
          </a:xfrm>
          <a:prstGeom prst="rect">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3703898" y="2442259"/>
            <a:ext cx="648183" cy="567159"/>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7642137" y="2504368"/>
            <a:ext cx="648183" cy="567159"/>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587350" y="4597932"/>
            <a:ext cx="648183" cy="567157"/>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647112" y="4611982"/>
            <a:ext cx="648183" cy="567159"/>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7921924" y="2724906"/>
            <a:ext cx="100055" cy="2132376"/>
            <a:chOff x="7909432" y="2821592"/>
            <a:chExt cx="100055" cy="2132376"/>
          </a:xfrm>
        </p:grpSpPr>
        <p:grpSp>
          <p:nvGrpSpPr>
            <p:cNvPr id="11" name="Group 10"/>
            <p:cNvGrpSpPr/>
            <p:nvPr/>
          </p:nvGrpSpPr>
          <p:grpSpPr>
            <a:xfrm rot="5400000">
              <a:off x="6912114" y="3818910"/>
              <a:ext cx="2086076" cy="91440"/>
              <a:chOff x="5025247" y="4424682"/>
              <a:chExt cx="2086076" cy="91440"/>
            </a:xfrm>
          </p:grpSpPr>
          <p:cxnSp>
            <p:nvCxnSpPr>
              <p:cNvPr id="12" name="Straight Connector 11"/>
              <p:cNvCxnSpPr/>
              <p:nvPr/>
            </p:nvCxnSpPr>
            <p:spPr>
              <a:xfrm rot="16200000" flipH="1">
                <a:off x="6108924" y="3469418"/>
                <a:ext cx="1416" cy="2003383"/>
              </a:xfrm>
              <a:prstGeom prst="line">
                <a:avLst/>
              </a:prstGeom>
              <a:ln w="57150">
                <a:solidFill>
                  <a:srgbClr val="00B0F0"/>
                </a:solidFill>
              </a:ln>
            </p:spPr>
            <p:style>
              <a:lnRef idx="1">
                <a:schemeClr val="accent3"/>
              </a:lnRef>
              <a:fillRef idx="0">
                <a:schemeClr val="accent3"/>
              </a:fillRef>
              <a:effectRef idx="0">
                <a:schemeClr val="accent3"/>
              </a:effectRef>
              <a:fontRef idx="minor">
                <a:schemeClr val="tx1"/>
              </a:fontRef>
            </p:style>
          </p:cxnSp>
          <p:sp>
            <p:nvSpPr>
              <p:cNvPr id="13" name="Oval 12"/>
              <p:cNvSpPr/>
              <p:nvPr/>
            </p:nvSpPr>
            <p:spPr>
              <a:xfrm>
                <a:off x="5025247" y="4424682"/>
                <a:ext cx="91440" cy="91440"/>
              </a:xfrm>
              <a:prstGeom prst="ellipse">
                <a:avLst/>
              </a:prstGeom>
              <a:solidFill>
                <a:srgbClr val="0070C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Oval 17"/>
            <p:cNvSpPr/>
            <p:nvPr/>
          </p:nvSpPr>
          <p:spPr>
            <a:xfrm rot="5400000">
              <a:off x="7918047" y="4862528"/>
              <a:ext cx="91440" cy="91440"/>
            </a:xfrm>
            <a:prstGeom prst="ellipse">
              <a:avLst/>
            </a:prstGeom>
            <a:solidFill>
              <a:srgbClr val="0070C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3958915" y="4774867"/>
            <a:ext cx="4031094" cy="91440"/>
            <a:chOff x="7918047" y="4862528"/>
            <a:chExt cx="4031094" cy="91440"/>
          </a:xfrm>
        </p:grpSpPr>
        <p:cxnSp>
          <p:nvCxnSpPr>
            <p:cNvPr id="22" name="Straight Connector 21"/>
            <p:cNvCxnSpPr/>
            <p:nvPr/>
          </p:nvCxnSpPr>
          <p:spPr>
            <a:xfrm flipH="1" flipV="1">
              <a:off x="7962307" y="4912882"/>
              <a:ext cx="3986834" cy="579"/>
            </a:xfrm>
            <a:prstGeom prst="line">
              <a:avLst/>
            </a:prstGeom>
            <a:ln w="57150">
              <a:solidFill>
                <a:srgbClr val="00B0F0"/>
              </a:solidFill>
            </a:ln>
          </p:spPr>
          <p:style>
            <a:lnRef idx="1">
              <a:schemeClr val="accent3"/>
            </a:lnRef>
            <a:fillRef idx="0">
              <a:schemeClr val="accent3"/>
            </a:fillRef>
            <a:effectRef idx="0">
              <a:schemeClr val="accent3"/>
            </a:effectRef>
            <a:fontRef idx="minor">
              <a:schemeClr val="tx1"/>
            </a:fontRef>
          </p:style>
        </p:cxnSp>
        <p:sp>
          <p:nvSpPr>
            <p:cNvPr id="21" name="Oval 20"/>
            <p:cNvSpPr/>
            <p:nvPr/>
          </p:nvSpPr>
          <p:spPr>
            <a:xfrm rot="5400000">
              <a:off x="7918047" y="4862528"/>
              <a:ext cx="91440" cy="91440"/>
            </a:xfrm>
            <a:prstGeom prst="ellipse">
              <a:avLst/>
            </a:prstGeom>
            <a:solidFill>
              <a:srgbClr val="0070C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ounded Rectangle 24"/>
          <p:cNvSpPr/>
          <p:nvPr/>
        </p:nvSpPr>
        <p:spPr>
          <a:xfrm>
            <a:off x="8013410" y="3460830"/>
            <a:ext cx="1037994" cy="381965"/>
          </a:xfrm>
          <a:prstGeom prst="roundRect">
            <a:avLst/>
          </a:prstGeom>
          <a:no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a:off x="5470901" y="4992323"/>
            <a:ext cx="1037994" cy="345533"/>
          </a:xfrm>
          <a:prstGeom prst="roundRect">
            <a:avLst/>
          </a:prstGeom>
          <a:no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p:cNvGrpSpPr/>
          <p:nvPr/>
        </p:nvGrpSpPr>
        <p:grpSpPr>
          <a:xfrm>
            <a:off x="602461" y="126005"/>
            <a:ext cx="11019663" cy="1525565"/>
            <a:chOff x="567737" y="384258"/>
            <a:chExt cx="11019663" cy="1525565"/>
          </a:xfrm>
        </p:grpSpPr>
        <p:sp>
          <p:nvSpPr>
            <p:cNvPr id="14" name="Freeform 1"/>
            <p:cNvSpPr/>
            <p:nvPr/>
          </p:nvSpPr>
          <p:spPr>
            <a:xfrm>
              <a:off x="1508680" y="384258"/>
              <a:ext cx="10078720" cy="1525565"/>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1600">
                  <a:moveTo>
                    <a:pt x="3475" y="0"/>
                  </a:moveTo>
                  <a:lnTo>
                    <a:pt x="18125" y="0"/>
                  </a:lnTo>
                  <a:cubicBezTo>
                    <a:pt x="20044" y="0"/>
                    <a:pt x="21600" y="4835"/>
                    <a:pt x="21600" y="10800"/>
                  </a:cubicBezTo>
                  <a:cubicBezTo>
                    <a:pt x="21600" y="16765"/>
                    <a:pt x="20044" y="21600"/>
                    <a:pt x="18125" y="21600"/>
                  </a:cubicBezTo>
                  <a:lnTo>
                    <a:pt x="3475" y="21600"/>
                  </a:lnTo>
                  <a:cubicBezTo>
                    <a:pt x="1556" y="21600"/>
                    <a:pt x="0" y="16765"/>
                    <a:pt x="0" y="10800"/>
                  </a:cubicBezTo>
                  <a:cubicBezTo>
                    <a:pt x="0" y="4835"/>
                    <a:pt x="1556" y="0"/>
                    <a:pt x="3475" y="0"/>
                  </a:cubicBezTo>
                  <a:close/>
                </a:path>
              </a:pathLst>
            </a:custGeom>
            <a:solidFill>
              <a:srgbClr val="00B050"/>
            </a:solidFill>
            <a:ln>
              <a:solidFill>
                <a:schemeClr val="bg1">
                  <a:alpha val="90000"/>
                </a:schemeClr>
              </a:solidFill>
            </a:ln>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731520" tIns="182880" rIns="640080" bIns="0" numCol="1" spcCol="1270" anchor="ctr" anchorCtr="0">
              <a:noAutofit/>
            </a:bodyPr>
            <a:lstStyle/>
            <a:p>
              <a:pPr lvl="0" algn="just"/>
              <a:r>
                <a:rPr lang="en-US" sz="2800" dirty="0" err="1">
                  <a:solidFill>
                    <a:srgbClr val="FFFF00"/>
                  </a:solidFill>
                  <a:latin typeface="Cambria" panose="02040503050406030204" pitchFamily="18" charset="0"/>
                  <a:ea typeface="Cambria" panose="02040503050406030204" pitchFamily="18" charset="0"/>
                </a:rPr>
                <a:t>Nhà</a:t>
              </a:r>
              <a:r>
                <a:rPr lang="en-US" sz="2800" dirty="0">
                  <a:solidFill>
                    <a:srgbClr val="FFFF00"/>
                  </a:solidFill>
                  <a:latin typeface="Cambria" panose="02040503050406030204" pitchFamily="18" charset="0"/>
                  <a:ea typeface="Cambria" panose="02040503050406030204" pitchFamily="18" charset="0"/>
                </a:rPr>
                <a:t> </a:t>
              </a:r>
              <a:r>
                <a:rPr lang="vi-VN" sz="2800" dirty="0">
                  <a:solidFill>
                    <a:srgbClr val="FFFF00"/>
                  </a:solidFill>
                  <a:latin typeface="Cambria" panose="02040503050406030204" pitchFamily="18" charset="0"/>
                  <a:ea typeface="Cambria" panose="02040503050406030204" pitchFamily="18" charset="0"/>
                </a:rPr>
                <a:t>các </a:t>
              </a:r>
              <a:r>
                <a:rPr lang="vi-VN" sz="2800">
                  <a:solidFill>
                    <a:srgbClr val="FFFF00"/>
                  </a:solidFill>
                  <a:latin typeface="Cambria" panose="02040503050406030204" pitchFamily="18" charset="0"/>
                  <a:ea typeface="Cambria" panose="02040503050406030204" pitchFamily="18" charset="0"/>
                </a:rPr>
                <a:t>bạn </a:t>
              </a:r>
              <a:r>
                <a:rPr lang="en-US" sz="2800">
                  <a:solidFill>
                    <a:srgbClr val="FFFF00"/>
                  </a:solidFill>
                  <a:latin typeface="Cambria" panose="02040503050406030204" pitchFamily="18" charset="0"/>
                  <a:ea typeface="Cambria" panose="02040503050406030204" pitchFamily="18" charset="0"/>
                </a:rPr>
                <a:t>Dế</a:t>
              </a:r>
              <a:r>
                <a:rPr lang="vi-VN" sz="2800">
                  <a:solidFill>
                    <a:srgbClr val="FFFF00"/>
                  </a:solidFill>
                  <a:latin typeface="Cambria" panose="02040503050406030204" pitchFamily="18" charset="0"/>
                  <a:ea typeface="Cambria" panose="02040503050406030204" pitchFamily="18" charset="0"/>
                </a:rPr>
                <a:t> </a:t>
              </a:r>
              <a:r>
                <a:rPr lang="vi-VN" sz="2800" dirty="0">
                  <a:solidFill>
                    <a:srgbClr val="FFFF00"/>
                  </a:solidFill>
                  <a:latin typeface="Cambria" panose="02040503050406030204" pitchFamily="18" charset="0"/>
                  <a:ea typeface="Cambria" panose="02040503050406030204" pitchFamily="18" charset="0"/>
                </a:rPr>
                <a:t>mèn, dế trũi, châu chấu</a:t>
              </a:r>
              <a:r>
                <a:rPr lang="en-US" sz="2800" dirty="0">
                  <a:solidFill>
                    <a:srgbClr val="FFFF00"/>
                  </a:solidFill>
                  <a:latin typeface="Cambria" panose="02040503050406030204" pitchFamily="18" charset="0"/>
                  <a:ea typeface="Cambria" panose="02040503050406030204" pitchFamily="18" charset="0"/>
                </a:rPr>
                <a:t> </a:t>
              </a:r>
              <a:r>
                <a:rPr lang="en-US" sz="2800" dirty="0" err="1">
                  <a:solidFill>
                    <a:srgbClr val="FFFF00"/>
                  </a:solidFill>
                  <a:latin typeface="Cambria" panose="02040503050406030204" pitchFamily="18" charset="0"/>
                  <a:ea typeface="Cambria" panose="02040503050406030204" pitchFamily="18" charset="0"/>
                </a:rPr>
                <a:t>voi</a:t>
              </a:r>
              <a:r>
                <a:rPr lang="vi-VN" sz="2800" dirty="0">
                  <a:solidFill>
                    <a:srgbClr val="FFFF00"/>
                  </a:solidFill>
                  <a:latin typeface="Cambria" panose="02040503050406030204" pitchFamily="18" charset="0"/>
                  <a:ea typeface="Cambria" panose="02040503050406030204" pitchFamily="18" charset="0"/>
                </a:rPr>
                <a:t> và xén tóc ở bốn đỉnh của hình chữ nhật ABCD</a:t>
              </a:r>
              <a:r>
                <a:rPr lang="en-US" sz="2800" dirty="0">
                  <a:solidFill>
                    <a:srgbClr val="FFFF00"/>
                  </a:solidFill>
                  <a:latin typeface="Cambria" panose="02040503050406030204" pitchFamily="18" charset="0"/>
                  <a:ea typeface="Cambria" panose="02040503050406030204" pitchFamily="18" charset="0"/>
                </a:rPr>
                <a:t> </a:t>
              </a:r>
              <a:r>
                <a:rPr lang="vi-VN" sz="2800" dirty="0">
                  <a:solidFill>
                    <a:srgbClr val="FFFF00"/>
                  </a:solidFill>
                  <a:latin typeface="Cambria" panose="02040503050406030204" pitchFamily="18" charset="0"/>
                  <a:ea typeface="Cambria" panose="02040503050406030204" pitchFamily="18" charset="0"/>
                </a:rPr>
                <a:t>(như hình vẽ). </a:t>
              </a:r>
              <a:r>
                <a:rPr lang="en-US" sz="2800" dirty="0">
                  <a:solidFill>
                    <a:srgbClr val="FFFF00"/>
                  </a:solidFill>
                  <a:latin typeface="Cambria" panose="02040503050406030204" pitchFamily="18" charset="0"/>
                  <a:ea typeface="Cambria" panose="02040503050406030204" pitchFamily="18" charset="0"/>
                </a:rPr>
                <a:t>B</a:t>
              </a:r>
              <a:r>
                <a:rPr lang="vi-VN" sz="2800" dirty="0">
                  <a:solidFill>
                    <a:srgbClr val="FFFF00"/>
                  </a:solidFill>
                  <a:latin typeface="Cambria" panose="02040503050406030204" pitchFamily="18" charset="0"/>
                  <a:ea typeface="Cambria" panose="02040503050406030204" pitchFamily="18" charset="0"/>
                </a:rPr>
                <a:t>iết rằng BC = 13 dm, CD = 20 dm.</a:t>
              </a:r>
            </a:p>
            <a:p>
              <a:pPr marL="171416" lvl="1" indent="-171416" defTabSz="711058">
                <a:lnSpc>
                  <a:spcPct val="90000"/>
                </a:lnSpc>
                <a:spcBef>
                  <a:spcPct val="0"/>
                </a:spcBef>
                <a:spcAft>
                  <a:spcPct val="15000"/>
                </a:spcAft>
                <a:buFontTx/>
                <a:buChar char="••"/>
              </a:pPr>
              <a:endParaRPr lang="id-ID" sz="1400" dirty="0">
                <a:solidFill>
                  <a:schemeClr val="tx1"/>
                </a:solidFill>
                <a:latin typeface="微软雅黑" panose="020B0503020204020204" pitchFamily="34" charset="-122"/>
                <a:ea typeface="微软雅黑" panose="020B0503020204020204" pitchFamily="34" charset="-122"/>
                <a:sym typeface="+mn-lt"/>
              </a:endParaRPr>
            </a:p>
          </p:txBody>
        </p:sp>
        <p:pic>
          <p:nvPicPr>
            <p:cNvPr id="32" name="Picture 31"/>
            <p:cNvPicPr>
              <a:picLocks noChangeAspect="1"/>
            </p:cNvPicPr>
            <p:nvPr/>
          </p:nvPicPr>
          <p:blipFill>
            <a:blip r:embed="rId5"/>
            <a:stretch>
              <a:fillRect/>
            </a:stretch>
          </p:blipFill>
          <p:spPr>
            <a:xfrm>
              <a:off x="567737" y="440560"/>
              <a:ext cx="1469263" cy="1469263"/>
            </a:xfrm>
            <a:prstGeom prst="rect">
              <a:avLst/>
            </a:prstGeom>
          </p:spPr>
        </p:pic>
      </p:grpSp>
      <p:pic>
        <p:nvPicPr>
          <p:cNvPr id="36" name="图片 27">
            <a:extLst>
              <a:ext uri="{FF2B5EF4-FFF2-40B4-BE49-F238E27FC236}">
                <a16:creationId xmlns:a16="http://schemas.microsoft.com/office/drawing/2014/main" id="{894E1564-537B-1C4E-B821-61D8834F8C8F}"/>
              </a:ext>
            </a:extLst>
          </p:cNvPr>
          <p:cNvPicPr>
            <a:picLocks noChangeAspect="1"/>
          </p:cNvPicPr>
          <p:nvPr/>
        </p:nvPicPr>
        <p:blipFill>
          <a:blip r:embed="rId6" cstate="screen">
            <a:extLst>
              <a:ext uri="{BEBA8EAE-BF5A-486C-A8C5-ECC9F3942E4B}">
                <a14:imgProps xmlns:a14="http://schemas.microsoft.com/office/drawing/2010/main">
                  <a14:imgLayer r:embed="rId7">
                    <a14:imgEffect>
                      <a14:backgroundRemoval t="2177" b="96010" l="3091" r="90000">
                        <a14:foregroundMark x1="16909" y1="54776" x2="10364" y2="49940"/>
                        <a14:foregroundMark x1="22000" y1="56832" x2="15636" y2="53083"/>
                        <a14:foregroundMark x1="52909" y1="32769" x2="53818" y2="28779"/>
                        <a14:foregroundMark x1="58545" y1="25030" x2="63273" y2="22491"/>
                        <a14:foregroundMark x1="69636" y1="74244" x2="60182" y2="69649"/>
                        <a14:foregroundMark x1="75636" y1="74244" x2="60727" y2="74849"/>
                      </a14:backgroundRemoval>
                    </a14:imgEffect>
                  </a14:imgLayer>
                </a14:imgProps>
              </a:ext>
              <a:ext uri="{28A0092B-C50C-407E-A947-70E740481C1C}">
                <a14:useLocalDpi xmlns:a14="http://schemas.microsoft.com/office/drawing/2010/main"/>
              </a:ext>
            </a:extLst>
          </a:blip>
          <a:stretch>
            <a:fillRect/>
          </a:stretch>
        </p:blipFill>
        <p:spPr>
          <a:xfrm flipH="1">
            <a:off x="-307894" y="3199604"/>
            <a:ext cx="2695775" cy="4048426"/>
          </a:xfrm>
          <a:prstGeom prst="rect">
            <a:avLst/>
          </a:prstGeom>
        </p:spPr>
      </p:pic>
      <p:sp>
        <p:nvSpPr>
          <p:cNvPr id="38" name="Rounded Rectangle 37"/>
          <p:cNvSpPr/>
          <p:nvPr/>
        </p:nvSpPr>
        <p:spPr>
          <a:xfrm>
            <a:off x="6769100" y="5882506"/>
            <a:ext cx="3291949" cy="3163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C00000"/>
                </a:solidFill>
                <a:latin typeface="Cambria" panose="02040503050406030204" pitchFamily="18" charset="0"/>
                <a:ea typeface="Cambria" panose="02040503050406030204" pitchFamily="18" charset="0"/>
              </a:rPr>
              <a:t>13 </a:t>
            </a:r>
            <a:r>
              <a:rPr lang="en-US" sz="2800" dirty="0" err="1">
                <a:solidFill>
                  <a:srgbClr val="C00000"/>
                </a:solidFill>
                <a:latin typeface="Cambria" panose="02040503050406030204" pitchFamily="18" charset="0"/>
                <a:ea typeface="Cambria" panose="02040503050406030204" pitchFamily="18" charset="0"/>
              </a:rPr>
              <a:t>dm</a:t>
            </a:r>
            <a:endParaRPr lang="en-US" sz="2800" dirty="0">
              <a:solidFill>
                <a:srgbClr val="C00000"/>
              </a:solidFill>
              <a:latin typeface="Cambria" panose="02040503050406030204" pitchFamily="18" charset="0"/>
              <a:ea typeface="Cambria" panose="02040503050406030204" pitchFamily="18" charset="0"/>
            </a:endParaRPr>
          </a:p>
        </p:txBody>
      </p:sp>
      <p:sp>
        <p:nvSpPr>
          <p:cNvPr id="39" name="Rounded Rectangle 38"/>
          <p:cNvSpPr/>
          <p:nvPr/>
        </p:nvSpPr>
        <p:spPr>
          <a:xfrm>
            <a:off x="6769979" y="6291391"/>
            <a:ext cx="3291070" cy="3734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C00000"/>
                </a:solidFill>
                <a:latin typeface="Cambria" panose="02040503050406030204" pitchFamily="18" charset="0"/>
                <a:ea typeface="Cambria" panose="02040503050406030204" pitchFamily="18" charset="0"/>
              </a:rPr>
              <a:t>20 </a:t>
            </a:r>
            <a:r>
              <a:rPr lang="en-US" sz="2800" dirty="0" err="1">
                <a:solidFill>
                  <a:srgbClr val="C00000"/>
                </a:solidFill>
                <a:latin typeface="Cambria" panose="02040503050406030204" pitchFamily="18" charset="0"/>
                <a:ea typeface="Cambria" panose="02040503050406030204" pitchFamily="18" charset="0"/>
              </a:rPr>
              <a:t>dm</a:t>
            </a:r>
            <a:endParaRPr lang="en-US" sz="2800" dirty="0">
              <a:solidFill>
                <a:srgbClr val="C00000"/>
              </a:solidFill>
              <a:latin typeface="Cambria" panose="02040503050406030204" pitchFamily="18" charset="0"/>
              <a:ea typeface="Cambria" panose="02040503050406030204" pitchFamily="18" charset="0"/>
            </a:endParaRPr>
          </a:p>
        </p:txBody>
      </p:sp>
      <p:cxnSp>
        <p:nvCxnSpPr>
          <p:cNvPr id="7" name="Straight Connector 6">
            <a:extLst>
              <a:ext uri="{FF2B5EF4-FFF2-40B4-BE49-F238E27FC236}">
                <a16:creationId xmlns:a16="http://schemas.microsoft.com/office/drawing/2014/main" id="{6800BB64-7537-4867-A533-A9C14FDD3975}"/>
              </a:ext>
            </a:extLst>
          </p:cNvPr>
          <p:cNvCxnSpPr/>
          <p:nvPr/>
        </p:nvCxnSpPr>
        <p:spPr>
          <a:xfrm>
            <a:off x="3149242" y="6227891"/>
            <a:ext cx="671930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4C22D96-ED2A-4096-9FFA-918AD62AB626}"/>
              </a:ext>
            </a:extLst>
          </p:cNvPr>
          <p:cNvCxnSpPr/>
          <p:nvPr/>
        </p:nvCxnSpPr>
        <p:spPr>
          <a:xfrm>
            <a:off x="3136542" y="6665036"/>
            <a:ext cx="671930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46054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circle(in)">
                                      <p:cBhvr>
                                        <p:cTn id="7" dur="1000"/>
                                        <p:tgtEl>
                                          <p:spTgt spid="3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repeatCount="300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heel(1)">
                                      <p:cBhvr>
                                        <p:cTn id="21" dur="1000"/>
                                        <p:tgtEl>
                                          <p:spTgt spid="3"/>
                                        </p:tgtEl>
                                      </p:cBhvr>
                                    </p:animEffect>
                                  </p:childTnLst>
                                </p:cTn>
                              </p:par>
                              <p:par>
                                <p:cTn id="22" presetID="21" presetClass="entr" presetSubtype="1" repeatCount="300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heel(1)">
                                      <p:cBhvr>
                                        <p:cTn id="24" dur="1000"/>
                                        <p:tgtEl>
                                          <p:spTgt spid="8"/>
                                        </p:tgtEl>
                                      </p:cBhvr>
                                    </p:animEffect>
                                  </p:childTnLst>
                                </p:cTn>
                              </p:par>
                              <p:par>
                                <p:cTn id="25" presetID="21" presetClass="entr" presetSubtype="1" repeatCount="300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heel(1)">
                                      <p:cBhvr>
                                        <p:cTn id="27" dur="1000"/>
                                        <p:tgtEl>
                                          <p:spTgt spid="9"/>
                                        </p:tgtEl>
                                      </p:cBhvr>
                                    </p:animEffect>
                                  </p:childTnLst>
                                </p:cTn>
                              </p:par>
                              <p:par>
                                <p:cTn id="28" presetID="21" presetClass="entr" presetSubtype="1" repeatCount="300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heel(1)">
                                      <p:cBhvr>
                                        <p:cTn id="30" dur="1000"/>
                                        <p:tgtEl>
                                          <p:spTgt spid="10"/>
                                        </p:tgtEl>
                                      </p:cBhvr>
                                    </p:animEffect>
                                  </p:childTnLst>
                                </p:cTn>
                              </p:par>
                              <p:par>
                                <p:cTn id="31" presetID="21" presetClass="entr" presetSubtype="1"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heel(1)">
                                      <p:cBhvr>
                                        <p:cTn id="33" dur="2000"/>
                                        <p:tgtEl>
                                          <p:spTgt spid="6"/>
                                        </p:tgtEl>
                                      </p:cBhvr>
                                    </p:animEffect>
                                  </p:childTnLst>
                                </p:cTn>
                              </p:par>
                            </p:childTnLst>
                          </p:cTn>
                        </p:par>
                        <p:par>
                          <p:cTn id="34" fill="hold">
                            <p:stCondLst>
                              <p:cond delay="3000"/>
                            </p:stCondLst>
                            <p:childTnLst>
                              <p:par>
                                <p:cTn id="35" presetID="24" presetClass="emph" presetSubtype="0" fill="hold" grpId="1" nodeType="afterEffect">
                                  <p:stCondLst>
                                    <p:cond delay="0"/>
                                  </p:stCondLst>
                                  <p:childTnLst>
                                    <p:animClr clrSpc="hsl" dir="cw">
                                      <p:cBhvr override="childStyle">
                                        <p:cTn id="36" dur="500" fill="hold"/>
                                        <p:tgtEl>
                                          <p:spTgt spid="6"/>
                                        </p:tgtEl>
                                        <p:attrNameLst>
                                          <p:attrName>style.color</p:attrName>
                                        </p:attrNameLst>
                                      </p:cBhvr>
                                      <p:by>
                                        <p:hsl h="0" s="-12549" l="-25098"/>
                                      </p:by>
                                    </p:animClr>
                                    <p:animClr clrSpc="hsl" dir="cw">
                                      <p:cBhvr>
                                        <p:cTn id="37" dur="500" fill="hold"/>
                                        <p:tgtEl>
                                          <p:spTgt spid="6"/>
                                        </p:tgtEl>
                                        <p:attrNameLst>
                                          <p:attrName>fillcolor</p:attrName>
                                        </p:attrNameLst>
                                      </p:cBhvr>
                                      <p:by>
                                        <p:hsl h="0" s="-12549" l="-25098"/>
                                      </p:by>
                                    </p:animClr>
                                    <p:animClr clrSpc="hsl" dir="cw">
                                      <p:cBhvr>
                                        <p:cTn id="38" dur="500" fill="hold"/>
                                        <p:tgtEl>
                                          <p:spTgt spid="6"/>
                                        </p:tgtEl>
                                        <p:attrNameLst>
                                          <p:attrName>stroke.color</p:attrName>
                                        </p:attrNameLst>
                                      </p:cBhvr>
                                      <p:by>
                                        <p:hsl h="0" s="-12549" l="-25098"/>
                                      </p:by>
                                    </p:animClr>
                                    <p:set>
                                      <p:cBhvr>
                                        <p:cTn id="39" dur="500" fill="hold"/>
                                        <p:tgtEl>
                                          <p:spTgt spid="6"/>
                                        </p:tgtEl>
                                        <p:attrNameLst>
                                          <p:attrName>fill.type</p:attrName>
                                        </p:attrNameLst>
                                      </p:cBhvr>
                                      <p:to>
                                        <p:strVal val="solid"/>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ipe(up)">
                                      <p:cBhvr>
                                        <p:cTn id="44" dur="500"/>
                                        <p:tgtEl>
                                          <p:spTgt spid="5"/>
                                        </p:tgtEl>
                                      </p:cBhvr>
                                    </p:animEffect>
                                  </p:childTnLst>
                                </p:cTn>
                              </p:par>
                              <p:par>
                                <p:cTn id="45" presetID="21" presetClass="entr" presetSubtype="1"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heel(1)">
                                      <p:cBhvr>
                                        <p:cTn id="47" dur="10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right)">
                                      <p:cBhvr>
                                        <p:cTn id="52" dur="500"/>
                                        <p:tgtEl>
                                          <p:spTgt spid="19"/>
                                        </p:tgtEl>
                                      </p:cBhvr>
                                    </p:animEffect>
                                  </p:childTnLst>
                                </p:cTn>
                              </p:par>
                              <p:par>
                                <p:cTn id="53" presetID="21" presetClass="entr" presetSubtype="1"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wheel(1)">
                                      <p:cBhvr>
                                        <p:cTn id="55" dur="1000"/>
                                        <p:tgtEl>
                                          <p:spTgt spid="31"/>
                                        </p:tgtEl>
                                      </p:cBhvr>
                                    </p:animEffect>
                                  </p:childTnLst>
                                </p:cTn>
                              </p:par>
                            </p:childTnLst>
                          </p:cTn>
                        </p:par>
                      </p:childTnLst>
                    </p:cTn>
                  </p:par>
                  <p:par>
                    <p:cTn id="56" fill="hold">
                      <p:stCondLst>
                        <p:cond delay="indefinite"/>
                      </p:stCondLst>
                      <p:childTnLst>
                        <p:par>
                          <p:cTn id="57" fill="hold">
                            <p:stCondLst>
                              <p:cond delay="0"/>
                            </p:stCondLst>
                            <p:childTnLst>
                              <p:par>
                                <p:cTn id="58" presetID="21" presetClass="entr" presetSubtype="1" fill="hold" nodeType="click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wheel(1)">
                                      <p:cBhvr>
                                        <p:cTn id="60" dur="2000"/>
                                        <p:tgtEl>
                                          <p:spTgt spid="29"/>
                                        </p:tgtEl>
                                      </p:cBhvr>
                                    </p:animEffect>
                                  </p:childTnLst>
                                </p:cTn>
                              </p:par>
                              <p:par>
                                <p:cTn id="61" presetID="21" presetClass="entr" presetSubtype="1" fill="hold" nodeType="with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wheel(1)">
                                      <p:cBhvr>
                                        <p:cTn id="63" dur="2000"/>
                                        <p:tgtEl>
                                          <p:spTgt spid="7"/>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xit" presetSubtype="4" fill="hold" nodeType="clickEffect">
                                  <p:stCondLst>
                                    <p:cond delay="0"/>
                                  </p:stCondLst>
                                  <p:childTnLst>
                                    <p:anim calcmode="lin" valueType="num">
                                      <p:cBhvr additive="base">
                                        <p:cTn id="67" dur="500"/>
                                        <p:tgtEl>
                                          <p:spTgt spid="29"/>
                                        </p:tgtEl>
                                        <p:attrNameLst>
                                          <p:attrName>ppt_x</p:attrName>
                                        </p:attrNameLst>
                                      </p:cBhvr>
                                      <p:tavLst>
                                        <p:tav tm="0">
                                          <p:val>
                                            <p:strVal val="ppt_x"/>
                                          </p:val>
                                        </p:tav>
                                        <p:tav tm="100000">
                                          <p:val>
                                            <p:strVal val="ppt_x"/>
                                          </p:val>
                                        </p:tav>
                                      </p:tavLst>
                                    </p:anim>
                                    <p:anim calcmode="lin" valueType="num">
                                      <p:cBhvr additive="base">
                                        <p:cTn id="68" dur="500"/>
                                        <p:tgtEl>
                                          <p:spTgt spid="29"/>
                                        </p:tgtEl>
                                        <p:attrNameLst>
                                          <p:attrName>ppt_y</p:attrName>
                                        </p:attrNameLst>
                                      </p:cBhvr>
                                      <p:tavLst>
                                        <p:tav tm="0">
                                          <p:val>
                                            <p:strVal val="ppt_y"/>
                                          </p:val>
                                        </p:tav>
                                        <p:tav tm="100000">
                                          <p:val>
                                            <p:strVal val="1+ppt_h/2"/>
                                          </p:val>
                                        </p:tav>
                                      </p:tavLst>
                                    </p:anim>
                                    <p:set>
                                      <p:cBhvr>
                                        <p:cTn id="69" dur="1" fill="hold">
                                          <p:stCondLst>
                                            <p:cond delay="499"/>
                                          </p:stCondLst>
                                        </p:cTn>
                                        <p:tgtEl>
                                          <p:spTgt spid="29"/>
                                        </p:tgtEl>
                                        <p:attrNameLst>
                                          <p:attrName>style.visibility</p:attrName>
                                        </p:attrNameLst>
                                      </p:cBhvr>
                                      <p:to>
                                        <p:strVal val="hidden"/>
                                      </p:to>
                                    </p:set>
                                  </p:childTnLst>
                                </p:cTn>
                              </p:par>
                              <p:par>
                                <p:cTn id="70" presetID="2" presetClass="exit" presetSubtype="4" fill="hold" nodeType="withEffect">
                                  <p:stCondLst>
                                    <p:cond delay="0"/>
                                  </p:stCondLst>
                                  <p:childTnLst>
                                    <p:anim calcmode="lin" valueType="num">
                                      <p:cBhvr additive="base">
                                        <p:cTn id="71" dur="500"/>
                                        <p:tgtEl>
                                          <p:spTgt spid="7"/>
                                        </p:tgtEl>
                                        <p:attrNameLst>
                                          <p:attrName>ppt_x</p:attrName>
                                        </p:attrNameLst>
                                      </p:cBhvr>
                                      <p:tavLst>
                                        <p:tav tm="0">
                                          <p:val>
                                            <p:strVal val="ppt_x"/>
                                          </p:val>
                                        </p:tav>
                                        <p:tav tm="100000">
                                          <p:val>
                                            <p:strVal val="ppt_x"/>
                                          </p:val>
                                        </p:tav>
                                      </p:tavLst>
                                    </p:anim>
                                    <p:anim calcmode="lin" valueType="num">
                                      <p:cBhvr additive="base">
                                        <p:cTn id="72" dur="500"/>
                                        <p:tgtEl>
                                          <p:spTgt spid="7"/>
                                        </p:tgtEl>
                                        <p:attrNameLst>
                                          <p:attrName>ppt_y</p:attrName>
                                        </p:attrNameLst>
                                      </p:cBhvr>
                                      <p:tavLst>
                                        <p:tav tm="0">
                                          <p:val>
                                            <p:strVal val="ppt_y"/>
                                          </p:val>
                                        </p:tav>
                                        <p:tav tm="100000">
                                          <p:val>
                                            <p:strVal val="1+ppt_h/2"/>
                                          </p:val>
                                        </p:tav>
                                      </p:tavLst>
                                    </p:anim>
                                    <p:set>
                                      <p:cBhvr>
                                        <p:cTn id="73" dur="1" fill="hold">
                                          <p:stCondLst>
                                            <p:cond delay="499"/>
                                          </p:stCondLst>
                                        </p:cTn>
                                        <p:tgtEl>
                                          <p:spTgt spid="7"/>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6" presetClass="entr" presetSubtype="16" fill="hold" grpId="0" nodeType="clickEffect">
                                  <p:stCondLst>
                                    <p:cond delay="0"/>
                                  </p:stCondLst>
                                  <p:childTnLst>
                                    <p:set>
                                      <p:cBhvr>
                                        <p:cTn id="77" dur="1" fill="hold">
                                          <p:stCondLst>
                                            <p:cond delay="0"/>
                                          </p:stCondLst>
                                        </p:cTn>
                                        <p:tgtEl>
                                          <p:spTgt spid="38"/>
                                        </p:tgtEl>
                                        <p:attrNameLst>
                                          <p:attrName>style.visibility</p:attrName>
                                        </p:attrNameLst>
                                      </p:cBhvr>
                                      <p:to>
                                        <p:strVal val="visible"/>
                                      </p:to>
                                    </p:set>
                                    <p:animEffect transition="in" filter="circle(in)">
                                      <p:cBhvr>
                                        <p:cTn id="78" dur="2000"/>
                                        <p:tgtEl>
                                          <p:spTgt spid="38"/>
                                        </p:tgtEl>
                                      </p:cBhvr>
                                    </p:animEffect>
                                  </p:childTnLst>
                                </p:cTn>
                              </p:par>
                            </p:childTnLst>
                          </p:cTn>
                        </p:par>
                      </p:childTnLst>
                    </p:cTn>
                  </p:par>
                  <p:par>
                    <p:cTn id="79" fill="hold">
                      <p:stCondLst>
                        <p:cond delay="indefinite"/>
                      </p:stCondLst>
                      <p:childTnLst>
                        <p:par>
                          <p:cTn id="80" fill="hold">
                            <p:stCondLst>
                              <p:cond delay="0"/>
                            </p:stCondLst>
                            <p:childTnLst>
                              <p:par>
                                <p:cTn id="81" presetID="6" presetClass="entr" presetSubtype="16" fill="hold" grpId="0" nodeType="clickEffect">
                                  <p:stCondLst>
                                    <p:cond delay="0"/>
                                  </p:stCondLst>
                                  <p:childTnLst>
                                    <p:set>
                                      <p:cBhvr>
                                        <p:cTn id="82" dur="1" fill="hold">
                                          <p:stCondLst>
                                            <p:cond delay="0"/>
                                          </p:stCondLst>
                                        </p:cTn>
                                        <p:tgtEl>
                                          <p:spTgt spid="39"/>
                                        </p:tgtEl>
                                        <p:attrNameLst>
                                          <p:attrName>style.visibility</p:attrName>
                                        </p:attrNameLst>
                                      </p:cBhvr>
                                      <p:to>
                                        <p:strVal val="visible"/>
                                      </p:to>
                                    </p:set>
                                    <p:animEffect transition="in" filter="circle(in)">
                                      <p:cBhvr>
                                        <p:cTn id="83"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6" grpId="1" animBg="1"/>
      <p:bldP spid="3" grpId="0" animBg="1"/>
      <p:bldP spid="8" grpId="0" animBg="1"/>
      <p:bldP spid="9" grpId="0" animBg="1"/>
      <p:bldP spid="10" grpId="0" animBg="1"/>
      <p:bldP spid="25" grpId="0" animBg="1"/>
      <p:bldP spid="31" grpId="0" animBg="1"/>
      <p:bldP spid="38" grpId="0" animBg="1"/>
      <p:bldP spid="3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640241" y="181315"/>
            <a:ext cx="11033599" cy="2033565"/>
            <a:chOff x="1341281" y="2386035"/>
            <a:chExt cx="11033599" cy="2033565"/>
          </a:xfrm>
        </p:grpSpPr>
        <p:sp>
          <p:nvSpPr>
            <p:cNvPr id="14" name="Freeform 1"/>
            <p:cNvSpPr/>
            <p:nvPr/>
          </p:nvSpPr>
          <p:spPr>
            <a:xfrm>
              <a:off x="2296160" y="2386035"/>
              <a:ext cx="10078720" cy="2033565"/>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1600">
                  <a:moveTo>
                    <a:pt x="3475" y="0"/>
                  </a:moveTo>
                  <a:lnTo>
                    <a:pt x="18125" y="0"/>
                  </a:lnTo>
                  <a:cubicBezTo>
                    <a:pt x="20044" y="0"/>
                    <a:pt x="21600" y="4835"/>
                    <a:pt x="21600" y="10800"/>
                  </a:cubicBezTo>
                  <a:cubicBezTo>
                    <a:pt x="21600" y="16765"/>
                    <a:pt x="20044" y="21600"/>
                    <a:pt x="18125" y="21600"/>
                  </a:cubicBezTo>
                  <a:lnTo>
                    <a:pt x="3475" y="21600"/>
                  </a:lnTo>
                  <a:cubicBezTo>
                    <a:pt x="1556" y="21600"/>
                    <a:pt x="0" y="16765"/>
                    <a:pt x="0" y="10800"/>
                  </a:cubicBezTo>
                  <a:cubicBezTo>
                    <a:pt x="0" y="4835"/>
                    <a:pt x="1556" y="0"/>
                    <a:pt x="3475" y="0"/>
                  </a:cubicBezTo>
                  <a:close/>
                </a:path>
              </a:pathLst>
            </a:custGeom>
            <a:solidFill>
              <a:srgbClr val="00B050"/>
            </a:solidFill>
            <a:ln>
              <a:solidFill>
                <a:schemeClr val="bg1">
                  <a:alpha val="90000"/>
                </a:schemeClr>
              </a:solidFill>
            </a:ln>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731520" tIns="182880" rIns="640080" bIns="0" numCol="1" spcCol="1270"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Một</a:t>
              </a:r>
              <a:r>
                <a:rPr kumimoji="0" lang="en-US" sz="2800" b="0"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cs typeface="+mn-cs"/>
                </a:rPr>
                <a:t> con </a:t>
              </a:r>
              <a:r>
                <a:rPr kumimoji="0" lang="en-US" sz="2800" b="0" i="0" u="none" strike="noStrike" kern="1200" cap="none" spc="0" normalizeH="0" noProof="0" dirty="0" err="1">
                  <a:ln>
                    <a:noFill/>
                  </a:ln>
                  <a:solidFill>
                    <a:srgbClr val="FFFF00"/>
                  </a:solidFill>
                  <a:effectLst/>
                  <a:uLnTx/>
                  <a:uFillTx/>
                  <a:latin typeface="Cambria" panose="02040503050406030204" pitchFamily="18" charset="0"/>
                  <a:ea typeface="Cambria" panose="02040503050406030204" pitchFamily="18" charset="0"/>
                  <a:cs typeface="+mn-cs"/>
                </a:rPr>
                <a:t>đường</a:t>
              </a:r>
              <a:r>
                <a:rPr kumimoji="0" lang="en-US" sz="2800" b="0"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noProof="0" dirty="0" err="1">
                  <a:ln>
                    <a:noFill/>
                  </a:ln>
                  <a:solidFill>
                    <a:srgbClr val="FFFF00"/>
                  </a:solidFill>
                  <a:effectLst/>
                  <a:uLnTx/>
                  <a:uFillTx/>
                  <a:latin typeface="Cambria" panose="02040503050406030204" pitchFamily="18" charset="0"/>
                  <a:ea typeface="Cambria" panose="02040503050406030204" pitchFamily="18" charset="0"/>
                  <a:cs typeface="+mn-cs"/>
                </a:rPr>
                <a:t>thẳng</a:t>
              </a:r>
              <a:r>
                <a:rPr kumimoji="0" lang="en-US" sz="2800" b="0"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noProof="0" dirty="0" err="1">
                  <a:ln>
                    <a:noFill/>
                  </a:ln>
                  <a:solidFill>
                    <a:srgbClr val="FFFF00"/>
                  </a:solidFill>
                  <a:effectLst/>
                  <a:uLnTx/>
                  <a:uFillTx/>
                  <a:latin typeface="Cambria" panose="02040503050406030204" pitchFamily="18" charset="0"/>
                  <a:ea typeface="Cambria" panose="02040503050406030204" pitchFamily="18" charset="0"/>
                  <a:cs typeface="+mn-cs"/>
                </a:rPr>
                <a:t>nối</a:t>
              </a:r>
              <a:r>
                <a:rPr kumimoji="0" lang="en-US" sz="2800" b="0"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noProof="0" dirty="0" err="1">
                  <a:ln>
                    <a:noFill/>
                  </a:ln>
                  <a:solidFill>
                    <a:srgbClr val="FFFF00"/>
                  </a:solidFill>
                  <a:effectLst/>
                  <a:uLnTx/>
                  <a:uFillTx/>
                  <a:latin typeface="Cambria" panose="02040503050406030204" pitchFamily="18" charset="0"/>
                  <a:ea typeface="Cambria" panose="02040503050406030204" pitchFamily="18" charset="0"/>
                  <a:cs typeface="+mn-cs"/>
                </a:rPr>
                <a:t>từ</a:t>
              </a:r>
              <a:r>
                <a:rPr kumimoji="0" lang="en-US" sz="2800" b="0"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noProof="0" dirty="0" err="1">
                  <a:ln>
                    <a:noFill/>
                  </a:ln>
                  <a:solidFill>
                    <a:srgbClr val="FFFF00"/>
                  </a:solidFill>
                  <a:effectLst/>
                  <a:uLnTx/>
                  <a:uFillTx/>
                  <a:latin typeface="Cambria" panose="02040503050406030204" pitchFamily="18" charset="0"/>
                  <a:ea typeface="Cambria" panose="02040503050406030204" pitchFamily="18" charset="0"/>
                  <a:cs typeface="+mn-cs"/>
                </a:rPr>
                <a:t>địa</a:t>
              </a:r>
              <a:r>
                <a:rPr kumimoji="0" lang="en-US" sz="2800" b="0"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noProof="0" dirty="0" err="1">
                  <a:ln>
                    <a:noFill/>
                  </a:ln>
                  <a:solidFill>
                    <a:srgbClr val="FFFF00"/>
                  </a:solidFill>
                  <a:effectLst/>
                  <a:uLnTx/>
                  <a:uFillTx/>
                  <a:latin typeface="Cambria" panose="02040503050406030204" pitchFamily="18" charset="0"/>
                  <a:ea typeface="Cambria" panose="02040503050406030204" pitchFamily="18" charset="0"/>
                  <a:cs typeface="+mn-cs"/>
                </a:rPr>
                <a:t>điểm</a:t>
              </a:r>
              <a:r>
                <a:rPr kumimoji="0" lang="en-US" sz="2800" b="0"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cs typeface="+mn-cs"/>
                </a:rPr>
                <a:t> A </a:t>
              </a:r>
              <a:r>
                <a:rPr kumimoji="0" lang="en-US" sz="2800" b="0" i="0" u="none" strike="noStrike" kern="1200" cap="none" spc="0" normalizeH="0" noProof="0" dirty="0" err="1">
                  <a:ln>
                    <a:noFill/>
                  </a:ln>
                  <a:solidFill>
                    <a:srgbClr val="FFFF00"/>
                  </a:solidFill>
                  <a:effectLst/>
                  <a:uLnTx/>
                  <a:uFillTx/>
                  <a:latin typeface="Cambria" panose="02040503050406030204" pitchFamily="18" charset="0"/>
                  <a:ea typeface="Cambria" panose="02040503050406030204" pitchFamily="18" charset="0"/>
                  <a:cs typeface="+mn-cs"/>
                </a:rPr>
                <a:t>đến</a:t>
              </a:r>
              <a:r>
                <a:rPr kumimoji="0" lang="en-US" sz="2800" b="0"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noProof="0" dirty="0" err="1">
                  <a:ln>
                    <a:noFill/>
                  </a:ln>
                  <a:solidFill>
                    <a:srgbClr val="FFFF00"/>
                  </a:solidFill>
                  <a:effectLst/>
                  <a:uLnTx/>
                  <a:uFillTx/>
                  <a:latin typeface="Cambria" panose="02040503050406030204" pitchFamily="18" charset="0"/>
                  <a:ea typeface="Cambria" panose="02040503050406030204" pitchFamily="18" charset="0"/>
                  <a:cs typeface="+mn-cs"/>
                </a:rPr>
                <a:t>địa</a:t>
              </a:r>
              <a:r>
                <a:rPr kumimoji="0" lang="en-US" sz="2800" b="0"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noProof="0" dirty="0" err="1">
                  <a:ln>
                    <a:noFill/>
                  </a:ln>
                  <a:solidFill>
                    <a:srgbClr val="FFFF00"/>
                  </a:solidFill>
                  <a:effectLst/>
                  <a:uLnTx/>
                  <a:uFillTx/>
                  <a:latin typeface="Cambria" panose="02040503050406030204" pitchFamily="18" charset="0"/>
                  <a:ea typeface="Cambria" panose="02040503050406030204" pitchFamily="18" charset="0"/>
                  <a:cs typeface="+mn-cs"/>
                </a:rPr>
                <a:t>điểm</a:t>
              </a:r>
              <a:r>
                <a:rPr kumimoji="0" lang="en-US" sz="2800" b="0"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cs typeface="+mn-cs"/>
                </a:rPr>
                <a:t> B. </a:t>
              </a:r>
              <a:r>
                <a:rPr lang="en-US" sz="2800" dirty="0">
                  <a:solidFill>
                    <a:srgbClr val="FFFF00"/>
                  </a:solidFill>
                  <a:latin typeface="Cambria" panose="02040503050406030204" pitchFamily="18" charset="0"/>
                  <a:ea typeface="Cambria" panose="02040503050406030204" pitchFamily="18" charset="0"/>
                </a:rPr>
                <a:t>Do </a:t>
              </a:r>
              <a:r>
                <a:rPr lang="en-US" sz="2800" dirty="0" err="1">
                  <a:solidFill>
                    <a:srgbClr val="FFFF00"/>
                  </a:solidFill>
                  <a:latin typeface="Cambria" panose="02040503050406030204" pitchFamily="18" charset="0"/>
                  <a:ea typeface="Cambria" panose="02040503050406030204" pitchFamily="18" charset="0"/>
                </a:rPr>
                <a:t>đoạn</a:t>
              </a:r>
              <a:r>
                <a:rPr lang="en-US" sz="2800" dirty="0">
                  <a:solidFill>
                    <a:srgbClr val="FFFF00"/>
                  </a:solidFill>
                  <a:latin typeface="Cambria" panose="02040503050406030204" pitchFamily="18" charset="0"/>
                  <a:ea typeface="Cambria" panose="02040503050406030204" pitchFamily="18" charset="0"/>
                </a:rPr>
                <a:t> </a:t>
              </a:r>
              <a:r>
                <a:rPr lang="en-US" sz="2800" dirty="0" err="1">
                  <a:solidFill>
                    <a:srgbClr val="FFFF00"/>
                  </a:solidFill>
                  <a:latin typeface="Cambria" panose="02040503050406030204" pitchFamily="18" charset="0"/>
                  <a:ea typeface="Cambria" panose="02040503050406030204" pitchFamily="18" charset="0"/>
                </a:rPr>
                <a:t>đường</a:t>
              </a:r>
              <a:r>
                <a:rPr lang="en-US" sz="2800" dirty="0">
                  <a:solidFill>
                    <a:srgbClr val="FFFF00"/>
                  </a:solidFill>
                  <a:latin typeface="Cambria" panose="02040503050406030204" pitchFamily="18" charset="0"/>
                  <a:ea typeface="Cambria" panose="02040503050406030204" pitchFamily="18" charset="0"/>
                </a:rPr>
                <a:t> CD </a:t>
              </a:r>
              <a:r>
                <a:rPr lang="en-US" sz="2800" dirty="0" err="1">
                  <a:solidFill>
                    <a:srgbClr val="FFFF00"/>
                  </a:solidFill>
                  <a:latin typeface="Cambria" panose="02040503050406030204" pitchFamily="18" charset="0"/>
                  <a:ea typeface="Cambria" panose="02040503050406030204" pitchFamily="18" charset="0"/>
                </a:rPr>
                <a:t>bị</a:t>
              </a:r>
              <a:r>
                <a:rPr lang="en-US" sz="2800" dirty="0">
                  <a:solidFill>
                    <a:srgbClr val="FFFF00"/>
                  </a:solidFill>
                  <a:latin typeface="Cambria" panose="02040503050406030204" pitchFamily="18" charset="0"/>
                  <a:ea typeface="Cambria" panose="02040503050406030204" pitchFamily="18" charset="0"/>
                </a:rPr>
                <a:t> </a:t>
              </a:r>
              <a:r>
                <a:rPr lang="en-US" sz="2800" dirty="0" err="1">
                  <a:solidFill>
                    <a:srgbClr val="FFFF00"/>
                  </a:solidFill>
                  <a:latin typeface="Cambria" panose="02040503050406030204" pitchFamily="18" charset="0"/>
                  <a:ea typeface="Cambria" panose="02040503050406030204" pitchFamily="18" charset="0"/>
                </a:rPr>
                <a:t>hỏng</a:t>
              </a:r>
              <a:r>
                <a:rPr lang="en-US" sz="2800" dirty="0">
                  <a:solidFill>
                    <a:srgbClr val="FFFF00"/>
                  </a:solidFill>
                  <a:latin typeface="Cambria" panose="02040503050406030204" pitchFamily="18" charset="0"/>
                  <a:ea typeface="Cambria" panose="02040503050406030204" pitchFamily="18" charset="0"/>
                </a:rPr>
                <a:t> </a:t>
              </a:r>
              <a:r>
                <a:rPr lang="en-US" sz="2800" dirty="0" err="1">
                  <a:solidFill>
                    <a:srgbClr val="FFFF00"/>
                  </a:solidFill>
                  <a:latin typeface="Cambria" panose="02040503050406030204" pitchFamily="18" charset="0"/>
                  <a:ea typeface="Cambria" panose="02040503050406030204" pitchFamily="18" charset="0"/>
                </a:rPr>
                <a:t>nên</a:t>
              </a:r>
              <a:r>
                <a:rPr lang="en-US" sz="2800" dirty="0">
                  <a:solidFill>
                    <a:srgbClr val="FFFF00"/>
                  </a:solidFill>
                  <a:latin typeface="Cambria" panose="02040503050406030204" pitchFamily="18" charset="0"/>
                  <a:ea typeface="Cambria" panose="02040503050406030204" pitchFamily="18" charset="0"/>
                </a:rPr>
                <a:t> </a:t>
              </a:r>
              <a:r>
                <a:rPr lang="en-US" sz="2800" dirty="0" err="1">
                  <a:solidFill>
                    <a:srgbClr val="FFFF00"/>
                  </a:solidFill>
                  <a:latin typeface="Cambria" panose="02040503050406030204" pitchFamily="18" charset="0"/>
                  <a:ea typeface="Cambria" panose="02040503050406030204" pitchFamily="18" charset="0"/>
                </a:rPr>
                <a:t>người</a:t>
              </a:r>
              <a:r>
                <a:rPr lang="en-US" sz="2800" dirty="0">
                  <a:solidFill>
                    <a:srgbClr val="FFFF00"/>
                  </a:solidFill>
                  <a:latin typeface="Cambria" panose="02040503050406030204" pitchFamily="18" charset="0"/>
                  <a:ea typeface="Cambria" panose="02040503050406030204" pitchFamily="18" charset="0"/>
                </a:rPr>
                <a:t> ta </a:t>
              </a:r>
              <a:r>
                <a:rPr lang="en-US" sz="2800" dirty="0" err="1">
                  <a:solidFill>
                    <a:srgbClr val="FFFF00"/>
                  </a:solidFill>
                  <a:latin typeface="Cambria" panose="02040503050406030204" pitchFamily="18" charset="0"/>
                  <a:ea typeface="Cambria" panose="02040503050406030204" pitchFamily="18" charset="0"/>
                </a:rPr>
                <a:t>làm</a:t>
              </a:r>
              <a:r>
                <a:rPr lang="en-US" sz="2800" dirty="0">
                  <a:solidFill>
                    <a:srgbClr val="FFFF00"/>
                  </a:solidFill>
                  <a:latin typeface="Cambria" panose="02040503050406030204" pitchFamily="18" charset="0"/>
                  <a:ea typeface="Cambria" panose="02040503050406030204" pitchFamily="18" charset="0"/>
                </a:rPr>
                <a:t> </a:t>
              </a:r>
              <a:r>
                <a:rPr lang="en-US" sz="2800" dirty="0" err="1">
                  <a:solidFill>
                    <a:srgbClr val="FFFF00"/>
                  </a:solidFill>
                  <a:latin typeface="Cambria" panose="02040503050406030204" pitchFamily="18" charset="0"/>
                  <a:ea typeface="Cambria" panose="02040503050406030204" pitchFamily="18" charset="0"/>
                </a:rPr>
                <a:t>một</a:t>
              </a:r>
              <a:r>
                <a:rPr lang="en-US" sz="2800" dirty="0">
                  <a:solidFill>
                    <a:srgbClr val="FFFF00"/>
                  </a:solidFill>
                  <a:latin typeface="Cambria" panose="02040503050406030204" pitchFamily="18" charset="0"/>
                  <a:ea typeface="Cambria" panose="02040503050406030204" pitchFamily="18" charset="0"/>
                </a:rPr>
                <a:t> </a:t>
              </a:r>
              <a:r>
                <a:rPr lang="en-US" sz="2800" dirty="0" err="1">
                  <a:solidFill>
                    <a:srgbClr val="FFFF00"/>
                  </a:solidFill>
                  <a:latin typeface="Cambria" panose="02040503050406030204" pitchFamily="18" charset="0"/>
                  <a:ea typeface="Cambria" panose="02040503050406030204" pitchFamily="18" charset="0"/>
                </a:rPr>
                <a:t>đường</a:t>
              </a:r>
              <a:r>
                <a:rPr lang="en-US" sz="2800" dirty="0">
                  <a:solidFill>
                    <a:srgbClr val="FFFF00"/>
                  </a:solidFill>
                  <a:latin typeface="Cambria" panose="02040503050406030204" pitchFamily="18" charset="0"/>
                  <a:ea typeface="Cambria" panose="02040503050406030204" pitchFamily="18" charset="0"/>
                </a:rPr>
                <a:t> </a:t>
              </a:r>
              <a:r>
                <a:rPr lang="en-US" sz="2800" dirty="0" err="1">
                  <a:solidFill>
                    <a:srgbClr val="FFFF00"/>
                  </a:solidFill>
                  <a:latin typeface="Cambria" panose="02040503050406030204" pitchFamily="18" charset="0"/>
                  <a:ea typeface="Cambria" panose="02040503050406030204" pitchFamily="18" charset="0"/>
                </a:rPr>
                <a:t>tránh</a:t>
              </a:r>
              <a:r>
                <a:rPr lang="en-US" sz="2800" dirty="0">
                  <a:solidFill>
                    <a:srgbClr val="FFFF00"/>
                  </a:solidFill>
                  <a:latin typeface="Cambria" panose="02040503050406030204" pitchFamily="18" charset="0"/>
                  <a:ea typeface="Cambria" panose="02040503050406030204" pitchFamily="18" charset="0"/>
                </a:rPr>
                <a:t> CMND </a:t>
              </a:r>
              <a:r>
                <a:rPr lang="en-US" sz="2800" dirty="0" err="1">
                  <a:solidFill>
                    <a:srgbClr val="FFFF00"/>
                  </a:solidFill>
                  <a:latin typeface="Cambria" panose="02040503050406030204" pitchFamily="18" charset="0"/>
                  <a:ea typeface="Cambria" panose="02040503050406030204" pitchFamily="18" charset="0"/>
                </a:rPr>
                <a:t>có</a:t>
              </a:r>
              <a:r>
                <a:rPr lang="en-US" sz="2800" dirty="0">
                  <a:solidFill>
                    <a:srgbClr val="FFFF00"/>
                  </a:solidFill>
                  <a:latin typeface="Cambria" panose="02040503050406030204" pitchFamily="18" charset="0"/>
                  <a:ea typeface="Cambria" panose="02040503050406030204" pitchFamily="18" charset="0"/>
                </a:rPr>
                <a:t> </a:t>
              </a:r>
              <a:r>
                <a:rPr lang="en-US" sz="2800" dirty="0" err="1">
                  <a:solidFill>
                    <a:srgbClr val="FFFF00"/>
                  </a:solidFill>
                  <a:latin typeface="Cambria" panose="02040503050406030204" pitchFamily="18" charset="0"/>
                  <a:ea typeface="Cambria" panose="02040503050406030204" pitchFamily="18" charset="0"/>
                </a:rPr>
                <a:t>kích</a:t>
              </a:r>
              <a:r>
                <a:rPr lang="en-US" sz="2800" dirty="0">
                  <a:solidFill>
                    <a:srgbClr val="FFFF00"/>
                  </a:solidFill>
                  <a:latin typeface="Cambria" panose="02040503050406030204" pitchFamily="18" charset="0"/>
                  <a:ea typeface="Cambria" panose="02040503050406030204" pitchFamily="18" charset="0"/>
                </a:rPr>
                <a:t> </a:t>
              </a:r>
              <a:r>
                <a:rPr lang="en-US" sz="2800" dirty="0" err="1">
                  <a:solidFill>
                    <a:srgbClr val="FFFF00"/>
                  </a:solidFill>
                  <a:latin typeface="Cambria" panose="02040503050406030204" pitchFamily="18" charset="0"/>
                  <a:ea typeface="Cambria" panose="02040503050406030204" pitchFamily="18" charset="0"/>
                </a:rPr>
                <a:t>thước</a:t>
              </a:r>
              <a:r>
                <a:rPr lang="en-US" sz="2800" dirty="0">
                  <a:solidFill>
                    <a:srgbClr val="FFFF00"/>
                  </a:solidFill>
                  <a:latin typeface="Cambria" panose="02040503050406030204" pitchFamily="18" charset="0"/>
                  <a:ea typeface="Cambria" panose="02040503050406030204" pitchFamily="18" charset="0"/>
                </a:rPr>
                <a:t> </a:t>
              </a:r>
              <a:r>
                <a:rPr lang="en-US" sz="2800" dirty="0" err="1">
                  <a:solidFill>
                    <a:srgbClr val="FFFF00"/>
                  </a:solidFill>
                  <a:latin typeface="Cambria" panose="02040503050406030204" pitchFamily="18" charset="0"/>
                  <a:ea typeface="Cambria" panose="02040503050406030204" pitchFamily="18" charset="0"/>
                </a:rPr>
                <a:t>như</a:t>
              </a:r>
              <a:r>
                <a:rPr lang="en-US" sz="2800" dirty="0">
                  <a:solidFill>
                    <a:srgbClr val="FFFF00"/>
                  </a:solidFill>
                  <a:latin typeface="Cambria" panose="02040503050406030204" pitchFamily="18" charset="0"/>
                  <a:ea typeface="Cambria" panose="02040503050406030204" pitchFamily="18" charset="0"/>
                </a:rPr>
                <a:t> </a:t>
              </a:r>
              <a:r>
                <a:rPr lang="en-US" sz="2800" dirty="0" err="1">
                  <a:solidFill>
                    <a:srgbClr val="FFFF00"/>
                  </a:solidFill>
                  <a:latin typeface="Cambria" panose="02040503050406030204" pitchFamily="18" charset="0"/>
                  <a:ea typeface="Cambria" panose="02040503050406030204" pitchFamily="18" charset="0"/>
                </a:rPr>
                <a:t>hình</a:t>
              </a:r>
              <a:r>
                <a:rPr lang="en-US" sz="2800" dirty="0">
                  <a:solidFill>
                    <a:srgbClr val="FFFF00"/>
                  </a:solidFill>
                  <a:latin typeface="Cambria" panose="02040503050406030204" pitchFamily="18" charset="0"/>
                  <a:ea typeface="Cambria" panose="02040503050406030204" pitchFamily="18" charset="0"/>
                </a:rPr>
                <a:t> </a:t>
              </a:r>
              <a:r>
                <a:rPr lang="en-US" sz="2800" dirty="0" err="1">
                  <a:solidFill>
                    <a:srgbClr val="FFFF00"/>
                  </a:solidFill>
                  <a:latin typeface="Cambria" panose="02040503050406030204" pitchFamily="18" charset="0"/>
                  <a:ea typeface="Cambria" panose="02040503050406030204" pitchFamily="18" charset="0"/>
                </a:rPr>
                <a:t>vẽ</a:t>
              </a:r>
              <a:r>
                <a:rPr lang="en-US" sz="2800" dirty="0">
                  <a:solidFill>
                    <a:srgbClr val="FFFF00"/>
                  </a:solidFill>
                  <a:latin typeface="Cambria" panose="02040503050406030204" pitchFamily="18" charset="0"/>
                  <a:ea typeface="Cambria" panose="02040503050406030204" pitchFamily="18" charset="0"/>
                </a:rPr>
                <a:t>. </a:t>
              </a:r>
              <a:r>
                <a:rPr lang="en-US" sz="2800" dirty="0" err="1">
                  <a:solidFill>
                    <a:srgbClr val="FFFF00"/>
                  </a:solidFill>
                  <a:latin typeface="Cambria" panose="02040503050406030204" pitchFamily="18" charset="0"/>
                  <a:ea typeface="Cambria" panose="02040503050406030204" pitchFamily="18" charset="0"/>
                </a:rPr>
                <a:t>Biết</a:t>
              </a:r>
              <a:r>
                <a:rPr lang="en-US" sz="2800" dirty="0">
                  <a:solidFill>
                    <a:srgbClr val="FFFF00"/>
                  </a:solidFill>
                  <a:latin typeface="Cambria" panose="02040503050406030204" pitchFamily="18" charset="0"/>
                  <a:ea typeface="Cambria" panose="02040503050406030204" pitchFamily="18" charset="0"/>
                </a:rPr>
                <a:t> CDNM </a:t>
              </a:r>
              <a:r>
                <a:rPr lang="en-US" sz="2800" dirty="0" err="1">
                  <a:solidFill>
                    <a:srgbClr val="FFFF00"/>
                  </a:solidFill>
                  <a:latin typeface="Cambria" panose="02040503050406030204" pitchFamily="18" charset="0"/>
                  <a:ea typeface="Cambria" panose="02040503050406030204" pitchFamily="18" charset="0"/>
                </a:rPr>
                <a:t>là</a:t>
              </a:r>
              <a:r>
                <a:rPr lang="en-US" sz="2800" dirty="0">
                  <a:solidFill>
                    <a:srgbClr val="FFFF00"/>
                  </a:solidFill>
                  <a:latin typeface="Cambria" panose="02040503050406030204" pitchFamily="18" charset="0"/>
                  <a:ea typeface="Cambria" panose="02040503050406030204" pitchFamily="18" charset="0"/>
                </a:rPr>
                <a:t> </a:t>
              </a:r>
              <a:r>
                <a:rPr lang="en-US" sz="2800" dirty="0" err="1">
                  <a:solidFill>
                    <a:srgbClr val="FFFF00"/>
                  </a:solidFill>
                  <a:latin typeface="Cambria" panose="02040503050406030204" pitchFamily="18" charset="0"/>
                  <a:ea typeface="Cambria" panose="02040503050406030204" pitchFamily="18" charset="0"/>
                </a:rPr>
                <a:t>hình</a:t>
              </a:r>
              <a:r>
                <a:rPr lang="en-US" sz="2800" dirty="0">
                  <a:solidFill>
                    <a:srgbClr val="FFFF00"/>
                  </a:solidFill>
                  <a:latin typeface="Cambria" panose="02040503050406030204" pitchFamily="18" charset="0"/>
                  <a:ea typeface="Cambria" panose="02040503050406030204" pitchFamily="18" charset="0"/>
                </a:rPr>
                <a:t> </a:t>
              </a:r>
              <a:r>
                <a:rPr lang="en-US" sz="2800" dirty="0" err="1">
                  <a:solidFill>
                    <a:srgbClr val="FFFF00"/>
                  </a:solidFill>
                  <a:latin typeface="Cambria" panose="02040503050406030204" pitchFamily="18" charset="0"/>
                  <a:ea typeface="Cambria" panose="02040503050406030204" pitchFamily="18" charset="0"/>
                </a:rPr>
                <a:t>chữ</a:t>
              </a:r>
              <a:r>
                <a:rPr lang="en-US" sz="2800" dirty="0">
                  <a:solidFill>
                    <a:srgbClr val="FFFF00"/>
                  </a:solidFill>
                  <a:latin typeface="Cambria" panose="02040503050406030204" pitchFamily="18" charset="0"/>
                  <a:ea typeface="Cambria" panose="02040503050406030204" pitchFamily="18" charset="0"/>
                </a:rPr>
                <a:t> </a:t>
              </a:r>
              <a:r>
                <a:rPr lang="en-US" sz="2800" dirty="0" err="1">
                  <a:solidFill>
                    <a:srgbClr val="FFFF00"/>
                  </a:solidFill>
                  <a:latin typeface="Cambria" panose="02040503050406030204" pitchFamily="18" charset="0"/>
                  <a:ea typeface="Cambria" panose="02040503050406030204" pitchFamily="18" charset="0"/>
                </a:rPr>
                <a:t>nhật</a:t>
              </a:r>
              <a:r>
                <a:rPr lang="en-US" sz="2800" dirty="0">
                  <a:solidFill>
                    <a:srgbClr val="FFFF00"/>
                  </a:solidFill>
                  <a:latin typeface="Cambria" panose="02040503050406030204" pitchFamily="18" charset="0"/>
                  <a:ea typeface="Cambria" panose="02040503050406030204" pitchFamily="18" charset="0"/>
                </a:rPr>
                <a:t>.</a:t>
              </a:r>
              <a:endParaRPr kumimoji="0" lang="vi-VN" sz="28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endParaRPr>
            </a:p>
            <a:p>
              <a:pPr marL="171416" marR="0" lvl="1" indent="-171416" algn="l" defTabSz="711058" rtl="0" eaLnBrk="1" fontAlgn="auto" latinLnBrk="0" hangingPunct="1">
                <a:lnSpc>
                  <a:spcPct val="90000"/>
                </a:lnSpc>
                <a:spcBef>
                  <a:spcPct val="0"/>
                </a:spcBef>
                <a:spcAft>
                  <a:spcPct val="15000"/>
                </a:spcAft>
                <a:buClrTx/>
                <a:buSzTx/>
                <a:buFontTx/>
                <a:buChar char="••"/>
                <a:tabLst/>
                <a:defRPr/>
              </a:pPr>
              <a:endParaRPr kumimoji="0" lang="id-ID"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mn-lt"/>
              </a:endParaRPr>
            </a:p>
          </p:txBody>
        </p:sp>
        <p:sp>
          <p:nvSpPr>
            <p:cNvPr id="15" name="Freeform 5"/>
            <p:cNvSpPr/>
            <p:nvPr/>
          </p:nvSpPr>
          <p:spPr>
            <a:xfrm>
              <a:off x="1341281" y="2686618"/>
              <a:ext cx="1432399" cy="1432398"/>
            </a:xfrm>
            <a:custGeom>
              <a:avLst/>
              <a:gdLst>
                <a:gd name="connsiteX0" fmla="*/ 0 w 1152002"/>
                <a:gd name="connsiteY0" fmla="*/ 576001 h 1152002"/>
                <a:gd name="connsiteX1" fmla="*/ 576001 w 1152002"/>
                <a:gd name="connsiteY1" fmla="*/ 0 h 1152002"/>
                <a:gd name="connsiteX2" fmla="*/ 1152002 w 1152002"/>
                <a:gd name="connsiteY2" fmla="*/ 576001 h 1152002"/>
                <a:gd name="connsiteX3" fmla="*/ 576001 w 1152002"/>
                <a:gd name="connsiteY3" fmla="*/ 1152002 h 1152002"/>
                <a:gd name="connsiteX4" fmla="*/ 0 w 1152002"/>
                <a:gd name="connsiteY4" fmla="*/ 576001 h 1152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002" h="1152002">
                  <a:moveTo>
                    <a:pt x="0" y="576001"/>
                  </a:moveTo>
                  <a:cubicBezTo>
                    <a:pt x="0" y="257884"/>
                    <a:pt x="257884" y="0"/>
                    <a:pt x="576001" y="0"/>
                  </a:cubicBezTo>
                  <a:cubicBezTo>
                    <a:pt x="894118" y="0"/>
                    <a:pt x="1152002" y="257884"/>
                    <a:pt x="1152002" y="576001"/>
                  </a:cubicBezTo>
                  <a:cubicBezTo>
                    <a:pt x="1152002" y="894118"/>
                    <a:pt x="894118" y="1152002"/>
                    <a:pt x="576001" y="1152002"/>
                  </a:cubicBezTo>
                  <a:cubicBezTo>
                    <a:pt x="257884" y="1152002"/>
                    <a:pt x="0" y="894118"/>
                    <a:pt x="0" y="576001"/>
                  </a:cubicBezTo>
                  <a:close/>
                </a:path>
              </a:pathLst>
            </a:custGeom>
            <a:solidFill>
              <a:srgbClr val="00B050"/>
            </a:solidFill>
            <a:ln w="38100">
              <a:solidFill>
                <a:schemeClr val="bg1"/>
              </a:solid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85809" tIns="185809" rIns="185809" bIns="185809" numCol="1" spcCol="1270" anchor="ctr" anchorCtr="0">
              <a:noAutofit/>
            </a:bodyPr>
            <a:lstStyle/>
            <a:p>
              <a:pPr lvl="0" algn="ctr" defTabSz="1199910">
                <a:lnSpc>
                  <a:spcPct val="90000"/>
                </a:lnSpc>
                <a:spcBef>
                  <a:spcPct val="0"/>
                </a:spcBef>
                <a:spcAft>
                  <a:spcPct val="35000"/>
                </a:spcAft>
              </a:pPr>
              <a:r>
                <a:rPr lang="en-US" sz="6600" dirty="0">
                  <a:ln>
                    <a:solidFill>
                      <a:srgbClr val="000000"/>
                    </a:solidFill>
                  </a:ln>
                  <a:solidFill>
                    <a:srgbClr val="FFFF00"/>
                  </a:solidFill>
                  <a:latin typeface="#9Slide07 Crocante" panose="02000000000000000000" pitchFamily="2" charset="0"/>
                  <a:ea typeface="微软雅黑" panose="020B0503020204020204" pitchFamily="34" charset="-122"/>
                  <a:sym typeface="+mn-lt"/>
                </a:rPr>
                <a:t>2</a:t>
              </a:r>
              <a:endParaRPr lang="id-ID" sz="6600" dirty="0">
                <a:ln>
                  <a:solidFill>
                    <a:srgbClr val="000000"/>
                  </a:solidFill>
                </a:ln>
                <a:solidFill>
                  <a:srgbClr val="FFFF00"/>
                </a:solidFill>
                <a:latin typeface="#9Slide07 Crocante" panose="02000000000000000000" pitchFamily="2" charset="0"/>
                <a:ea typeface="微软雅黑" panose="020B0503020204020204" pitchFamily="34" charset="-122"/>
                <a:sym typeface="+mn-lt"/>
              </a:endParaRPr>
            </a:p>
          </p:txBody>
        </p:sp>
      </p:grpSp>
      <p:grpSp>
        <p:nvGrpSpPr>
          <p:cNvPr id="21" name="Group 20"/>
          <p:cNvGrpSpPr/>
          <p:nvPr/>
        </p:nvGrpSpPr>
        <p:grpSpPr>
          <a:xfrm>
            <a:off x="2296160" y="3063241"/>
            <a:ext cx="8336280" cy="71120"/>
            <a:chOff x="2296160" y="3063241"/>
            <a:chExt cx="8336280" cy="71120"/>
          </a:xfrm>
        </p:grpSpPr>
        <p:cxnSp>
          <p:nvCxnSpPr>
            <p:cNvPr id="4" name="Straight Connector 3"/>
            <p:cNvCxnSpPr/>
            <p:nvPr/>
          </p:nvCxnSpPr>
          <p:spPr>
            <a:xfrm>
              <a:off x="2367280" y="3098801"/>
              <a:ext cx="8229600" cy="0"/>
            </a:xfrm>
            <a:prstGeom prst="line">
              <a:avLst/>
            </a:prstGeom>
            <a:ln w="28575"/>
          </p:spPr>
          <p:style>
            <a:lnRef idx="1">
              <a:schemeClr val="accent3"/>
            </a:lnRef>
            <a:fillRef idx="0">
              <a:schemeClr val="accent3"/>
            </a:fillRef>
            <a:effectRef idx="0">
              <a:schemeClr val="accent3"/>
            </a:effectRef>
            <a:fontRef idx="minor">
              <a:schemeClr val="tx1"/>
            </a:fontRef>
          </p:style>
        </p:cxnSp>
        <p:grpSp>
          <p:nvGrpSpPr>
            <p:cNvPr id="13" name="Group 12"/>
            <p:cNvGrpSpPr/>
            <p:nvPr/>
          </p:nvGrpSpPr>
          <p:grpSpPr>
            <a:xfrm>
              <a:off x="2296160" y="3063241"/>
              <a:ext cx="8336280" cy="71120"/>
              <a:chOff x="2296160" y="3063241"/>
              <a:chExt cx="8336280" cy="71120"/>
            </a:xfrm>
          </p:grpSpPr>
          <p:sp>
            <p:nvSpPr>
              <p:cNvPr id="10" name="Oval 9"/>
              <p:cNvSpPr/>
              <p:nvPr/>
            </p:nvSpPr>
            <p:spPr>
              <a:xfrm>
                <a:off x="2296160" y="3063241"/>
                <a:ext cx="71120" cy="7112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10561320" y="3063241"/>
                <a:ext cx="71120" cy="7112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33" name="Picture 32"/>
          <p:cNvPicPr>
            <a:picLocks noChangeAspect="1"/>
          </p:cNvPicPr>
          <p:nvPr/>
        </p:nvPicPr>
        <p:blipFill>
          <a:blip r:embed="rId4">
            <a:extLst>
              <a:ext uri="{BEBA8EAE-BF5A-486C-A8C5-ECC9F3942E4B}">
                <a14:imgProps xmlns:a14="http://schemas.microsoft.com/office/drawing/2010/main">
                  <a14:imgLayer r:embed="rId5">
                    <a14:imgEffect>
                      <a14:backgroundRemoval t="0" b="98979" l="1985" r="99338"/>
                    </a14:imgEffect>
                  </a14:imgLayer>
                </a14:imgProps>
              </a:ext>
            </a:extLst>
          </a:blip>
          <a:stretch>
            <a:fillRect/>
          </a:stretch>
        </p:blipFill>
        <p:spPr>
          <a:xfrm>
            <a:off x="5176520" y="3158099"/>
            <a:ext cx="2606040" cy="1209353"/>
          </a:xfrm>
          <a:prstGeom prst="rect">
            <a:avLst/>
          </a:prstGeom>
        </p:spPr>
      </p:pic>
      <p:cxnSp>
        <p:nvCxnSpPr>
          <p:cNvPr id="20" name="Straight Connector 19"/>
          <p:cNvCxnSpPr/>
          <p:nvPr/>
        </p:nvCxnSpPr>
        <p:spPr>
          <a:xfrm>
            <a:off x="5113020" y="3098801"/>
            <a:ext cx="2743200" cy="0"/>
          </a:xfrm>
          <a:prstGeom prst="line">
            <a:avLst/>
          </a:prstGeom>
          <a:ln w="57150">
            <a:solidFill>
              <a:srgbClr val="FF0000"/>
            </a:solidFill>
            <a:prstDash val="sysDot"/>
          </a:ln>
        </p:spPr>
        <p:style>
          <a:lnRef idx="1">
            <a:schemeClr val="accent3"/>
          </a:lnRef>
          <a:fillRef idx="0">
            <a:schemeClr val="accent3"/>
          </a:fillRef>
          <a:effectRef idx="0">
            <a:schemeClr val="accent3"/>
          </a:effectRef>
          <a:fontRef idx="minor">
            <a:schemeClr val="tx1"/>
          </a:fontRef>
        </p:style>
      </p:cxnSp>
      <p:grpSp>
        <p:nvGrpSpPr>
          <p:cNvPr id="48" name="Group 47"/>
          <p:cNvGrpSpPr/>
          <p:nvPr/>
        </p:nvGrpSpPr>
        <p:grpSpPr>
          <a:xfrm>
            <a:off x="5036820" y="3063241"/>
            <a:ext cx="71120" cy="1427480"/>
            <a:chOff x="5036820" y="3063241"/>
            <a:chExt cx="71120" cy="1427480"/>
          </a:xfrm>
        </p:grpSpPr>
        <p:cxnSp>
          <p:nvCxnSpPr>
            <p:cNvPr id="22" name="Straight Connector 21"/>
            <p:cNvCxnSpPr/>
            <p:nvPr/>
          </p:nvCxnSpPr>
          <p:spPr>
            <a:xfrm>
              <a:off x="5074920" y="3119121"/>
              <a:ext cx="0" cy="1371600"/>
            </a:xfrm>
            <a:prstGeom prst="line">
              <a:avLst/>
            </a:prstGeom>
            <a:ln w="28575"/>
          </p:spPr>
          <p:style>
            <a:lnRef idx="1">
              <a:schemeClr val="accent3"/>
            </a:lnRef>
            <a:fillRef idx="0">
              <a:schemeClr val="accent3"/>
            </a:fillRef>
            <a:effectRef idx="0">
              <a:schemeClr val="accent3"/>
            </a:effectRef>
            <a:fontRef idx="minor">
              <a:schemeClr val="tx1"/>
            </a:fontRef>
          </p:style>
        </p:cxnSp>
        <p:sp>
          <p:nvSpPr>
            <p:cNvPr id="24" name="Oval 23"/>
            <p:cNvSpPr/>
            <p:nvPr/>
          </p:nvSpPr>
          <p:spPr>
            <a:xfrm>
              <a:off x="5036820" y="3063241"/>
              <a:ext cx="71120" cy="7112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p:cNvGrpSpPr/>
          <p:nvPr/>
        </p:nvGrpSpPr>
        <p:grpSpPr>
          <a:xfrm>
            <a:off x="7825111" y="3074902"/>
            <a:ext cx="71120" cy="1412239"/>
            <a:chOff x="7832235" y="3068322"/>
            <a:chExt cx="71120" cy="1412239"/>
          </a:xfrm>
        </p:grpSpPr>
        <p:cxnSp>
          <p:nvCxnSpPr>
            <p:cNvPr id="39" name="Straight Connector 38"/>
            <p:cNvCxnSpPr/>
            <p:nvPr/>
          </p:nvCxnSpPr>
          <p:spPr>
            <a:xfrm>
              <a:off x="7863840" y="3108961"/>
              <a:ext cx="0" cy="1371600"/>
            </a:xfrm>
            <a:prstGeom prst="line">
              <a:avLst/>
            </a:prstGeom>
            <a:ln w="28575"/>
          </p:spPr>
          <p:style>
            <a:lnRef idx="1">
              <a:schemeClr val="accent3"/>
            </a:lnRef>
            <a:fillRef idx="0">
              <a:schemeClr val="accent3"/>
            </a:fillRef>
            <a:effectRef idx="0">
              <a:schemeClr val="accent3"/>
            </a:effectRef>
            <a:fontRef idx="minor">
              <a:schemeClr val="tx1"/>
            </a:fontRef>
          </p:style>
        </p:cxnSp>
        <p:sp>
          <p:nvSpPr>
            <p:cNvPr id="25" name="Oval 24"/>
            <p:cNvSpPr/>
            <p:nvPr/>
          </p:nvSpPr>
          <p:spPr>
            <a:xfrm>
              <a:off x="7832235" y="3068322"/>
              <a:ext cx="71120" cy="7112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58"/>
          <p:cNvGrpSpPr/>
          <p:nvPr/>
        </p:nvGrpSpPr>
        <p:grpSpPr>
          <a:xfrm>
            <a:off x="5036820" y="4424682"/>
            <a:ext cx="2854960" cy="74785"/>
            <a:chOff x="5036820" y="4424682"/>
            <a:chExt cx="2854960" cy="74785"/>
          </a:xfrm>
        </p:grpSpPr>
        <p:grpSp>
          <p:nvGrpSpPr>
            <p:cNvPr id="49" name="Group 48"/>
            <p:cNvGrpSpPr/>
            <p:nvPr/>
          </p:nvGrpSpPr>
          <p:grpSpPr>
            <a:xfrm>
              <a:off x="5036820" y="4424682"/>
              <a:ext cx="2814320" cy="71120"/>
              <a:chOff x="5036820" y="4424682"/>
              <a:chExt cx="2814320" cy="71120"/>
            </a:xfrm>
          </p:grpSpPr>
          <p:cxnSp>
            <p:nvCxnSpPr>
              <p:cNvPr id="32" name="Straight Connector 31"/>
              <p:cNvCxnSpPr/>
              <p:nvPr/>
            </p:nvCxnSpPr>
            <p:spPr>
              <a:xfrm>
                <a:off x="5107940" y="4470401"/>
                <a:ext cx="2743200" cy="0"/>
              </a:xfrm>
              <a:prstGeom prst="line">
                <a:avLst/>
              </a:prstGeom>
              <a:ln w="28575"/>
            </p:spPr>
            <p:style>
              <a:lnRef idx="1">
                <a:schemeClr val="accent3"/>
              </a:lnRef>
              <a:fillRef idx="0">
                <a:schemeClr val="accent3"/>
              </a:fillRef>
              <a:effectRef idx="0">
                <a:schemeClr val="accent3"/>
              </a:effectRef>
              <a:fontRef idx="minor">
                <a:schemeClr val="tx1"/>
              </a:fontRef>
            </p:style>
          </p:cxnSp>
          <p:sp>
            <p:nvSpPr>
              <p:cNvPr id="40" name="Oval 39"/>
              <p:cNvSpPr/>
              <p:nvPr/>
            </p:nvSpPr>
            <p:spPr>
              <a:xfrm>
                <a:off x="5036820" y="4424682"/>
                <a:ext cx="71120" cy="7112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Oval 40"/>
            <p:cNvSpPr/>
            <p:nvPr/>
          </p:nvSpPr>
          <p:spPr>
            <a:xfrm>
              <a:off x="7820660" y="4428347"/>
              <a:ext cx="71120" cy="7112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3" name="Picture 52"/>
          <p:cNvPicPr>
            <a:picLocks noChangeAspect="1"/>
          </p:cNvPicPr>
          <p:nvPr/>
        </p:nvPicPr>
        <p:blipFill>
          <a:blip r:embed="rId6"/>
          <a:stretch>
            <a:fillRect/>
          </a:stretch>
        </p:blipFill>
        <p:spPr>
          <a:xfrm>
            <a:off x="4317034" y="3966602"/>
            <a:ext cx="816935" cy="969348"/>
          </a:xfrm>
          <a:prstGeom prst="rect">
            <a:avLst/>
          </a:prstGeom>
        </p:spPr>
      </p:pic>
      <p:pic>
        <p:nvPicPr>
          <p:cNvPr id="54" name="Picture 53"/>
          <p:cNvPicPr>
            <a:picLocks noChangeAspect="1"/>
          </p:cNvPicPr>
          <p:nvPr/>
        </p:nvPicPr>
        <p:blipFill>
          <a:blip r:embed="rId7"/>
          <a:stretch>
            <a:fillRect/>
          </a:stretch>
        </p:blipFill>
        <p:spPr>
          <a:xfrm>
            <a:off x="4375352" y="2969646"/>
            <a:ext cx="737680" cy="963251"/>
          </a:xfrm>
          <a:prstGeom prst="rect">
            <a:avLst/>
          </a:prstGeom>
        </p:spPr>
      </p:pic>
      <p:pic>
        <p:nvPicPr>
          <p:cNvPr id="55" name="Picture 54"/>
          <p:cNvPicPr>
            <a:picLocks noChangeAspect="1"/>
          </p:cNvPicPr>
          <p:nvPr/>
        </p:nvPicPr>
        <p:blipFill>
          <a:blip r:embed="rId8"/>
          <a:stretch>
            <a:fillRect/>
          </a:stretch>
        </p:blipFill>
        <p:spPr>
          <a:xfrm>
            <a:off x="7750048" y="2970301"/>
            <a:ext cx="731583" cy="963251"/>
          </a:xfrm>
          <a:prstGeom prst="rect">
            <a:avLst/>
          </a:prstGeom>
        </p:spPr>
      </p:pic>
      <p:pic>
        <p:nvPicPr>
          <p:cNvPr id="56" name="Picture 55"/>
          <p:cNvPicPr>
            <a:picLocks noChangeAspect="1"/>
          </p:cNvPicPr>
          <p:nvPr/>
        </p:nvPicPr>
        <p:blipFill>
          <a:blip r:embed="rId9"/>
          <a:stretch>
            <a:fillRect/>
          </a:stretch>
        </p:blipFill>
        <p:spPr>
          <a:xfrm>
            <a:off x="7782560" y="4002467"/>
            <a:ext cx="780356" cy="969348"/>
          </a:xfrm>
          <a:prstGeom prst="rect">
            <a:avLst/>
          </a:prstGeom>
        </p:spPr>
      </p:pic>
      <p:pic>
        <p:nvPicPr>
          <p:cNvPr id="57" name="Picture 56"/>
          <p:cNvPicPr>
            <a:picLocks noChangeAspect="1"/>
          </p:cNvPicPr>
          <p:nvPr/>
        </p:nvPicPr>
        <p:blipFill>
          <a:blip r:embed="rId10"/>
          <a:stretch>
            <a:fillRect/>
          </a:stretch>
        </p:blipFill>
        <p:spPr>
          <a:xfrm>
            <a:off x="10228040" y="3003351"/>
            <a:ext cx="737680" cy="963251"/>
          </a:xfrm>
          <a:prstGeom prst="rect">
            <a:avLst/>
          </a:prstGeom>
        </p:spPr>
      </p:pic>
      <p:pic>
        <p:nvPicPr>
          <p:cNvPr id="58" name="Picture 57"/>
          <p:cNvPicPr>
            <a:picLocks noChangeAspect="1"/>
          </p:cNvPicPr>
          <p:nvPr/>
        </p:nvPicPr>
        <p:blipFill>
          <a:blip r:embed="rId11"/>
          <a:stretch>
            <a:fillRect/>
          </a:stretch>
        </p:blipFill>
        <p:spPr>
          <a:xfrm>
            <a:off x="1968467" y="3003695"/>
            <a:ext cx="755970" cy="963251"/>
          </a:xfrm>
          <a:prstGeom prst="rect">
            <a:avLst/>
          </a:prstGeom>
        </p:spPr>
      </p:pic>
      <p:sp>
        <p:nvSpPr>
          <p:cNvPr id="60" name="TextBox 59"/>
          <p:cNvSpPr txBox="1"/>
          <p:nvPr/>
        </p:nvSpPr>
        <p:spPr>
          <a:xfrm>
            <a:off x="4214658" y="3592615"/>
            <a:ext cx="959074" cy="461665"/>
          </a:xfrm>
          <a:prstGeom prst="rect">
            <a:avLst/>
          </a:prstGeom>
          <a:noFill/>
        </p:spPr>
        <p:txBody>
          <a:bodyPr wrap="square" rtlCol="0">
            <a:spAutoFit/>
          </a:bodyPr>
          <a:lstStyle/>
          <a:p>
            <a:r>
              <a:rPr lang="en-US" sz="2400" b="1" dirty="0">
                <a:solidFill>
                  <a:srgbClr val="FF0000"/>
                </a:solidFill>
              </a:rPr>
              <a:t>1 km</a:t>
            </a:r>
          </a:p>
        </p:txBody>
      </p:sp>
      <p:sp>
        <p:nvSpPr>
          <p:cNvPr id="61" name="TextBox 60"/>
          <p:cNvSpPr txBox="1"/>
          <p:nvPr/>
        </p:nvSpPr>
        <p:spPr>
          <a:xfrm>
            <a:off x="6154943" y="4513162"/>
            <a:ext cx="959074" cy="461665"/>
          </a:xfrm>
          <a:prstGeom prst="rect">
            <a:avLst/>
          </a:prstGeom>
          <a:noFill/>
        </p:spPr>
        <p:txBody>
          <a:bodyPr wrap="square" rtlCol="0">
            <a:spAutoFit/>
          </a:bodyPr>
          <a:lstStyle/>
          <a:p>
            <a:r>
              <a:rPr lang="en-US" sz="2400" b="1" dirty="0">
                <a:solidFill>
                  <a:srgbClr val="FF0000"/>
                </a:solidFill>
              </a:rPr>
              <a:t>2 km</a:t>
            </a:r>
          </a:p>
        </p:txBody>
      </p:sp>
      <p:grpSp>
        <p:nvGrpSpPr>
          <p:cNvPr id="62" name="Group 61"/>
          <p:cNvGrpSpPr/>
          <p:nvPr/>
        </p:nvGrpSpPr>
        <p:grpSpPr>
          <a:xfrm>
            <a:off x="1968467" y="2969646"/>
            <a:ext cx="8997253" cy="2005181"/>
            <a:chOff x="1968467" y="2969646"/>
            <a:chExt cx="8997253" cy="2005181"/>
          </a:xfrm>
        </p:grpSpPr>
        <p:grpSp>
          <p:nvGrpSpPr>
            <p:cNvPr id="63" name="Group 62"/>
            <p:cNvGrpSpPr/>
            <p:nvPr/>
          </p:nvGrpSpPr>
          <p:grpSpPr>
            <a:xfrm>
              <a:off x="2296160" y="3063241"/>
              <a:ext cx="8336280" cy="71120"/>
              <a:chOff x="2296160" y="3063241"/>
              <a:chExt cx="8336280" cy="71120"/>
            </a:xfrm>
          </p:grpSpPr>
          <p:cxnSp>
            <p:nvCxnSpPr>
              <p:cNvPr id="85" name="Straight Connector 84"/>
              <p:cNvCxnSpPr/>
              <p:nvPr/>
            </p:nvCxnSpPr>
            <p:spPr>
              <a:xfrm>
                <a:off x="2367280" y="3098801"/>
                <a:ext cx="8229600" cy="0"/>
              </a:xfrm>
              <a:prstGeom prst="line">
                <a:avLst/>
              </a:prstGeom>
              <a:ln w="28575"/>
            </p:spPr>
            <p:style>
              <a:lnRef idx="1">
                <a:schemeClr val="accent3"/>
              </a:lnRef>
              <a:fillRef idx="0">
                <a:schemeClr val="accent3"/>
              </a:fillRef>
              <a:effectRef idx="0">
                <a:schemeClr val="accent3"/>
              </a:effectRef>
              <a:fontRef idx="minor">
                <a:schemeClr val="tx1"/>
              </a:fontRef>
            </p:style>
          </p:cxnSp>
          <p:grpSp>
            <p:nvGrpSpPr>
              <p:cNvPr id="86" name="Group 85"/>
              <p:cNvGrpSpPr/>
              <p:nvPr/>
            </p:nvGrpSpPr>
            <p:grpSpPr>
              <a:xfrm>
                <a:off x="2296160" y="3063241"/>
                <a:ext cx="8336280" cy="71120"/>
                <a:chOff x="2296160" y="3063241"/>
                <a:chExt cx="8336280" cy="71120"/>
              </a:xfrm>
            </p:grpSpPr>
            <p:sp>
              <p:nvSpPr>
                <p:cNvPr id="87" name="Oval 86"/>
                <p:cNvSpPr/>
                <p:nvPr/>
              </p:nvSpPr>
              <p:spPr>
                <a:xfrm>
                  <a:off x="2296160" y="3063241"/>
                  <a:ext cx="71120" cy="7112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10561320" y="3063241"/>
                  <a:ext cx="71120" cy="7112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64" name="Picture 63"/>
            <p:cNvPicPr>
              <a:picLocks noChangeAspect="1"/>
            </p:cNvPicPr>
            <p:nvPr/>
          </p:nvPicPr>
          <p:blipFill>
            <a:blip r:embed="rId4">
              <a:extLst>
                <a:ext uri="{BEBA8EAE-BF5A-486C-A8C5-ECC9F3942E4B}">
                  <a14:imgProps xmlns:a14="http://schemas.microsoft.com/office/drawing/2010/main">
                    <a14:imgLayer r:embed="rId5">
                      <a14:imgEffect>
                        <a14:backgroundRemoval t="0" b="98979" l="1985" r="99338"/>
                      </a14:imgEffect>
                    </a14:imgLayer>
                  </a14:imgProps>
                </a:ext>
              </a:extLst>
            </a:blip>
            <a:stretch>
              <a:fillRect/>
            </a:stretch>
          </p:blipFill>
          <p:spPr>
            <a:xfrm>
              <a:off x="5176520" y="3158099"/>
              <a:ext cx="2606040" cy="1209353"/>
            </a:xfrm>
            <a:prstGeom prst="rect">
              <a:avLst/>
            </a:prstGeom>
          </p:spPr>
        </p:pic>
        <p:cxnSp>
          <p:nvCxnSpPr>
            <p:cNvPr id="65" name="Straight Connector 64"/>
            <p:cNvCxnSpPr/>
            <p:nvPr/>
          </p:nvCxnSpPr>
          <p:spPr>
            <a:xfrm>
              <a:off x="5113020" y="3098801"/>
              <a:ext cx="2743200" cy="0"/>
            </a:xfrm>
            <a:prstGeom prst="line">
              <a:avLst/>
            </a:prstGeom>
            <a:ln w="57150">
              <a:solidFill>
                <a:srgbClr val="FF0000"/>
              </a:solidFill>
              <a:prstDash val="sysDot"/>
            </a:ln>
          </p:spPr>
          <p:style>
            <a:lnRef idx="1">
              <a:schemeClr val="accent3"/>
            </a:lnRef>
            <a:fillRef idx="0">
              <a:schemeClr val="accent3"/>
            </a:fillRef>
            <a:effectRef idx="0">
              <a:schemeClr val="accent3"/>
            </a:effectRef>
            <a:fontRef idx="minor">
              <a:schemeClr val="tx1"/>
            </a:fontRef>
          </p:style>
        </p:cxnSp>
        <p:grpSp>
          <p:nvGrpSpPr>
            <p:cNvPr id="66" name="Group 65"/>
            <p:cNvGrpSpPr/>
            <p:nvPr/>
          </p:nvGrpSpPr>
          <p:grpSpPr>
            <a:xfrm>
              <a:off x="5036820" y="3063241"/>
              <a:ext cx="71120" cy="1427480"/>
              <a:chOff x="5036820" y="3063241"/>
              <a:chExt cx="71120" cy="1427480"/>
            </a:xfrm>
          </p:grpSpPr>
          <p:cxnSp>
            <p:nvCxnSpPr>
              <p:cNvPr id="83" name="Straight Connector 82"/>
              <p:cNvCxnSpPr/>
              <p:nvPr/>
            </p:nvCxnSpPr>
            <p:spPr>
              <a:xfrm>
                <a:off x="5074920" y="3119121"/>
                <a:ext cx="0" cy="1371600"/>
              </a:xfrm>
              <a:prstGeom prst="line">
                <a:avLst/>
              </a:prstGeom>
              <a:ln w="28575"/>
            </p:spPr>
            <p:style>
              <a:lnRef idx="1">
                <a:schemeClr val="accent3"/>
              </a:lnRef>
              <a:fillRef idx="0">
                <a:schemeClr val="accent3"/>
              </a:fillRef>
              <a:effectRef idx="0">
                <a:schemeClr val="accent3"/>
              </a:effectRef>
              <a:fontRef idx="minor">
                <a:schemeClr val="tx1"/>
              </a:fontRef>
            </p:style>
          </p:cxnSp>
          <p:sp>
            <p:nvSpPr>
              <p:cNvPr id="84" name="Oval 83"/>
              <p:cNvSpPr/>
              <p:nvPr/>
            </p:nvSpPr>
            <p:spPr>
              <a:xfrm>
                <a:off x="5036820" y="3063241"/>
                <a:ext cx="71120" cy="7112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 name="Group 66"/>
            <p:cNvGrpSpPr/>
            <p:nvPr/>
          </p:nvGrpSpPr>
          <p:grpSpPr>
            <a:xfrm>
              <a:off x="7825111" y="3074902"/>
              <a:ext cx="71120" cy="1412239"/>
              <a:chOff x="7832235" y="3068322"/>
              <a:chExt cx="71120" cy="1412239"/>
            </a:xfrm>
          </p:grpSpPr>
          <p:cxnSp>
            <p:nvCxnSpPr>
              <p:cNvPr id="81" name="Straight Connector 80"/>
              <p:cNvCxnSpPr/>
              <p:nvPr/>
            </p:nvCxnSpPr>
            <p:spPr>
              <a:xfrm>
                <a:off x="7863840" y="3108961"/>
                <a:ext cx="0" cy="1371600"/>
              </a:xfrm>
              <a:prstGeom prst="line">
                <a:avLst/>
              </a:prstGeom>
              <a:ln w="28575"/>
            </p:spPr>
            <p:style>
              <a:lnRef idx="1">
                <a:schemeClr val="accent3"/>
              </a:lnRef>
              <a:fillRef idx="0">
                <a:schemeClr val="accent3"/>
              </a:fillRef>
              <a:effectRef idx="0">
                <a:schemeClr val="accent3"/>
              </a:effectRef>
              <a:fontRef idx="minor">
                <a:schemeClr val="tx1"/>
              </a:fontRef>
            </p:style>
          </p:cxnSp>
          <p:sp>
            <p:nvSpPr>
              <p:cNvPr id="82" name="Oval 81"/>
              <p:cNvSpPr/>
              <p:nvPr/>
            </p:nvSpPr>
            <p:spPr>
              <a:xfrm>
                <a:off x="7832235" y="3068322"/>
                <a:ext cx="71120" cy="7112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67"/>
            <p:cNvGrpSpPr/>
            <p:nvPr/>
          </p:nvGrpSpPr>
          <p:grpSpPr>
            <a:xfrm>
              <a:off x="5036820" y="4424682"/>
              <a:ext cx="2854960" cy="74785"/>
              <a:chOff x="5036820" y="4424682"/>
              <a:chExt cx="2854960" cy="74785"/>
            </a:xfrm>
          </p:grpSpPr>
          <p:grpSp>
            <p:nvGrpSpPr>
              <p:cNvPr id="77" name="Group 76"/>
              <p:cNvGrpSpPr/>
              <p:nvPr/>
            </p:nvGrpSpPr>
            <p:grpSpPr>
              <a:xfrm>
                <a:off x="5036820" y="4424682"/>
                <a:ext cx="2814320" cy="71120"/>
                <a:chOff x="5036820" y="4424682"/>
                <a:chExt cx="2814320" cy="71120"/>
              </a:xfrm>
            </p:grpSpPr>
            <p:cxnSp>
              <p:nvCxnSpPr>
                <p:cNvPr id="79" name="Straight Connector 78"/>
                <p:cNvCxnSpPr/>
                <p:nvPr/>
              </p:nvCxnSpPr>
              <p:spPr>
                <a:xfrm>
                  <a:off x="5107940" y="4470401"/>
                  <a:ext cx="2743200" cy="0"/>
                </a:xfrm>
                <a:prstGeom prst="line">
                  <a:avLst/>
                </a:prstGeom>
                <a:ln w="28575"/>
              </p:spPr>
              <p:style>
                <a:lnRef idx="1">
                  <a:schemeClr val="accent3"/>
                </a:lnRef>
                <a:fillRef idx="0">
                  <a:schemeClr val="accent3"/>
                </a:fillRef>
                <a:effectRef idx="0">
                  <a:schemeClr val="accent3"/>
                </a:effectRef>
                <a:fontRef idx="minor">
                  <a:schemeClr val="tx1"/>
                </a:fontRef>
              </p:style>
            </p:cxnSp>
            <p:sp>
              <p:nvSpPr>
                <p:cNvPr id="80" name="Oval 79"/>
                <p:cNvSpPr/>
                <p:nvPr/>
              </p:nvSpPr>
              <p:spPr>
                <a:xfrm>
                  <a:off x="5036820" y="4424682"/>
                  <a:ext cx="71120" cy="7112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Oval 77"/>
              <p:cNvSpPr/>
              <p:nvPr/>
            </p:nvSpPr>
            <p:spPr>
              <a:xfrm>
                <a:off x="7820660" y="4428347"/>
                <a:ext cx="71120" cy="7112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9" name="Picture 68"/>
            <p:cNvPicPr>
              <a:picLocks noChangeAspect="1"/>
            </p:cNvPicPr>
            <p:nvPr/>
          </p:nvPicPr>
          <p:blipFill>
            <a:blip r:embed="rId6"/>
            <a:stretch>
              <a:fillRect/>
            </a:stretch>
          </p:blipFill>
          <p:spPr>
            <a:xfrm>
              <a:off x="4317034" y="3966602"/>
              <a:ext cx="816935" cy="969348"/>
            </a:xfrm>
            <a:prstGeom prst="rect">
              <a:avLst/>
            </a:prstGeom>
          </p:spPr>
        </p:pic>
        <p:pic>
          <p:nvPicPr>
            <p:cNvPr id="70" name="Picture 69"/>
            <p:cNvPicPr>
              <a:picLocks noChangeAspect="1"/>
            </p:cNvPicPr>
            <p:nvPr/>
          </p:nvPicPr>
          <p:blipFill>
            <a:blip r:embed="rId7"/>
            <a:stretch>
              <a:fillRect/>
            </a:stretch>
          </p:blipFill>
          <p:spPr>
            <a:xfrm>
              <a:off x="4375352" y="2969646"/>
              <a:ext cx="737680" cy="963251"/>
            </a:xfrm>
            <a:prstGeom prst="rect">
              <a:avLst/>
            </a:prstGeom>
          </p:spPr>
        </p:pic>
        <p:pic>
          <p:nvPicPr>
            <p:cNvPr id="71" name="Picture 70"/>
            <p:cNvPicPr>
              <a:picLocks noChangeAspect="1"/>
            </p:cNvPicPr>
            <p:nvPr/>
          </p:nvPicPr>
          <p:blipFill>
            <a:blip r:embed="rId8"/>
            <a:stretch>
              <a:fillRect/>
            </a:stretch>
          </p:blipFill>
          <p:spPr>
            <a:xfrm>
              <a:off x="7750048" y="2970301"/>
              <a:ext cx="731583" cy="963251"/>
            </a:xfrm>
            <a:prstGeom prst="rect">
              <a:avLst/>
            </a:prstGeom>
          </p:spPr>
        </p:pic>
        <p:pic>
          <p:nvPicPr>
            <p:cNvPr id="72" name="Picture 71"/>
            <p:cNvPicPr>
              <a:picLocks noChangeAspect="1"/>
            </p:cNvPicPr>
            <p:nvPr/>
          </p:nvPicPr>
          <p:blipFill>
            <a:blip r:embed="rId9"/>
            <a:stretch>
              <a:fillRect/>
            </a:stretch>
          </p:blipFill>
          <p:spPr>
            <a:xfrm>
              <a:off x="7782560" y="4002467"/>
              <a:ext cx="780356" cy="969348"/>
            </a:xfrm>
            <a:prstGeom prst="rect">
              <a:avLst/>
            </a:prstGeom>
          </p:spPr>
        </p:pic>
        <p:pic>
          <p:nvPicPr>
            <p:cNvPr id="73" name="Picture 72"/>
            <p:cNvPicPr>
              <a:picLocks noChangeAspect="1"/>
            </p:cNvPicPr>
            <p:nvPr/>
          </p:nvPicPr>
          <p:blipFill>
            <a:blip r:embed="rId10"/>
            <a:stretch>
              <a:fillRect/>
            </a:stretch>
          </p:blipFill>
          <p:spPr>
            <a:xfrm>
              <a:off x="10228040" y="3003351"/>
              <a:ext cx="737680" cy="963251"/>
            </a:xfrm>
            <a:prstGeom prst="rect">
              <a:avLst/>
            </a:prstGeom>
          </p:spPr>
        </p:pic>
        <p:pic>
          <p:nvPicPr>
            <p:cNvPr id="74" name="Picture 73"/>
            <p:cNvPicPr>
              <a:picLocks noChangeAspect="1"/>
            </p:cNvPicPr>
            <p:nvPr/>
          </p:nvPicPr>
          <p:blipFill>
            <a:blip r:embed="rId11"/>
            <a:stretch>
              <a:fillRect/>
            </a:stretch>
          </p:blipFill>
          <p:spPr>
            <a:xfrm>
              <a:off x="1968467" y="3003695"/>
              <a:ext cx="755970" cy="963251"/>
            </a:xfrm>
            <a:prstGeom prst="rect">
              <a:avLst/>
            </a:prstGeom>
          </p:spPr>
        </p:pic>
        <p:sp>
          <p:nvSpPr>
            <p:cNvPr id="75" name="TextBox 74"/>
            <p:cNvSpPr txBox="1"/>
            <p:nvPr/>
          </p:nvSpPr>
          <p:spPr>
            <a:xfrm>
              <a:off x="4214658" y="3592615"/>
              <a:ext cx="959074" cy="461665"/>
            </a:xfrm>
            <a:prstGeom prst="rect">
              <a:avLst/>
            </a:prstGeom>
            <a:noFill/>
          </p:spPr>
          <p:txBody>
            <a:bodyPr wrap="square" rtlCol="0">
              <a:spAutoFit/>
            </a:bodyPr>
            <a:lstStyle/>
            <a:p>
              <a:r>
                <a:rPr lang="en-US" sz="2400" b="1" dirty="0">
                  <a:solidFill>
                    <a:srgbClr val="FF0000"/>
                  </a:solidFill>
                </a:rPr>
                <a:t>1 km</a:t>
              </a:r>
            </a:p>
          </p:txBody>
        </p:sp>
        <p:sp>
          <p:nvSpPr>
            <p:cNvPr id="76" name="TextBox 75"/>
            <p:cNvSpPr txBox="1"/>
            <p:nvPr/>
          </p:nvSpPr>
          <p:spPr>
            <a:xfrm>
              <a:off x="6154943" y="4513162"/>
              <a:ext cx="959074" cy="461665"/>
            </a:xfrm>
            <a:prstGeom prst="rect">
              <a:avLst/>
            </a:prstGeom>
            <a:noFill/>
          </p:spPr>
          <p:txBody>
            <a:bodyPr wrap="square" rtlCol="0">
              <a:spAutoFit/>
            </a:bodyPr>
            <a:lstStyle/>
            <a:p>
              <a:r>
                <a:rPr lang="en-US" sz="2400" b="1" dirty="0">
                  <a:solidFill>
                    <a:srgbClr val="FF0000"/>
                  </a:solidFill>
                </a:rPr>
                <a:t>2 km</a:t>
              </a:r>
            </a:p>
          </p:txBody>
        </p:sp>
      </p:grpSp>
      <p:grpSp>
        <p:nvGrpSpPr>
          <p:cNvPr id="94" name="Group 93"/>
          <p:cNvGrpSpPr/>
          <p:nvPr/>
        </p:nvGrpSpPr>
        <p:grpSpPr>
          <a:xfrm>
            <a:off x="183074" y="2273672"/>
            <a:ext cx="11343190" cy="4487220"/>
            <a:chOff x="424405" y="2370780"/>
            <a:chExt cx="11343190" cy="4487220"/>
          </a:xfrm>
        </p:grpSpPr>
        <p:sp>
          <p:nvSpPr>
            <p:cNvPr id="95" name="Rectangle 94"/>
            <p:cNvSpPr/>
            <p:nvPr/>
          </p:nvSpPr>
          <p:spPr>
            <a:xfrm>
              <a:off x="424405" y="2370780"/>
              <a:ext cx="11343190" cy="4487220"/>
            </a:xfrm>
            <a:prstGeom prst="rect">
              <a:avLst/>
            </a:prstGeom>
            <a:solidFill>
              <a:schemeClr val="accent5">
                <a:lumMod val="60000"/>
                <a:lumOff val="40000"/>
                <a:alpha val="88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74320" tIns="0" bIns="0" rtlCol="0" anchor="ctr"/>
            <a:lstStyle/>
            <a:p>
              <a:pPr>
                <a:lnSpc>
                  <a:spcPct val="125000"/>
                </a:lnSpc>
              </a:pPr>
              <a:r>
                <a:rPr lang="en-US" sz="3200" dirty="0">
                  <a:latin typeface="Cambria" panose="02040503050406030204" pitchFamily="18" charset="0"/>
                  <a:ea typeface="Cambria" panose="02040503050406030204" pitchFamily="18" charset="0"/>
                </a:rPr>
                <a:t>  </a:t>
              </a:r>
              <a:r>
                <a:rPr lang="en-US" sz="3200" dirty="0">
                  <a:solidFill>
                    <a:schemeClr val="tx1"/>
                  </a:solidFill>
                  <a:latin typeface="Cambria" panose="02040503050406030204" pitchFamily="18" charset="0"/>
                  <a:ea typeface="Cambria" panose="02040503050406030204" pitchFamily="18" charset="0"/>
                </a:rPr>
                <a:t>  a)         ?  </a:t>
              </a:r>
            </a:p>
            <a:p>
              <a:pPr>
                <a:lnSpc>
                  <a:spcPct val="125000"/>
                </a:lnSpc>
              </a:pP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Độ</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dài</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đoạn</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đường</a:t>
              </a:r>
              <a:r>
                <a:rPr lang="en-US" sz="3200" dirty="0">
                  <a:solidFill>
                    <a:schemeClr val="tx1"/>
                  </a:solidFill>
                  <a:latin typeface="Cambria" panose="02040503050406030204" pitchFamily="18" charset="0"/>
                  <a:ea typeface="Cambria" panose="02040503050406030204" pitchFamily="18" charset="0"/>
                </a:rPr>
                <a:t> CD </a:t>
              </a:r>
              <a:r>
                <a:rPr lang="en-US" sz="3200" dirty="0" err="1">
                  <a:solidFill>
                    <a:schemeClr val="tx1"/>
                  </a:solidFill>
                  <a:latin typeface="Cambria" panose="02040503050406030204" pitchFamily="18" charset="0"/>
                  <a:ea typeface="Cambria" panose="02040503050406030204" pitchFamily="18" charset="0"/>
                </a:rPr>
                <a:t>là</a:t>
              </a:r>
              <a:r>
                <a:rPr lang="en-US" sz="3200" dirty="0">
                  <a:solidFill>
                    <a:schemeClr val="tx1"/>
                  </a:solidFill>
                  <a:latin typeface="Cambria" panose="02040503050406030204" pitchFamily="18" charset="0"/>
                  <a:ea typeface="Cambria" panose="02040503050406030204" pitchFamily="18" charset="0"/>
                </a:rPr>
                <a:t>   </a:t>
              </a:r>
              <a:r>
                <a:rPr lang="en-US" sz="3200" b="1" dirty="0">
                  <a:solidFill>
                    <a:srgbClr val="FF0000"/>
                  </a:solidFill>
                  <a:latin typeface="Cambria" panose="02040503050406030204" pitchFamily="18" charset="0"/>
                  <a:ea typeface="Cambria" panose="02040503050406030204" pitchFamily="18" charset="0"/>
                </a:rPr>
                <a:t>2</a:t>
              </a:r>
              <a:r>
                <a:rPr lang="en-US" sz="3200" dirty="0">
                  <a:solidFill>
                    <a:schemeClr val="tx1"/>
                  </a:solidFill>
                  <a:latin typeface="Cambria" panose="02040503050406030204" pitchFamily="18" charset="0"/>
                  <a:ea typeface="Cambria" panose="02040503050406030204" pitchFamily="18" charset="0"/>
                </a:rPr>
                <a:t>   km.</a:t>
              </a:r>
            </a:p>
            <a:p>
              <a:pPr>
                <a:lnSpc>
                  <a:spcPct val="125000"/>
                </a:lnSpc>
              </a:pPr>
              <a:r>
                <a:rPr lang="en-US" sz="3200" dirty="0">
                  <a:solidFill>
                    <a:schemeClr val="tx1"/>
                  </a:solidFill>
                  <a:latin typeface="Cambria" panose="02040503050406030204" pitchFamily="18" charset="0"/>
                  <a:ea typeface="Cambria" panose="02040503050406030204" pitchFamily="18" charset="0"/>
                </a:rPr>
                <a:t>    b) </a:t>
              </a:r>
              <a:r>
                <a:rPr lang="en-US" sz="3200" dirty="0" err="1">
                  <a:solidFill>
                    <a:schemeClr val="tx1"/>
                  </a:solidFill>
                  <a:latin typeface="Cambria" panose="02040503050406030204" pitchFamily="18" charset="0"/>
                  <a:ea typeface="Cambria" panose="02040503050406030204" pitchFamily="18" charset="0"/>
                </a:rPr>
                <a:t>Chọn</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câu</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trả</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lời</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đúng</a:t>
              </a:r>
              <a:r>
                <a:rPr lang="en-US" sz="3200" dirty="0">
                  <a:solidFill>
                    <a:schemeClr val="tx1"/>
                  </a:solidFill>
                  <a:latin typeface="Cambria" panose="02040503050406030204" pitchFamily="18" charset="0"/>
                  <a:ea typeface="Cambria" panose="02040503050406030204" pitchFamily="18" charset="0"/>
                </a:rPr>
                <a:t>.</a:t>
              </a:r>
            </a:p>
            <a:p>
              <a:pPr>
                <a:lnSpc>
                  <a:spcPct val="125000"/>
                </a:lnSpc>
              </a:pP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Đi</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từ</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địa</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điểm</a:t>
              </a:r>
              <a:r>
                <a:rPr lang="en-US" sz="3200" dirty="0">
                  <a:solidFill>
                    <a:schemeClr val="tx1"/>
                  </a:solidFill>
                  <a:latin typeface="Cambria" panose="02040503050406030204" pitchFamily="18" charset="0"/>
                  <a:ea typeface="Cambria" panose="02040503050406030204" pitchFamily="18" charset="0"/>
                </a:rPr>
                <a:t> A </a:t>
              </a:r>
              <a:r>
                <a:rPr lang="en-US" sz="3200" dirty="0" err="1">
                  <a:solidFill>
                    <a:schemeClr val="tx1"/>
                  </a:solidFill>
                  <a:latin typeface="Cambria" panose="02040503050406030204" pitchFamily="18" charset="0"/>
                  <a:ea typeface="Cambria" panose="02040503050406030204" pitchFamily="18" charset="0"/>
                </a:rPr>
                <a:t>đến</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địa</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điểm</a:t>
              </a:r>
              <a:r>
                <a:rPr lang="en-US" sz="3200" dirty="0">
                  <a:solidFill>
                    <a:schemeClr val="tx1"/>
                  </a:solidFill>
                  <a:latin typeface="Cambria" panose="02040503050406030204" pitchFamily="18" charset="0"/>
                  <a:ea typeface="Cambria" panose="02040503050406030204" pitchFamily="18" charset="0"/>
                </a:rPr>
                <a:t> B </a:t>
              </a:r>
              <a:r>
                <a:rPr lang="en-US" sz="3200" dirty="0" err="1">
                  <a:solidFill>
                    <a:schemeClr val="tx1"/>
                  </a:solidFill>
                  <a:latin typeface="Cambria" panose="02040503050406030204" pitchFamily="18" charset="0"/>
                  <a:ea typeface="Cambria" panose="02040503050406030204" pitchFamily="18" charset="0"/>
                </a:rPr>
                <a:t>theo</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đường</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tránh</a:t>
              </a:r>
              <a:r>
                <a:rPr lang="en-US" sz="3200" dirty="0">
                  <a:solidFill>
                    <a:schemeClr val="tx1"/>
                  </a:solidFill>
                  <a:latin typeface="Cambria" panose="02040503050406030204" pitchFamily="18" charset="0"/>
                  <a:ea typeface="Cambria" panose="02040503050406030204" pitchFamily="18" charset="0"/>
                </a:rPr>
                <a:t> </a:t>
              </a:r>
            </a:p>
            <a:p>
              <a:pPr>
                <a:lnSpc>
                  <a:spcPct val="125000"/>
                </a:lnSpc>
              </a:pPr>
              <a:r>
                <a:rPr lang="en-US" sz="3200" dirty="0" err="1">
                  <a:solidFill>
                    <a:schemeClr val="tx1"/>
                  </a:solidFill>
                  <a:latin typeface="Cambria" panose="02040503050406030204" pitchFamily="18" charset="0"/>
                  <a:ea typeface="Cambria" panose="02040503050406030204" pitchFamily="18" charset="0"/>
                </a:rPr>
                <a:t>dài</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hơn</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đi</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theo</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đường</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thẳng</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bao</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nhiêu</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ki-lô-mét</a:t>
              </a:r>
              <a:r>
                <a:rPr lang="en-US" sz="3200" dirty="0">
                  <a:solidFill>
                    <a:schemeClr val="tx1"/>
                  </a:solidFill>
                  <a:latin typeface="Cambria" panose="02040503050406030204" pitchFamily="18" charset="0"/>
                  <a:ea typeface="Cambria" panose="02040503050406030204" pitchFamily="18" charset="0"/>
                </a:rPr>
                <a:t>?</a:t>
              </a:r>
            </a:p>
            <a:p>
              <a:pPr>
                <a:lnSpc>
                  <a:spcPct val="125000"/>
                </a:lnSpc>
              </a:pPr>
              <a:r>
                <a:rPr lang="en-US" sz="3200" dirty="0">
                  <a:solidFill>
                    <a:schemeClr val="tx1"/>
                  </a:solidFill>
                  <a:latin typeface="Cambria" panose="02040503050406030204" pitchFamily="18" charset="0"/>
                  <a:ea typeface="Cambria" panose="02040503050406030204" pitchFamily="18" charset="0"/>
                </a:rPr>
                <a:t>	A. 1km 		B. 3km 		C. 2km</a:t>
              </a:r>
            </a:p>
          </p:txBody>
        </p:sp>
        <p:sp>
          <p:nvSpPr>
            <p:cNvPr id="96" name="Rounded Rectangle 95"/>
            <p:cNvSpPr/>
            <p:nvPr/>
          </p:nvSpPr>
          <p:spPr>
            <a:xfrm>
              <a:off x="1458734" y="2799167"/>
              <a:ext cx="752401" cy="54864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en-US" sz="3200" dirty="0" err="1">
                  <a:solidFill>
                    <a:schemeClr val="tx1"/>
                  </a:solidFill>
                  <a:latin typeface="Cambria" panose="02040503050406030204" pitchFamily="18" charset="0"/>
                  <a:ea typeface="Cambria" panose="02040503050406030204" pitchFamily="18" charset="0"/>
                </a:rPr>
                <a:t>Số</a:t>
              </a:r>
              <a:endParaRPr lang="en-US" sz="3200" dirty="0">
                <a:solidFill>
                  <a:schemeClr val="tx1"/>
                </a:solidFill>
                <a:latin typeface="Cambria" panose="02040503050406030204" pitchFamily="18" charset="0"/>
                <a:ea typeface="Cambria" panose="02040503050406030204" pitchFamily="18" charset="0"/>
              </a:endParaRPr>
            </a:p>
          </p:txBody>
        </p:sp>
      </p:grpSp>
      <p:sp>
        <p:nvSpPr>
          <p:cNvPr id="97" name="Rounded Rectangle 96"/>
          <p:cNvSpPr/>
          <p:nvPr/>
        </p:nvSpPr>
        <p:spPr>
          <a:xfrm>
            <a:off x="5211832" y="3320034"/>
            <a:ext cx="619144" cy="548640"/>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en-US" sz="3600" dirty="0">
                <a:solidFill>
                  <a:schemeClr val="tx1"/>
                </a:solidFill>
                <a:latin typeface="Cambria" panose="02040503050406030204" pitchFamily="18" charset="0"/>
                <a:ea typeface="Cambria" panose="02040503050406030204" pitchFamily="18" charset="0"/>
              </a:rPr>
              <a:t>?</a:t>
            </a:r>
          </a:p>
        </p:txBody>
      </p:sp>
      <p:sp>
        <p:nvSpPr>
          <p:cNvPr id="98" name="Oval 97"/>
          <p:cNvSpPr/>
          <p:nvPr/>
        </p:nvSpPr>
        <p:spPr>
          <a:xfrm>
            <a:off x="6634480" y="5739051"/>
            <a:ext cx="646808" cy="646808"/>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9" name="Group 98"/>
          <p:cNvGrpSpPr/>
          <p:nvPr/>
        </p:nvGrpSpPr>
        <p:grpSpPr>
          <a:xfrm>
            <a:off x="9566311" y="1752270"/>
            <a:ext cx="2911481" cy="5521784"/>
            <a:chOff x="-307894" y="1726246"/>
            <a:chExt cx="2911481" cy="5521784"/>
          </a:xfrm>
        </p:grpSpPr>
        <p:sp>
          <p:nvSpPr>
            <p:cNvPr id="100" name="Cloud Callout 99"/>
            <p:cNvSpPr/>
            <p:nvPr/>
          </p:nvSpPr>
          <p:spPr>
            <a:xfrm>
              <a:off x="288650" y="1726246"/>
              <a:ext cx="2314937" cy="1607005"/>
            </a:xfrm>
            <a:prstGeom prst="cloudCallout">
              <a:avLst>
                <a:gd name="adj1" fmla="val -2833"/>
                <a:gd name="adj2" fmla="val 7618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t>Thảo</a:t>
              </a:r>
              <a:r>
                <a:rPr lang="en-US" sz="2400" b="1" dirty="0"/>
                <a:t> </a:t>
              </a:r>
              <a:r>
                <a:rPr lang="en-US" sz="2400" b="1" dirty="0" err="1"/>
                <a:t>luận</a:t>
              </a:r>
              <a:endParaRPr lang="en-US" sz="2400" b="1" dirty="0"/>
            </a:p>
            <a:p>
              <a:pPr algn="ctr"/>
              <a:r>
                <a:rPr lang="en-US" sz="2400" b="1" err="1"/>
                <a:t>nhóm</a:t>
              </a:r>
              <a:r>
                <a:rPr lang="en-US" sz="2400" b="1"/>
                <a:t> 2</a:t>
              </a:r>
              <a:endParaRPr lang="en-US" sz="2400" b="1" dirty="0"/>
            </a:p>
          </p:txBody>
        </p:sp>
        <p:pic>
          <p:nvPicPr>
            <p:cNvPr id="101" name="图片 27">
              <a:extLst>
                <a:ext uri="{FF2B5EF4-FFF2-40B4-BE49-F238E27FC236}">
                  <a16:creationId xmlns:a16="http://schemas.microsoft.com/office/drawing/2014/main" id="{894E1564-537B-1C4E-B821-61D8834F8C8F}"/>
                </a:ext>
              </a:extLst>
            </p:cNvPr>
            <p:cNvPicPr>
              <a:picLocks noChangeAspect="1"/>
            </p:cNvPicPr>
            <p:nvPr/>
          </p:nvPicPr>
          <p:blipFill>
            <a:blip r:embed="rId12" cstate="screen">
              <a:extLst>
                <a:ext uri="{BEBA8EAE-BF5A-486C-A8C5-ECC9F3942E4B}">
                  <a14:imgProps xmlns:a14="http://schemas.microsoft.com/office/drawing/2010/main">
                    <a14:imgLayer r:embed="rId13">
                      <a14:imgEffect>
                        <a14:backgroundRemoval t="2177" b="96010" l="3091" r="90000">
                          <a14:foregroundMark x1="16909" y1="54776" x2="10364" y2="49940"/>
                          <a14:foregroundMark x1="22000" y1="56832" x2="15636" y2="53083"/>
                          <a14:foregroundMark x1="52909" y1="32769" x2="53818" y2="28779"/>
                          <a14:foregroundMark x1="58545" y1="25030" x2="63273" y2="22491"/>
                          <a14:foregroundMark x1="69636" y1="74244" x2="60182" y2="69649"/>
                          <a14:foregroundMark x1="75636" y1="74244" x2="60727" y2="74849"/>
                        </a14:backgroundRemoval>
                      </a14:imgEffect>
                    </a14:imgLayer>
                  </a14:imgProps>
                </a:ext>
                <a:ext uri="{28A0092B-C50C-407E-A947-70E740481C1C}">
                  <a14:useLocalDpi xmlns:a14="http://schemas.microsoft.com/office/drawing/2010/main"/>
                </a:ext>
              </a:extLst>
            </a:blip>
            <a:stretch>
              <a:fillRect/>
            </a:stretch>
          </p:blipFill>
          <p:spPr>
            <a:xfrm>
              <a:off x="-307894" y="3199604"/>
              <a:ext cx="2695775" cy="4048426"/>
            </a:xfrm>
            <a:prstGeom prst="rect">
              <a:avLst/>
            </a:prstGeom>
          </p:spPr>
        </p:pic>
      </p:grpSp>
    </p:spTree>
    <p:extLst>
      <p:ext uri="{BB962C8B-B14F-4D97-AF65-F5344CB8AC3E}">
        <p14:creationId xmlns:p14="http://schemas.microsoft.com/office/powerpoint/2010/main" val="3831757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par>
                                <p:cTn id="12" presetID="10" presetClass="entr" presetSubtype="0" fill="hold" nodeType="with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nodeType="withEffect">
                                  <p:stCondLst>
                                    <p:cond delay="0"/>
                                  </p:stCondLst>
                                  <p:childTnLst>
                                    <p:set>
                                      <p:cBhvr>
                                        <p:cTn id="16" dur="1" fill="hold">
                                          <p:stCondLst>
                                            <p:cond delay="0"/>
                                          </p:stCondLst>
                                        </p:cTn>
                                        <p:tgtEl>
                                          <p:spTgt spid="58"/>
                                        </p:tgtEl>
                                        <p:attrNameLst>
                                          <p:attrName>style.visibility</p:attrName>
                                        </p:attrNameLst>
                                      </p:cBhvr>
                                      <p:to>
                                        <p:strVal val="visible"/>
                                      </p:to>
                                    </p:set>
                                    <p:animEffect transition="in" filter="fade">
                                      <p:cBhvr>
                                        <p:cTn id="17" dur="500"/>
                                        <p:tgtEl>
                                          <p:spTgt spid="58"/>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fade">
                                      <p:cBhvr>
                                        <p:cTn id="21" dur="500"/>
                                        <p:tgtEl>
                                          <p:spTgt spid="5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500"/>
                                        <p:tgtEl>
                                          <p:spTgt spid="20"/>
                                        </p:tgtEl>
                                      </p:cBhvr>
                                    </p:animEffect>
                                  </p:childTnLst>
                                </p:cTn>
                              </p:par>
                              <p:par>
                                <p:cTn id="27" presetID="10" presetClass="entr" presetSubtype="0" fill="hold" nodeType="withEffect">
                                  <p:stCondLst>
                                    <p:cond delay="0"/>
                                  </p:stCondLst>
                                  <p:childTnLst>
                                    <p:set>
                                      <p:cBhvr>
                                        <p:cTn id="28" dur="1" fill="hold">
                                          <p:stCondLst>
                                            <p:cond delay="0"/>
                                          </p:stCondLst>
                                        </p:cTn>
                                        <p:tgtEl>
                                          <p:spTgt spid="54"/>
                                        </p:tgtEl>
                                        <p:attrNameLst>
                                          <p:attrName>style.visibility</p:attrName>
                                        </p:attrNameLst>
                                      </p:cBhvr>
                                      <p:to>
                                        <p:strVal val="visible"/>
                                      </p:to>
                                    </p:set>
                                    <p:animEffect transition="in" filter="fade">
                                      <p:cBhvr>
                                        <p:cTn id="29" dur="500"/>
                                        <p:tgtEl>
                                          <p:spTgt spid="54"/>
                                        </p:tgtEl>
                                      </p:cBhvr>
                                    </p:animEffect>
                                  </p:childTnLst>
                                </p:cTn>
                              </p:par>
                              <p:par>
                                <p:cTn id="30" presetID="10" presetClass="entr" presetSubtype="0" fill="hold" nodeType="with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fade">
                                      <p:cBhvr>
                                        <p:cTn id="32" dur="500"/>
                                        <p:tgtEl>
                                          <p:spTgt spid="5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wipe(up)">
                                      <p:cBhvr>
                                        <p:cTn id="37" dur="500"/>
                                        <p:tgtEl>
                                          <p:spTgt spid="4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fade">
                                      <p:cBhvr>
                                        <p:cTn id="40" dur="500"/>
                                        <p:tgtEl>
                                          <p:spTgt spid="60"/>
                                        </p:tgtEl>
                                      </p:cBhvr>
                                    </p:animEffec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53"/>
                                        </p:tgtEl>
                                        <p:attrNameLst>
                                          <p:attrName>style.visibility</p:attrName>
                                        </p:attrNameLst>
                                      </p:cBhvr>
                                      <p:to>
                                        <p:strVal val="visible"/>
                                      </p:to>
                                    </p:set>
                                    <p:animEffect transition="in" filter="fade">
                                      <p:cBhvr>
                                        <p:cTn id="44" dur="500"/>
                                        <p:tgtEl>
                                          <p:spTgt spid="53"/>
                                        </p:tgtEl>
                                      </p:cBhvr>
                                    </p:animEffect>
                                  </p:childTnLst>
                                </p:cTn>
                              </p:par>
                              <p:par>
                                <p:cTn id="45" presetID="22" presetClass="entr" presetSubtype="8" fill="hold" nodeType="withEffect">
                                  <p:stCondLst>
                                    <p:cond delay="0"/>
                                  </p:stCondLst>
                                  <p:childTnLst>
                                    <p:set>
                                      <p:cBhvr>
                                        <p:cTn id="46" dur="1" fill="hold">
                                          <p:stCondLst>
                                            <p:cond delay="0"/>
                                          </p:stCondLst>
                                        </p:cTn>
                                        <p:tgtEl>
                                          <p:spTgt spid="59"/>
                                        </p:tgtEl>
                                        <p:attrNameLst>
                                          <p:attrName>style.visibility</p:attrName>
                                        </p:attrNameLst>
                                      </p:cBhvr>
                                      <p:to>
                                        <p:strVal val="visible"/>
                                      </p:to>
                                    </p:set>
                                    <p:animEffect transition="in" filter="wipe(left)">
                                      <p:cBhvr>
                                        <p:cTn id="47" dur="500"/>
                                        <p:tgtEl>
                                          <p:spTgt spid="5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61"/>
                                        </p:tgtEl>
                                        <p:attrNameLst>
                                          <p:attrName>style.visibility</p:attrName>
                                        </p:attrNameLst>
                                      </p:cBhvr>
                                      <p:to>
                                        <p:strVal val="visible"/>
                                      </p:to>
                                    </p:set>
                                    <p:animEffect transition="in" filter="fade">
                                      <p:cBhvr>
                                        <p:cTn id="50" dur="500"/>
                                        <p:tgtEl>
                                          <p:spTgt spid="61"/>
                                        </p:tgtEl>
                                      </p:cBhvr>
                                    </p:animEffect>
                                  </p:childTnLst>
                                </p:cTn>
                              </p:par>
                            </p:childTnLst>
                          </p:cTn>
                        </p:par>
                        <p:par>
                          <p:cTn id="51" fill="hold">
                            <p:stCondLst>
                              <p:cond delay="1000"/>
                            </p:stCondLst>
                            <p:childTnLst>
                              <p:par>
                                <p:cTn id="52" presetID="10" presetClass="entr" presetSubtype="0" fill="hold" nodeType="afterEffect">
                                  <p:stCondLst>
                                    <p:cond delay="0"/>
                                  </p:stCondLst>
                                  <p:childTnLst>
                                    <p:set>
                                      <p:cBhvr>
                                        <p:cTn id="53" dur="1" fill="hold">
                                          <p:stCondLst>
                                            <p:cond delay="0"/>
                                          </p:stCondLst>
                                        </p:cTn>
                                        <p:tgtEl>
                                          <p:spTgt spid="56"/>
                                        </p:tgtEl>
                                        <p:attrNameLst>
                                          <p:attrName>style.visibility</p:attrName>
                                        </p:attrNameLst>
                                      </p:cBhvr>
                                      <p:to>
                                        <p:strVal val="visible"/>
                                      </p:to>
                                    </p:set>
                                    <p:animEffect transition="in" filter="fade">
                                      <p:cBhvr>
                                        <p:cTn id="54" dur="500"/>
                                        <p:tgtEl>
                                          <p:spTgt spid="56"/>
                                        </p:tgtEl>
                                      </p:cBhvr>
                                    </p:animEffect>
                                  </p:childTnLst>
                                </p:cTn>
                              </p:par>
                              <p:par>
                                <p:cTn id="55" presetID="22" presetClass="entr" presetSubtype="4" fill="hold" nodeType="withEffect">
                                  <p:stCondLst>
                                    <p:cond delay="0"/>
                                  </p:stCondLst>
                                  <p:childTnLst>
                                    <p:set>
                                      <p:cBhvr>
                                        <p:cTn id="56" dur="1" fill="hold">
                                          <p:stCondLst>
                                            <p:cond delay="0"/>
                                          </p:stCondLst>
                                        </p:cTn>
                                        <p:tgtEl>
                                          <p:spTgt spid="50"/>
                                        </p:tgtEl>
                                        <p:attrNameLst>
                                          <p:attrName>style.visibility</p:attrName>
                                        </p:attrNameLst>
                                      </p:cBhvr>
                                      <p:to>
                                        <p:strVal val="visible"/>
                                      </p:to>
                                    </p:set>
                                    <p:animEffect transition="in" filter="wipe(down)">
                                      <p:cBhvr>
                                        <p:cTn id="57" dur="500"/>
                                        <p:tgtEl>
                                          <p:spTgt spid="5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21"/>
                                        </p:tgtEl>
                                      </p:cBhvr>
                                    </p:animEffect>
                                    <p:set>
                                      <p:cBhvr>
                                        <p:cTn id="65" dur="1" fill="hold">
                                          <p:stCondLst>
                                            <p:cond delay="499"/>
                                          </p:stCondLst>
                                        </p:cTn>
                                        <p:tgtEl>
                                          <p:spTgt spid="21"/>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33"/>
                                        </p:tgtEl>
                                      </p:cBhvr>
                                    </p:animEffect>
                                    <p:set>
                                      <p:cBhvr>
                                        <p:cTn id="68" dur="1" fill="hold">
                                          <p:stCondLst>
                                            <p:cond delay="499"/>
                                          </p:stCondLst>
                                        </p:cTn>
                                        <p:tgtEl>
                                          <p:spTgt spid="33"/>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58"/>
                                        </p:tgtEl>
                                      </p:cBhvr>
                                    </p:animEffect>
                                    <p:set>
                                      <p:cBhvr>
                                        <p:cTn id="71" dur="1" fill="hold">
                                          <p:stCondLst>
                                            <p:cond delay="499"/>
                                          </p:stCondLst>
                                        </p:cTn>
                                        <p:tgtEl>
                                          <p:spTgt spid="58"/>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57"/>
                                        </p:tgtEl>
                                      </p:cBhvr>
                                    </p:animEffect>
                                    <p:set>
                                      <p:cBhvr>
                                        <p:cTn id="74" dur="1" fill="hold">
                                          <p:stCondLst>
                                            <p:cond delay="499"/>
                                          </p:stCondLst>
                                        </p:cTn>
                                        <p:tgtEl>
                                          <p:spTgt spid="57"/>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20"/>
                                        </p:tgtEl>
                                      </p:cBhvr>
                                    </p:animEffect>
                                    <p:set>
                                      <p:cBhvr>
                                        <p:cTn id="77" dur="1" fill="hold">
                                          <p:stCondLst>
                                            <p:cond delay="499"/>
                                          </p:stCondLst>
                                        </p:cTn>
                                        <p:tgtEl>
                                          <p:spTgt spid="20"/>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54"/>
                                        </p:tgtEl>
                                      </p:cBhvr>
                                    </p:animEffect>
                                    <p:set>
                                      <p:cBhvr>
                                        <p:cTn id="80" dur="1" fill="hold">
                                          <p:stCondLst>
                                            <p:cond delay="499"/>
                                          </p:stCondLst>
                                        </p:cTn>
                                        <p:tgtEl>
                                          <p:spTgt spid="54"/>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55"/>
                                        </p:tgtEl>
                                      </p:cBhvr>
                                    </p:animEffect>
                                    <p:set>
                                      <p:cBhvr>
                                        <p:cTn id="83" dur="1" fill="hold">
                                          <p:stCondLst>
                                            <p:cond delay="499"/>
                                          </p:stCondLst>
                                        </p:cTn>
                                        <p:tgtEl>
                                          <p:spTgt spid="55"/>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8"/>
                                        </p:tgtEl>
                                      </p:cBhvr>
                                    </p:animEffect>
                                    <p:set>
                                      <p:cBhvr>
                                        <p:cTn id="86" dur="1" fill="hold">
                                          <p:stCondLst>
                                            <p:cond delay="499"/>
                                          </p:stCondLst>
                                        </p:cTn>
                                        <p:tgtEl>
                                          <p:spTgt spid="48"/>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60"/>
                                        </p:tgtEl>
                                      </p:cBhvr>
                                    </p:animEffect>
                                    <p:set>
                                      <p:cBhvr>
                                        <p:cTn id="89" dur="1" fill="hold">
                                          <p:stCondLst>
                                            <p:cond delay="499"/>
                                          </p:stCondLst>
                                        </p:cTn>
                                        <p:tgtEl>
                                          <p:spTgt spid="60"/>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59"/>
                                        </p:tgtEl>
                                      </p:cBhvr>
                                    </p:animEffect>
                                    <p:set>
                                      <p:cBhvr>
                                        <p:cTn id="95" dur="1" fill="hold">
                                          <p:stCondLst>
                                            <p:cond delay="499"/>
                                          </p:stCondLst>
                                        </p:cTn>
                                        <p:tgtEl>
                                          <p:spTgt spid="59"/>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61"/>
                                        </p:tgtEl>
                                      </p:cBhvr>
                                    </p:animEffect>
                                    <p:set>
                                      <p:cBhvr>
                                        <p:cTn id="98" dur="1" fill="hold">
                                          <p:stCondLst>
                                            <p:cond delay="499"/>
                                          </p:stCondLst>
                                        </p:cTn>
                                        <p:tgtEl>
                                          <p:spTgt spid="61"/>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500"/>
                                        <p:tgtEl>
                                          <p:spTgt spid="56"/>
                                        </p:tgtEl>
                                      </p:cBhvr>
                                    </p:animEffect>
                                    <p:set>
                                      <p:cBhvr>
                                        <p:cTn id="101" dur="1" fill="hold">
                                          <p:stCondLst>
                                            <p:cond delay="499"/>
                                          </p:stCondLst>
                                        </p:cTn>
                                        <p:tgtEl>
                                          <p:spTgt spid="56"/>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500"/>
                                        <p:tgtEl>
                                          <p:spTgt spid="50"/>
                                        </p:tgtEl>
                                      </p:cBhvr>
                                    </p:animEffect>
                                    <p:set>
                                      <p:cBhvr>
                                        <p:cTn id="104" dur="1" fill="hold">
                                          <p:stCondLst>
                                            <p:cond delay="499"/>
                                          </p:stCondLst>
                                        </p:cTn>
                                        <p:tgtEl>
                                          <p:spTgt spid="50"/>
                                        </p:tgtEl>
                                        <p:attrNameLst>
                                          <p:attrName>style.visibility</p:attrName>
                                        </p:attrNameLst>
                                      </p:cBhvr>
                                      <p:to>
                                        <p:strVal val="hidden"/>
                                      </p:to>
                                    </p:set>
                                  </p:childTnLst>
                                </p:cTn>
                              </p:par>
                              <p:par>
                                <p:cTn id="105" presetID="10" presetClass="entr" presetSubtype="0" fill="hold" nodeType="withEffect">
                                  <p:stCondLst>
                                    <p:cond delay="0"/>
                                  </p:stCondLst>
                                  <p:childTnLst>
                                    <p:set>
                                      <p:cBhvr>
                                        <p:cTn id="106" dur="1" fill="hold">
                                          <p:stCondLst>
                                            <p:cond delay="0"/>
                                          </p:stCondLst>
                                        </p:cTn>
                                        <p:tgtEl>
                                          <p:spTgt spid="62"/>
                                        </p:tgtEl>
                                        <p:attrNameLst>
                                          <p:attrName>style.visibility</p:attrName>
                                        </p:attrNameLst>
                                      </p:cBhvr>
                                      <p:to>
                                        <p:strVal val="visible"/>
                                      </p:to>
                                    </p:set>
                                    <p:animEffect transition="in" filter="fade">
                                      <p:cBhvr>
                                        <p:cTn id="107" dur="500"/>
                                        <p:tgtEl>
                                          <p:spTgt spid="62"/>
                                        </p:tgtEl>
                                      </p:cBhvr>
                                    </p:animEffect>
                                  </p:childTnLst>
                                </p:cTn>
                              </p:par>
                            </p:childTnLst>
                          </p:cTn>
                        </p:par>
                        <p:par>
                          <p:cTn id="108" fill="hold">
                            <p:stCondLst>
                              <p:cond delay="500"/>
                            </p:stCondLst>
                            <p:childTnLst>
                              <p:par>
                                <p:cTn id="109" presetID="42" presetClass="path" presetSubtype="0" accel="50000" decel="50000" fill="hold" nodeType="afterEffect">
                                  <p:stCondLst>
                                    <p:cond delay="0"/>
                                  </p:stCondLst>
                                  <p:childTnLst>
                                    <p:animMotion origin="layout" path="M 1.25E-6 3.33333E-6 L -0.00078 -0.40371 " pathEditMode="relative" rAng="0" ptsTypes="AA">
                                      <p:cBhvr>
                                        <p:cTn id="110" dur="1000" fill="hold"/>
                                        <p:tgtEl>
                                          <p:spTgt spid="62"/>
                                        </p:tgtEl>
                                        <p:attrNameLst>
                                          <p:attrName>ppt_x</p:attrName>
                                          <p:attrName>ppt_y</p:attrName>
                                        </p:attrNameLst>
                                      </p:cBhvr>
                                      <p:rCtr x="-39" y="-20185"/>
                                    </p:animMotion>
                                  </p:childTnLst>
                                </p:cTn>
                              </p:par>
                            </p:childTnLst>
                          </p:cTn>
                        </p:par>
                        <p:par>
                          <p:cTn id="111" fill="hold">
                            <p:stCondLst>
                              <p:cond delay="1500"/>
                            </p:stCondLst>
                            <p:childTnLst>
                              <p:par>
                                <p:cTn id="112" presetID="10" presetClass="entr" presetSubtype="0" fill="hold" nodeType="afterEffect">
                                  <p:stCondLst>
                                    <p:cond delay="0"/>
                                  </p:stCondLst>
                                  <p:childTnLst>
                                    <p:set>
                                      <p:cBhvr>
                                        <p:cTn id="113" dur="1" fill="hold">
                                          <p:stCondLst>
                                            <p:cond delay="0"/>
                                          </p:stCondLst>
                                        </p:cTn>
                                        <p:tgtEl>
                                          <p:spTgt spid="94"/>
                                        </p:tgtEl>
                                        <p:attrNameLst>
                                          <p:attrName>style.visibility</p:attrName>
                                        </p:attrNameLst>
                                      </p:cBhvr>
                                      <p:to>
                                        <p:strVal val="visible"/>
                                      </p:to>
                                    </p:set>
                                    <p:animEffect transition="in" filter="fade">
                                      <p:cBhvr>
                                        <p:cTn id="114" dur="500"/>
                                        <p:tgtEl>
                                          <p:spTgt spid="94"/>
                                        </p:tgtEl>
                                      </p:cBhvr>
                                    </p:animEffect>
                                  </p:childTnLst>
                                </p:cTn>
                              </p:par>
                              <p:par>
                                <p:cTn id="115" presetID="10" presetClass="entr" presetSubtype="0" fill="hold" grpId="1" nodeType="withEffect">
                                  <p:stCondLst>
                                    <p:cond delay="0"/>
                                  </p:stCondLst>
                                  <p:childTnLst>
                                    <p:set>
                                      <p:cBhvr>
                                        <p:cTn id="116" dur="1" fill="hold">
                                          <p:stCondLst>
                                            <p:cond delay="0"/>
                                          </p:stCondLst>
                                        </p:cTn>
                                        <p:tgtEl>
                                          <p:spTgt spid="97"/>
                                        </p:tgtEl>
                                        <p:attrNameLst>
                                          <p:attrName>style.visibility</p:attrName>
                                        </p:attrNameLst>
                                      </p:cBhvr>
                                      <p:to>
                                        <p:strVal val="visible"/>
                                      </p:to>
                                    </p:set>
                                    <p:animEffect transition="in" filter="fade">
                                      <p:cBhvr>
                                        <p:cTn id="117" dur="500"/>
                                        <p:tgtEl>
                                          <p:spTgt spid="97"/>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99"/>
                                        </p:tgtEl>
                                        <p:attrNameLst>
                                          <p:attrName>style.visibility</p:attrName>
                                        </p:attrNameLst>
                                      </p:cBhvr>
                                      <p:to>
                                        <p:strVal val="visible"/>
                                      </p:to>
                                    </p:set>
                                    <p:animEffect transition="in" filter="fade">
                                      <p:cBhvr>
                                        <p:cTn id="122" dur="500"/>
                                        <p:tgtEl>
                                          <p:spTgt spid="99"/>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xit" presetSubtype="8" fill="hold" grpId="0" nodeType="clickEffect">
                                  <p:stCondLst>
                                    <p:cond delay="0"/>
                                  </p:stCondLst>
                                  <p:childTnLst>
                                    <p:animEffect transition="out" filter="wipe(left)">
                                      <p:cBhvr>
                                        <p:cTn id="126" dur="500"/>
                                        <p:tgtEl>
                                          <p:spTgt spid="97"/>
                                        </p:tgtEl>
                                      </p:cBhvr>
                                    </p:animEffect>
                                    <p:set>
                                      <p:cBhvr>
                                        <p:cTn id="127" dur="1" fill="hold">
                                          <p:stCondLst>
                                            <p:cond delay="499"/>
                                          </p:stCondLst>
                                        </p:cTn>
                                        <p:tgtEl>
                                          <p:spTgt spid="97"/>
                                        </p:tgtEl>
                                        <p:attrNameLst>
                                          <p:attrName>style.visibility</p:attrName>
                                        </p:attrNameLst>
                                      </p:cBhvr>
                                      <p:to>
                                        <p:strVal val="hidden"/>
                                      </p:to>
                                    </p:set>
                                  </p:childTnLst>
                                  <p:subTnLst>
                                    <p:audio>
                                      <p:cMediaNode>
                                        <p:cTn display="0" masterRel="sameClick">
                                          <p:stCondLst>
                                            <p:cond evt="begin" delay="0">
                                              <p:tn val="125"/>
                                            </p:cond>
                                          </p:stCondLst>
                                          <p:endCondLst>
                                            <p:cond evt="onStopAudio" delay="0">
                                              <p:tgtEl>
                                                <p:sldTgt/>
                                              </p:tgtEl>
                                            </p:cond>
                                          </p:endCondLst>
                                        </p:cTn>
                                        <p:tgtEl>
                                          <p:sndTgt r:embed="rId3" name="chimes.wav"/>
                                        </p:tgtEl>
                                      </p:cMediaNode>
                                    </p:audio>
                                  </p:sub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1" nodeType="clickEffect">
                                  <p:stCondLst>
                                    <p:cond delay="0"/>
                                  </p:stCondLst>
                                  <p:childTnLst>
                                    <p:set>
                                      <p:cBhvr>
                                        <p:cTn id="131" dur="1" fill="hold">
                                          <p:stCondLst>
                                            <p:cond delay="0"/>
                                          </p:stCondLst>
                                        </p:cTn>
                                        <p:tgtEl>
                                          <p:spTgt spid="98"/>
                                        </p:tgtEl>
                                        <p:attrNameLst>
                                          <p:attrName>style.visibility</p:attrName>
                                        </p:attrNameLst>
                                      </p:cBhvr>
                                      <p:to>
                                        <p:strVal val="visible"/>
                                      </p:to>
                                    </p:set>
                                    <p:animEffect transition="in" filter="fade">
                                      <p:cBhvr>
                                        <p:cTn id="132" dur="500"/>
                                        <p:tgtEl>
                                          <p:spTgt spid="98"/>
                                        </p:tgtEl>
                                      </p:cBhvr>
                                    </p:animEffect>
                                  </p:childTnLst>
                                  <p:subTnLst>
                                    <p:audio>
                                      <p:cMediaNode>
                                        <p:cTn display="0" masterRel="sameClick">
                                          <p:stCondLst>
                                            <p:cond evt="begin" delay="0">
                                              <p:tn val="130"/>
                                            </p:cond>
                                          </p:stCondLst>
                                          <p:endCondLst>
                                            <p:cond evt="onStopAudio" delay="0">
                                              <p:tgtEl>
                                                <p:sldTgt/>
                                              </p:tgtEl>
                                            </p:cond>
                                          </p:endCondLst>
                                        </p:cTn>
                                        <p:tgtEl>
                                          <p:sndTgt r:embed="rId3" name="chimes.wav"/>
                                        </p:tgtEl>
                                      </p:cMediaNode>
                                    </p:audio>
                                  </p:subTnLst>
                                </p:cTn>
                              </p:par>
                              <p:par>
                                <p:cTn id="133" presetID="8" presetClass="emph" presetSubtype="0" fill="hold" grpId="0" nodeType="withEffect">
                                  <p:stCondLst>
                                    <p:cond delay="0"/>
                                  </p:stCondLst>
                                  <p:childTnLst>
                                    <p:animRot by="21600000">
                                      <p:cBhvr>
                                        <p:cTn id="134" dur="2000" fill="hold"/>
                                        <p:tgtEl>
                                          <p:spTgt spid="9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0" grpId="1"/>
      <p:bldP spid="61" grpId="0"/>
      <p:bldP spid="61" grpId="1"/>
      <p:bldP spid="97" grpId="0" animBg="1"/>
      <p:bldP spid="97" grpId="1" animBg="1"/>
      <p:bldP spid="98" grpId="0" animBg="1"/>
      <p:bldP spid="98"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01599" y="394945"/>
            <a:ext cx="5375564" cy="5324320"/>
            <a:chOff x="867294" y="3111490"/>
            <a:chExt cx="5375564" cy="5324320"/>
          </a:xfrm>
        </p:grpSpPr>
        <p:sp>
          <p:nvSpPr>
            <p:cNvPr id="19" name="Freeform 1"/>
            <p:cNvSpPr/>
            <p:nvPr/>
          </p:nvSpPr>
          <p:spPr>
            <a:xfrm>
              <a:off x="867294" y="4257561"/>
              <a:ext cx="5375564" cy="417824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1600">
                  <a:moveTo>
                    <a:pt x="3475" y="0"/>
                  </a:moveTo>
                  <a:lnTo>
                    <a:pt x="18125" y="0"/>
                  </a:lnTo>
                  <a:cubicBezTo>
                    <a:pt x="20044" y="0"/>
                    <a:pt x="21600" y="4835"/>
                    <a:pt x="21600" y="10800"/>
                  </a:cubicBezTo>
                  <a:cubicBezTo>
                    <a:pt x="21600" y="16765"/>
                    <a:pt x="20044" y="21600"/>
                    <a:pt x="18125" y="21600"/>
                  </a:cubicBezTo>
                  <a:lnTo>
                    <a:pt x="3475" y="21600"/>
                  </a:lnTo>
                  <a:cubicBezTo>
                    <a:pt x="1556" y="21600"/>
                    <a:pt x="0" y="16765"/>
                    <a:pt x="0" y="10800"/>
                  </a:cubicBezTo>
                  <a:cubicBezTo>
                    <a:pt x="0" y="4835"/>
                    <a:pt x="1556" y="0"/>
                    <a:pt x="3475" y="0"/>
                  </a:cubicBezTo>
                  <a:close/>
                </a:path>
              </a:pathLst>
            </a:custGeom>
            <a:solidFill>
              <a:srgbClr val="00B050"/>
            </a:solidFill>
            <a:ln>
              <a:solidFill>
                <a:schemeClr val="bg1">
                  <a:alpha val="90000"/>
                </a:schemeClr>
              </a:solidFill>
            </a:ln>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731520" tIns="182880" rIns="640080" bIns="0" numCol="1" spcCol="1270"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Với</a:t>
              </a:r>
              <a:r>
                <a:rPr kumimoji="0" lang="en-US" sz="2800" b="0"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cs typeface="+mn-cs"/>
                </a:rPr>
                <a:t> 6 que </a:t>
              </a:r>
              <a:r>
                <a:rPr kumimoji="0" lang="en-US" sz="2800" b="0" i="0" u="none" strike="noStrike" kern="1200" cap="none" spc="0" normalizeH="0" noProof="0" dirty="0" err="1">
                  <a:ln>
                    <a:noFill/>
                  </a:ln>
                  <a:solidFill>
                    <a:srgbClr val="FFFF00"/>
                  </a:solidFill>
                  <a:effectLst/>
                  <a:uLnTx/>
                  <a:uFillTx/>
                  <a:latin typeface="Cambria" panose="02040503050406030204" pitchFamily="18" charset="0"/>
                  <a:ea typeface="Cambria" panose="02040503050406030204" pitchFamily="18" charset="0"/>
                  <a:cs typeface="+mn-cs"/>
                </a:rPr>
                <a:t>tính</a:t>
              </a:r>
              <a:r>
                <a:rPr lang="en-US" sz="2800" dirty="0">
                  <a:solidFill>
                    <a:srgbClr val="FFFF00"/>
                  </a:solidFill>
                  <a:latin typeface="Cambria" panose="02040503050406030204" pitchFamily="18" charset="0"/>
                  <a:ea typeface="Cambria" panose="02040503050406030204" pitchFamily="18" charset="0"/>
                </a:rPr>
                <a:t>, </a:t>
              </a:r>
              <a:r>
                <a:rPr lang="en-US" sz="2800" dirty="0" err="1">
                  <a:solidFill>
                    <a:srgbClr val="FFFF00"/>
                  </a:solidFill>
                  <a:latin typeface="Cambria" panose="02040503050406030204" pitchFamily="18" charset="0"/>
                  <a:ea typeface="Cambria" panose="02040503050406030204" pitchFamily="18" charset="0"/>
                </a:rPr>
                <a:t>Rô</a:t>
              </a:r>
              <a:r>
                <a:rPr lang="en-US" sz="2800" dirty="0">
                  <a:solidFill>
                    <a:srgbClr val="FFFF00"/>
                  </a:solidFill>
                  <a:latin typeface="Cambria" panose="02040503050406030204" pitchFamily="18" charset="0"/>
                  <a:ea typeface="Cambria" panose="02040503050406030204" pitchFamily="18" charset="0"/>
                </a:rPr>
                <a:t> – </a:t>
              </a:r>
              <a:r>
                <a:rPr lang="en-US" sz="2800" dirty="0" err="1">
                  <a:solidFill>
                    <a:srgbClr val="FFFF00"/>
                  </a:solidFill>
                  <a:latin typeface="Cambria" panose="02040503050406030204" pitchFamily="18" charset="0"/>
                  <a:ea typeface="Cambria" panose="02040503050406030204" pitchFamily="18" charset="0"/>
                </a:rPr>
                <a:t>bốt</a:t>
              </a:r>
              <a:r>
                <a:rPr lang="en-US" sz="2800" dirty="0">
                  <a:solidFill>
                    <a:srgbClr val="FFFF00"/>
                  </a:solidFill>
                  <a:latin typeface="Cambria" panose="02040503050406030204" pitchFamily="18" charset="0"/>
                  <a:ea typeface="Cambria" panose="02040503050406030204" pitchFamily="18" charset="0"/>
                </a:rPr>
                <a:t> </a:t>
              </a:r>
              <a:r>
                <a:rPr lang="en-US" sz="2800" dirty="0" err="1">
                  <a:solidFill>
                    <a:srgbClr val="FFFF00"/>
                  </a:solidFill>
                  <a:latin typeface="Cambria" panose="02040503050406030204" pitchFamily="18" charset="0"/>
                  <a:ea typeface="Cambria" panose="02040503050406030204" pitchFamily="18" charset="0"/>
                </a:rPr>
                <a:t>xếp</a:t>
              </a:r>
              <a:r>
                <a:rPr lang="en-US" sz="2800" dirty="0">
                  <a:solidFill>
                    <a:srgbClr val="FFFF00"/>
                  </a:solidFill>
                  <a:latin typeface="Cambria" panose="02040503050406030204" pitchFamily="18" charset="0"/>
                  <a:ea typeface="Cambria" panose="02040503050406030204" pitchFamily="18" charset="0"/>
                </a:rPr>
                <a:t> </a:t>
              </a:r>
              <a:r>
                <a:rPr lang="en-US" sz="2800" dirty="0" err="1">
                  <a:solidFill>
                    <a:srgbClr val="FFFF00"/>
                  </a:solidFill>
                  <a:latin typeface="Cambria" panose="02040503050406030204" pitchFamily="18" charset="0"/>
                  <a:ea typeface="Cambria" panose="02040503050406030204" pitchFamily="18" charset="0"/>
                </a:rPr>
                <a:t>được</a:t>
              </a:r>
              <a:r>
                <a:rPr lang="en-US" sz="2800" dirty="0">
                  <a:solidFill>
                    <a:srgbClr val="FFFF00"/>
                  </a:solidFill>
                  <a:latin typeface="Cambria" panose="02040503050406030204" pitchFamily="18" charset="0"/>
                  <a:ea typeface="Cambria" panose="02040503050406030204" pitchFamily="18" charset="0"/>
                </a:rPr>
                <a:t> </a:t>
              </a:r>
              <a:r>
                <a:rPr lang="en-US" sz="2800" dirty="0" err="1">
                  <a:solidFill>
                    <a:srgbClr val="FFFF00"/>
                  </a:solidFill>
                  <a:latin typeface="Cambria" panose="02040503050406030204" pitchFamily="18" charset="0"/>
                  <a:ea typeface="Cambria" panose="02040503050406030204" pitchFamily="18" charset="0"/>
                </a:rPr>
                <a:t>một</a:t>
              </a:r>
              <a:r>
                <a:rPr lang="en-US" sz="2800" dirty="0">
                  <a:solidFill>
                    <a:srgbClr val="FFFF00"/>
                  </a:solidFill>
                  <a:latin typeface="Cambria" panose="02040503050406030204" pitchFamily="18" charset="0"/>
                  <a:ea typeface="Cambria" panose="02040503050406030204" pitchFamily="18" charset="0"/>
                </a:rPr>
                <a:t> </a:t>
              </a:r>
              <a:r>
                <a:rPr lang="en-US" sz="2800" dirty="0" err="1">
                  <a:solidFill>
                    <a:srgbClr val="FFFF00"/>
                  </a:solidFill>
                  <a:latin typeface="Cambria" panose="02040503050406030204" pitchFamily="18" charset="0"/>
                  <a:ea typeface="Cambria" panose="02040503050406030204" pitchFamily="18" charset="0"/>
                </a:rPr>
                <a:t>hình</a:t>
              </a:r>
              <a:r>
                <a:rPr lang="en-US" sz="2800" dirty="0">
                  <a:solidFill>
                    <a:srgbClr val="FFFF00"/>
                  </a:solidFill>
                  <a:latin typeface="Cambria" panose="02040503050406030204" pitchFamily="18" charset="0"/>
                  <a:ea typeface="Cambria" panose="02040503050406030204" pitchFamily="18" charset="0"/>
                </a:rPr>
                <a:t> </a:t>
              </a:r>
              <a:r>
                <a:rPr lang="en-US" sz="2800" dirty="0" err="1">
                  <a:solidFill>
                    <a:srgbClr val="FFFF00"/>
                  </a:solidFill>
                  <a:latin typeface="Cambria" panose="02040503050406030204" pitchFamily="18" charset="0"/>
                  <a:ea typeface="Cambria" panose="02040503050406030204" pitchFamily="18" charset="0"/>
                </a:rPr>
                <a:t>chữ</a:t>
              </a:r>
              <a:r>
                <a:rPr lang="en-US" sz="2800" dirty="0">
                  <a:solidFill>
                    <a:srgbClr val="FFFF00"/>
                  </a:solidFill>
                  <a:latin typeface="Cambria" panose="02040503050406030204" pitchFamily="18" charset="0"/>
                  <a:ea typeface="Cambria" panose="02040503050406030204" pitchFamily="18" charset="0"/>
                </a:rPr>
                <a:t> </a:t>
              </a:r>
              <a:r>
                <a:rPr lang="en-US" sz="2800" dirty="0" err="1">
                  <a:solidFill>
                    <a:srgbClr val="FFFF00"/>
                  </a:solidFill>
                  <a:latin typeface="Cambria" panose="02040503050406030204" pitchFamily="18" charset="0"/>
                  <a:ea typeface="Cambria" panose="02040503050406030204" pitchFamily="18" charset="0"/>
                </a:rPr>
                <a:t>nhật</a:t>
              </a:r>
              <a:r>
                <a:rPr lang="en-US" sz="2800" dirty="0">
                  <a:solidFill>
                    <a:srgbClr val="FFFF00"/>
                  </a:solidFill>
                  <a:latin typeface="Cambria" panose="02040503050406030204" pitchFamily="18" charset="0"/>
                  <a:ea typeface="Cambria" panose="02040503050406030204" pitchFamily="18" charset="0"/>
                </a:rPr>
                <a:t> </a:t>
              </a:r>
              <a:r>
                <a:rPr lang="en-US" sz="2800" dirty="0" err="1">
                  <a:solidFill>
                    <a:srgbClr val="FFFF00"/>
                  </a:solidFill>
                  <a:latin typeface="Cambria" panose="02040503050406030204" pitchFamily="18" charset="0"/>
                  <a:ea typeface="Cambria" panose="02040503050406030204" pitchFamily="18" charset="0"/>
                </a:rPr>
                <a:t>như</a:t>
              </a:r>
              <a:r>
                <a:rPr lang="en-US" sz="2800" dirty="0">
                  <a:solidFill>
                    <a:srgbClr val="FFFF00"/>
                  </a:solidFill>
                  <a:latin typeface="Cambria" panose="02040503050406030204" pitchFamily="18" charset="0"/>
                  <a:ea typeface="Cambria" panose="02040503050406030204" pitchFamily="18" charset="0"/>
                </a:rPr>
                <a:t> </a:t>
              </a:r>
              <a:r>
                <a:rPr lang="en-US" sz="2800" dirty="0" err="1">
                  <a:solidFill>
                    <a:srgbClr val="FFFF00"/>
                  </a:solidFill>
                  <a:latin typeface="Cambria" panose="02040503050406030204" pitchFamily="18" charset="0"/>
                  <a:ea typeface="Cambria" panose="02040503050406030204" pitchFamily="18" charset="0"/>
                </a:rPr>
                <a:t>hình</a:t>
              </a:r>
              <a:r>
                <a:rPr lang="en-US" sz="2800" dirty="0">
                  <a:solidFill>
                    <a:srgbClr val="FFFF00"/>
                  </a:solidFill>
                  <a:latin typeface="Cambria" panose="02040503050406030204" pitchFamily="18" charset="0"/>
                  <a:ea typeface="Cambria" panose="02040503050406030204" pitchFamily="18" charset="0"/>
                </a:rPr>
                <a:t> </a:t>
              </a:r>
              <a:r>
                <a:rPr lang="en-US" sz="2800" dirty="0" err="1">
                  <a:solidFill>
                    <a:srgbClr val="FFFF00"/>
                  </a:solidFill>
                  <a:latin typeface="Cambria" panose="02040503050406030204" pitchFamily="18" charset="0"/>
                  <a:ea typeface="Cambria" panose="02040503050406030204" pitchFamily="18" charset="0"/>
                </a:rPr>
                <a:t>bên</a:t>
              </a:r>
              <a:r>
                <a:rPr lang="en-US" sz="2800" dirty="0">
                  <a:solidFill>
                    <a:srgbClr val="FFFF00"/>
                  </a:solidFill>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Sử</a:t>
              </a:r>
              <a:r>
                <a:rPr kumimoji="0" lang="en-US" sz="28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dụng</a:t>
              </a:r>
              <a:r>
                <a:rPr kumimoji="0" lang="en-US" sz="2800" b="0"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rPr>
                <a:t> 10 que </a:t>
              </a:r>
              <a:r>
                <a:rPr kumimoji="0" lang="en-US" sz="2800" b="0" i="0" u="none" strike="noStrike" kern="1200" cap="none" spc="0" normalizeH="0" noProof="0" dirty="0" err="1">
                  <a:ln>
                    <a:noFill/>
                  </a:ln>
                  <a:solidFill>
                    <a:srgbClr val="FFFF00"/>
                  </a:solidFill>
                  <a:effectLst/>
                  <a:uLnTx/>
                  <a:uFillTx/>
                  <a:latin typeface="Cambria" panose="02040503050406030204" pitchFamily="18" charset="0"/>
                  <a:ea typeface="Cambria" panose="02040503050406030204" pitchFamily="18" charset="0"/>
                </a:rPr>
                <a:t>tính</a:t>
              </a:r>
              <a:r>
                <a:rPr kumimoji="0" lang="en-US" sz="2800" b="0"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noProof="0" dirty="0" err="1">
                  <a:ln>
                    <a:noFill/>
                  </a:ln>
                  <a:solidFill>
                    <a:srgbClr val="FFFF00"/>
                  </a:solidFill>
                  <a:effectLst/>
                  <a:uLnTx/>
                  <a:uFillTx/>
                  <a:latin typeface="Cambria" panose="02040503050406030204" pitchFamily="18" charset="0"/>
                  <a:ea typeface="Cambria" panose="02040503050406030204" pitchFamily="18" charset="0"/>
                </a:rPr>
                <a:t>em</a:t>
              </a:r>
              <a:r>
                <a:rPr kumimoji="0" lang="en-US" sz="2800" b="0"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noProof="0" dirty="0" err="1">
                  <a:ln>
                    <a:noFill/>
                  </a:ln>
                  <a:solidFill>
                    <a:srgbClr val="FFFF00"/>
                  </a:solidFill>
                  <a:effectLst/>
                  <a:uLnTx/>
                  <a:uFillTx/>
                  <a:latin typeface="Cambria" panose="02040503050406030204" pitchFamily="18" charset="0"/>
                  <a:ea typeface="Cambria" panose="02040503050406030204" pitchFamily="18" charset="0"/>
                </a:rPr>
                <a:t>hãy</a:t>
              </a:r>
              <a:r>
                <a:rPr kumimoji="0" lang="en-US" sz="2800" b="0"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noProof="0" dirty="0" err="1">
                  <a:ln>
                    <a:noFill/>
                  </a:ln>
                  <a:solidFill>
                    <a:srgbClr val="FFFF00"/>
                  </a:solidFill>
                  <a:effectLst/>
                  <a:uLnTx/>
                  <a:uFillTx/>
                  <a:latin typeface="Cambria" panose="02040503050406030204" pitchFamily="18" charset="0"/>
                  <a:ea typeface="Cambria" panose="02040503050406030204" pitchFamily="18" charset="0"/>
                </a:rPr>
                <a:t>sắp</a:t>
              </a:r>
              <a:r>
                <a:rPr kumimoji="0" lang="en-US" sz="2800" b="0"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noProof="0" dirty="0" err="1">
                  <a:ln>
                    <a:noFill/>
                  </a:ln>
                  <a:solidFill>
                    <a:srgbClr val="FFFF00"/>
                  </a:solidFill>
                  <a:effectLst/>
                  <a:uLnTx/>
                  <a:uFillTx/>
                  <a:latin typeface="Cambria" panose="02040503050406030204" pitchFamily="18" charset="0"/>
                  <a:ea typeface="Cambria" panose="02040503050406030204" pitchFamily="18" charset="0"/>
                </a:rPr>
                <a:t>xếp</a:t>
              </a:r>
              <a:r>
                <a:rPr kumimoji="0" lang="en-US" sz="2800" b="0"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noProof="0" dirty="0" err="1">
                  <a:ln>
                    <a:noFill/>
                  </a:ln>
                  <a:solidFill>
                    <a:srgbClr val="FFFF00"/>
                  </a:solidFill>
                  <a:effectLst/>
                  <a:uLnTx/>
                  <a:uFillTx/>
                  <a:latin typeface="Cambria" panose="02040503050406030204" pitchFamily="18" charset="0"/>
                  <a:ea typeface="Cambria" panose="02040503050406030204" pitchFamily="18" charset="0"/>
                </a:rPr>
                <a:t>một</a:t>
              </a:r>
              <a:r>
                <a:rPr kumimoji="0" lang="en-US" sz="2800" b="0"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noProof="0" dirty="0" err="1">
                  <a:ln>
                    <a:noFill/>
                  </a:ln>
                  <a:solidFill>
                    <a:srgbClr val="FFFF00"/>
                  </a:solidFill>
                  <a:effectLst/>
                  <a:uLnTx/>
                  <a:uFillTx/>
                  <a:latin typeface="Cambria" panose="02040503050406030204" pitchFamily="18" charset="0"/>
                  <a:ea typeface="Cambria" panose="02040503050406030204" pitchFamily="18" charset="0"/>
                </a:rPr>
                <a:t>hình</a:t>
              </a:r>
              <a:r>
                <a:rPr kumimoji="0" lang="en-US" sz="2800" b="0"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noProof="0" dirty="0" err="1">
                  <a:ln>
                    <a:noFill/>
                  </a:ln>
                  <a:solidFill>
                    <a:srgbClr val="FFFF00"/>
                  </a:solidFill>
                  <a:effectLst/>
                  <a:uLnTx/>
                  <a:uFillTx/>
                  <a:latin typeface="Cambria" panose="02040503050406030204" pitchFamily="18" charset="0"/>
                  <a:ea typeface="Cambria" panose="02040503050406030204" pitchFamily="18" charset="0"/>
                </a:rPr>
                <a:t>chữ</a:t>
              </a:r>
              <a:r>
                <a:rPr kumimoji="0" lang="en-US" sz="2800" b="0"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noProof="0" dirty="0" err="1">
                  <a:ln>
                    <a:noFill/>
                  </a:ln>
                  <a:solidFill>
                    <a:srgbClr val="FFFF00"/>
                  </a:solidFill>
                  <a:effectLst/>
                  <a:uLnTx/>
                  <a:uFillTx/>
                  <a:latin typeface="Cambria" panose="02040503050406030204" pitchFamily="18" charset="0"/>
                  <a:ea typeface="Cambria" panose="02040503050406030204" pitchFamily="18" charset="0"/>
                </a:rPr>
                <a:t>nhật</a:t>
              </a:r>
              <a:r>
                <a:rPr kumimoji="0" lang="en-US" sz="2800" b="0"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noProof="0" dirty="0" err="1">
                  <a:ln>
                    <a:noFill/>
                  </a:ln>
                  <a:solidFill>
                    <a:srgbClr val="FFFF00"/>
                  </a:solidFill>
                  <a:effectLst/>
                  <a:uLnTx/>
                  <a:uFillTx/>
                  <a:latin typeface="Cambria" panose="02040503050406030204" pitchFamily="18" charset="0"/>
                  <a:ea typeface="Cambria" panose="02040503050406030204" pitchFamily="18" charset="0"/>
                </a:rPr>
                <a:t>Em</a:t>
              </a:r>
              <a:r>
                <a:rPr kumimoji="0" lang="en-US" sz="2800" b="0"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noProof="0" dirty="0" err="1">
                  <a:ln>
                    <a:noFill/>
                  </a:ln>
                  <a:solidFill>
                    <a:srgbClr val="FFFF00"/>
                  </a:solidFill>
                  <a:effectLst/>
                  <a:uLnTx/>
                  <a:uFillTx/>
                  <a:latin typeface="Cambria" panose="02040503050406030204" pitchFamily="18" charset="0"/>
                  <a:ea typeface="Cambria" panose="02040503050406030204" pitchFamily="18" charset="0"/>
                </a:rPr>
                <a:t>tìm</a:t>
              </a:r>
              <a:r>
                <a:rPr kumimoji="0" lang="en-US" sz="2800" b="0"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noProof="0" dirty="0" err="1">
                  <a:ln>
                    <a:noFill/>
                  </a:ln>
                  <a:solidFill>
                    <a:srgbClr val="FFFF00"/>
                  </a:solidFill>
                  <a:effectLst/>
                  <a:uLnTx/>
                  <a:uFillTx/>
                  <a:latin typeface="Cambria" panose="02040503050406030204" pitchFamily="18" charset="0"/>
                  <a:ea typeface="Cambria" panose="02040503050406030204" pitchFamily="18" charset="0"/>
                </a:rPr>
                <a:t>được</a:t>
              </a:r>
              <a:r>
                <a:rPr kumimoji="0" lang="en-US" sz="2800" b="0"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noProof="0" dirty="0" err="1">
                  <a:ln>
                    <a:noFill/>
                  </a:ln>
                  <a:solidFill>
                    <a:srgbClr val="FFFF00"/>
                  </a:solidFill>
                  <a:effectLst/>
                  <a:uLnTx/>
                  <a:uFillTx/>
                  <a:latin typeface="Cambria" panose="02040503050406030204" pitchFamily="18" charset="0"/>
                  <a:ea typeface="Cambria" panose="02040503050406030204" pitchFamily="18" charset="0"/>
                </a:rPr>
                <a:t>mấy</a:t>
              </a:r>
              <a:r>
                <a:rPr kumimoji="0" lang="en-US" sz="2800" b="0"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noProof="0" dirty="0" err="1">
                  <a:ln>
                    <a:noFill/>
                  </a:ln>
                  <a:solidFill>
                    <a:srgbClr val="FFFF00"/>
                  </a:solidFill>
                  <a:effectLst/>
                  <a:uLnTx/>
                  <a:uFillTx/>
                  <a:latin typeface="Cambria" panose="02040503050406030204" pitchFamily="18" charset="0"/>
                  <a:ea typeface="Cambria" panose="02040503050406030204" pitchFamily="18" charset="0"/>
                </a:rPr>
                <a:t>cách</a:t>
              </a:r>
              <a:r>
                <a:rPr kumimoji="0" lang="en-US" sz="2800" b="0"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noProof="0" dirty="0" err="1">
                  <a:ln>
                    <a:noFill/>
                  </a:ln>
                  <a:solidFill>
                    <a:srgbClr val="FFFF00"/>
                  </a:solidFill>
                  <a:effectLst/>
                  <a:uLnTx/>
                  <a:uFillTx/>
                  <a:latin typeface="Cambria" panose="02040503050406030204" pitchFamily="18" charset="0"/>
                  <a:ea typeface="Cambria" panose="02040503050406030204" pitchFamily="18" charset="0"/>
                </a:rPr>
                <a:t>xếp</a:t>
              </a:r>
              <a:r>
                <a:rPr kumimoji="0" lang="en-US" sz="2800" b="0"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rPr>
                <a:t>?</a:t>
              </a:r>
              <a:endParaRPr kumimoji="0" lang="vi-VN" sz="28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endParaRPr>
            </a:p>
            <a:p>
              <a:pPr marL="171416" marR="0" lvl="1" indent="-171416" algn="l" defTabSz="711058" rtl="0" eaLnBrk="1" fontAlgn="auto" latinLnBrk="0" hangingPunct="1">
                <a:lnSpc>
                  <a:spcPct val="90000"/>
                </a:lnSpc>
                <a:spcBef>
                  <a:spcPct val="0"/>
                </a:spcBef>
                <a:spcAft>
                  <a:spcPct val="15000"/>
                </a:spcAft>
                <a:buClrTx/>
                <a:buSzTx/>
                <a:buFontTx/>
                <a:buChar char="••"/>
                <a:tabLst/>
                <a:defRPr/>
              </a:pPr>
              <a:endParaRPr kumimoji="0" lang="id-ID"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mn-lt"/>
              </a:endParaRPr>
            </a:p>
          </p:txBody>
        </p:sp>
        <p:sp>
          <p:nvSpPr>
            <p:cNvPr id="20" name="Freeform 5"/>
            <p:cNvSpPr/>
            <p:nvPr/>
          </p:nvSpPr>
          <p:spPr>
            <a:xfrm>
              <a:off x="2838876" y="3111490"/>
              <a:ext cx="1432399" cy="1432398"/>
            </a:xfrm>
            <a:custGeom>
              <a:avLst/>
              <a:gdLst>
                <a:gd name="connsiteX0" fmla="*/ 0 w 1152002"/>
                <a:gd name="connsiteY0" fmla="*/ 576001 h 1152002"/>
                <a:gd name="connsiteX1" fmla="*/ 576001 w 1152002"/>
                <a:gd name="connsiteY1" fmla="*/ 0 h 1152002"/>
                <a:gd name="connsiteX2" fmla="*/ 1152002 w 1152002"/>
                <a:gd name="connsiteY2" fmla="*/ 576001 h 1152002"/>
                <a:gd name="connsiteX3" fmla="*/ 576001 w 1152002"/>
                <a:gd name="connsiteY3" fmla="*/ 1152002 h 1152002"/>
                <a:gd name="connsiteX4" fmla="*/ 0 w 1152002"/>
                <a:gd name="connsiteY4" fmla="*/ 576001 h 1152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002" h="1152002">
                  <a:moveTo>
                    <a:pt x="0" y="576001"/>
                  </a:moveTo>
                  <a:cubicBezTo>
                    <a:pt x="0" y="257884"/>
                    <a:pt x="257884" y="0"/>
                    <a:pt x="576001" y="0"/>
                  </a:cubicBezTo>
                  <a:cubicBezTo>
                    <a:pt x="894118" y="0"/>
                    <a:pt x="1152002" y="257884"/>
                    <a:pt x="1152002" y="576001"/>
                  </a:cubicBezTo>
                  <a:cubicBezTo>
                    <a:pt x="1152002" y="894118"/>
                    <a:pt x="894118" y="1152002"/>
                    <a:pt x="576001" y="1152002"/>
                  </a:cubicBezTo>
                  <a:cubicBezTo>
                    <a:pt x="257884" y="1152002"/>
                    <a:pt x="0" y="894118"/>
                    <a:pt x="0" y="576001"/>
                  </a:cubicBezTo>
                  <a:close/>
                </a:path>
              </a:pathLst>
            </a:custGeom>
            <a:solidFill>
              <a:srgbClr val="00B050"/>
            </a:solidFill>
            <a:ln w="38100">
              <a:solidFill>
                <a:schemeClr val="bg1"/>
              </a:solid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85809" tIns="185809" rIns="185809" bIns="185809" numCol="1" spcCol="1270" anchor="ctr" anchorCtr="0">
              <a:noAutofit/>
            </a:bodyPr>
            <a:lstStyle/>
            <a:p>
              <a:pPr lvl="0" algn="ctr" defTabSz="1199910">
                <a:lnSpc>
                  <a:spcPct val="90000"/>
                </a:lnSpc>
                <a:spcBef>
                  <a:spcPct val="0"/>
                </a:spcBef>
                <a:spcAft>
                  <a:spcPct val="35000"/>
                </a:spcAft>
              </a:pPr>
              <a:r>
                <a:rPr lang="en-US" sz="6600" dirty="0">
                  <a:ln>
                    <a:solidFill>
                      <a:srgbClr val="000000"/>
                    </a:solidFill>
                  </a:ln>
                  <a:solidFill>
                    <a:srgbClr val="FFFF00"/>
                  </a:solidFill>
                  <a:latin typeface="#9Slide07 Crocante" panose="02000000000000000000" pitchFamily="2" charset="0"/>
                  <a:ea typeface="微软雅黑" panose="020B0503020204020204" pitchFamily="34" charset="-122"/>
                  <a:sym typeface="+mn-lt"/>
                </a:rPr>
                <a:t>3</a:t>
              </a:r>
              <a:endParaRPr lang="id-ID" sz="6600" dirty="0">
                <a:ln>
                  <a:solidFill>
                    <a:srgbClr val="000000"/>
                  </a:solidFill>
                </a:ln>
                <a:solidFill>
                  <a:srgbClr val="FFFF00"/>
                </a:solidFill>
                <a:latin typeface="#9Slide07 Crocante" panose="02000000000000000000" pitchFamily="2" charset="0"/>
                <a:ea typeface="微软雅黑" panose="020B0503020204020204" pitchFamily="34" charset="-122"/>
                <a:sym typeface="+mn-lt"/>
              </a:endParaRPr>
            </a:p>
          </p:txBody>
        </p:sp>
      </p:grpSp>
      <p:pic>
        <p:nvPicPr>
          <p:cNvPr id="21" name="Picture 20"/>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6871855" y="2573459"/>
            <a:ext cx="5320145" cy="2327151"/>
          </a:xfrm>
          <a:prstGeom prst="rect">
            <a:avLst/>
          </a:prstGeom>
          <a:ln>
            <a:noFill/>
          </a:ln>
          <a:effectLst>
            <a:softEdge rad="112500"/>
          </a:effectLst>
        </p:spPr>
      </p:pic>
      <p:grpSp>
        <p:nvGrpSpPr>
          <p:cNvPr id="22" name="Group 21"/>
          <p:cNvGrpSpPr/>
          <p:nvPr/>
        </p:nvGrpSpPr>
        <p:grpSpPr>
          <a:xfrm>
            <a:off x="4575605" y="1247018"/>
            <a:ext cx="2756373" cy="5935995"/>
            <a:chOff x="-243240" y="1637048"/>
            <a:chExt cx="2756373" cy="5935995"/>
          </a:xfrm>
        </p:grpSpPr>
        <p:sp>
          <p:nvSpPr>
            <p:cNvPr id="23" name="Cloud Callout 22"/>
            <p:cNvSpPr/>
            <p:nvPr/>
          </p:nvSpPr>
          <p:spPr>
            <a:xfrm>
              <a:off x="198196" y="1637048"/>
              <a:ext cx="2314937" cy="1607005"/>
            </a:xfrm>
            <a:prstGeom prst="cloudCallout">
              <a:avLst>
                <a:gd name="adj1" fmla="val -18394"/>
                <a:gd name="adj2" fmla="val 7561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t>Thảo</a:t>
              </a:r>
              <a:r>
                <a:rPr lang="en-US" sz="2400" b="1" dirty="0"/>
                <a:t> </a:t>
              </a:r>
              <a:r>
                <a:rPr lang="en-US" sz="2400" b="1" dirty="0" err="1"/>
                <a:t>luận</a:t>
              </a:r>
              <a:endParaRPr lang="en-US" sz="2400" b="1" dirty="0"/>
            </a:p>
            <a:p>
              <a:pPr algn="ctr"/>
              <a:r>
                <a:rPr lang="en-US" sz="2400" b="1" err="1"/>
                <a:t>nhóm</a:t>
              </a:r>
              <a:r>
                <a:rPr lang="en-US" sz="2400" b="1"/>
                <a:t> 4</a:t>
              </a:r>
              <a:endParaRPr lang="en-US" sz="2400" b="1" dirty="0"/>
            </a:p>
          </p:txBody>
        </p:sp>
        <p:pic>
          <p:nvPicPr>
            <p:cNvPr id="24" name="图片 27">
              <a:extLst>
                <a:ext uri="{FF2B5EF4-FFF2-40B4-BE49-F238E27FC236}">
                  <a16:creationId xmlns:a16="http://schemas.microsoft.com/office/drawing/2014/main" id="{894E1564-537B-1C4E-B821-61D8834F8C8F}"/>
                </a:ext>
              </a:extLst>
            </p:cNvPr>
            <p:cNvPicPr>
              <a:picLocks noChangeAspect="1"/>
            </p:cNvPicPr>
            <p:nvPr/>
          </p:nvPicPr>
          <p:blipFill>
            <a:blip r:embed="rId5" cstate="screen">
              <a:extLst>
                <a:ext uri="{BEBA8EAE-BF5A-486C-A8C5-ECC9F3942E4B}">
                  <a14:imgProps xmlns:a14="http://schemas.microsoft.com/office/drawing/2010/main">
                    <a14:imgLayer r:embed="rId6">
                      <a14:imgEffect>
                        <a14:backgroundRemoval t="2177" b="96010" l="3091" r="90000">
                          <a14:foregroundMark x1="16909" y1="54776" x2="10364" y2="49940"/>
                          <a14:foregroundMark x1="22000" y1="56832" x2="15636" y2="53083"/>
                          <a14:foregroundMark x1="52909" y1="32769" x2="53818" y2="28779"/>
                          <a14:foregroundMark x1="58545" y1="25030" x2="63273" y2="22491"/>
                          <a14:foregroundMark x1="69636" y1="74244" x2="60182" y2="69649"/>
                          <a14:foregroundMark x1="75636" y1="74244" x2="60727" y2="74849"/>
                        </a14:backgroundRemoval>
                      </a14:imgEffect>
                    </a14:imgLayer>
                  </a14:imgProps>
                </a:ext>
                <a:ext uri="{28A0092B-C50C-407E-A947-70E740481C1C}">
                  <a14:useLocalDpi xmlns:a14="http://schemas.microsoft.com/office/drawing/2010/main"/>
                </a:ext>
              </a:extLst>
            </a:blip>
            <a:stretch>
              <a:fillRect/>
            </a:stretch>
          </p:blipFill>
          <p:spPr>
            <a:xfrm flipH="1">
              <a:off x="-243240" y="3524617"/>
              <a:ext cx="2695775" cy="4048426"/>
            </a:xfrm>
            <a:prstGeom prst="rect">
              <a:avLst/>
            </a:prstGeom>
          </p:spPr>
        </p:pic>
      </p:grpSp>
    </p:spTree>
    <p:extLst>
      <p:ext uri="{BB962C8B-B14F-4D97-AF65-F5344CB8AC3E}">
        <p14:creationId xmlns:p14="http://schemas.microsoft.com/office/powerpoint/2010/main" val="1055646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6" presetClass="entr" presetSubtype="16"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circle(in)">
                                      <p:cBhvr>
                                        <p:cTn id="10" dur="10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3"/>
          <p:cNvSpPr/>
          <p:nvPr/>
        </p:nvSpPr>
        <p:spPr>
          <a:xfrm>
            <a:off x="316056" y="1804640"/>
            <a:ext cx="11582400" cy="4337079"/>
          </a:xfrm>
          <a:custGeom>
            <a:avLst/>
            <a:gdLst>
              <a:gd name="connsiteX0" fmla="*/ 0 w 5538087"/>
              <a:gd name="connsiteY0" fmla="*/ 526811 h 1488166"/>
              <a:gd name="connsiteX1" fmla="*/ 526811 w 5538087"/>
              <a:gd name="connsiteY1" fmla="*/ 0 h 1488166"/>
              <a:gd name="connsiteX2" fmla="*/ 1167449 w 5538087"/>
              <a:gd name="connsiteY2" fmla="*/ 0 h 1488166"/>
              <a:gd name="connsiteX3" fmla="*/ 1808087 w 5538087"/>
              <a:gd name="connsiteY3" fmla="*/ 0 h 1488166"/>
              <a:gd name="connsiteX4" fmla="*/ 2448725 w 5538087"/>
              <a:gd name="connsiteY4" fmla="*/ 0 h 1488166"/>
              <a:gd name="connsiteX5" fmla="*/ 3044518 w 5538087"/>
              <a:gd name="connsiteY5" fmla="*/ 0 h 1488166"/>
              <a:gd name="connsiteX6" fmla="*/ 3774845 w 5538087"/>
              <a:gd name="connsiteY6" fmla="*/ 0 h 1488166"/>
              <a:gd name="connsiteX7" fmla="*/ 4325793 w 5538087"/>
              <a:gd name="connsiteY7" fmla="*/ 0 h 1488166"/>
              <a:gd name="connsiteX8" fmla="*/ 5011276 w 5538087"/>
              <a:gd name="connsiteY8" fmla="*/ 0 h 1488166"/>
              <a:gd name="connsiteX9" fmla="*/ 5538087 w 5538087"/>
              <a:gd name="connsiteY9" fmla="*/ 526811 h 1488166"/>
              <a:gd name="connsiteX10" fmla="*/ 5538087 w 5538087"/>
              <a:gd name="connsiteY10" fmla="*/ 961355 h 1488166"/>
              <a:gd name="connsiteX11" fmla="*/ 5011276 w 5538087"/>
              <a:gd name="connsiteY11" fmla="*/ 1488166 h 1488166"/>
              <a:gd name="connsiteX12" fmla="*/ 4460327 w 5538087"/>
              <a:gd name="connsiteY12" fmla="*/ 1488166 h 1488166"/>
              <a:gd name="connsiteX13" fmla="*/ 3819690 w 5538087"/>
              <a:gd name="connsiteY13" fmla="*/ 1488166 h 1488166"/>
              <a:gd name="connsiteX14" fmla="*/ 3313586 w 5538087"/>
              <a:gd name="connsiteY14" fmla="*/ 1488166 h 1488166"/>
              <a:gd name="connsiteX15" fmla="*/ 2672948 w 5538087"/>
              <a:gd name="connsiteY15" fmla="*/ 1488166 h 1488166"/>
              <a:gd name="connsiteX16" fmla="*/ 1987465 w 5538087"/>
              <a:gd name="connsiteY16" fmla="*/ 1488166 h 1488166"/>
              <a:gd name="connsiteX17" fmla="*/ 1301983 w 5538087"/>
              <a:gd name="connsiteY17" fmla="*/ 1488166 h 1488166"/>
              <a:gd name="connsiteX18" fmla="*/ 526811 w 5538087"/>
              <a:gd name="connsiteY18" fmla="*/ 1488166 h 1488166"/>
              <a:gd name="connsiteX19" fmla="*/ 0 w 5538087"/>
              <a:gd name="connsiteY19" fmla="*/ 961355 h 1488166"/>
              <a:gd name="connsiteX20" fmla="*/ 0 w 5538087"/>
              <a:gd name="connsiteY20" fmla="*/ 526811 h 148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38087" h="1488166" fill="none" extrusionOk="0">
                <a:moveTo>
                  <a:pt x="0" y="526811"/>
                </a:moveTo>
                <a:cubicBezTo>
                  <a:pt x="25961" y="223717"/>
                  <a:pt x="225585" y="-30731"/>
                  <a:pt x="526811" y="0"/>
                </a:cubicBezTo>
                <a:cubicBezTo>
                  <a:pt x="846848" y="15387"/>
                  <a:pt x="1009412" y="26790"/>
                  <a:pt x="1167449" y="0"/>
                </a:cubicBezTo>
                <a:cubicBezTo>
                  <a:pt x="1325486" y="-26790"/>
                  <a:pt x="1639624" y="-12226"/>
                  <a:pt x="1808087" y="0"/>
                </a:cubicBezTo>
                <a:cubicBezTo>
                  <a:pt x="1976550" y="12226"/>
                  <a:pt x="2209993" y="-3999"/>
                  <a:pt x="2448725" y="0"/>
                </a:cubicBezTo>
                <a:cubicBezTo>
                  <a:pt x="2687457" y="3999"/>
                  <a:pt x="2887074" y="16047"/>
                  <a:pt x="3044518" y="0"/>
                </a:cubicBezTo>
                <a:cubicBezTo>
                  <a:pt x="3201962" y="-16047"/>
                  <a:pt x="3508713" y="47"/>
                  <a:pt x="3774845" y="0"/>
                </a:cubicBezTo>
                <a:cubicBezTo>
                  <a:pt x="4040977" y="-47"/>
                  <a:pt x="4175704" y="-23876"/>
                  <a:pt x="4325793" y="0"/>
                </a:cubicBezTo>
                <a:cubicBezTo>
                  <a:pt x="4475882" y="23876"/>
                  <a:pt x="4737957" y="11821"/>
                  <a:pt x="5011276" y="0"/>
                </a:cubicBezTo>
                <a:cubicBezTo>
                  <a:pt x="5318727" y="-16935"/>
                  <a:pt x="5522707" y="229204"/>
                  <a:pt x="5538087" y="526811"/>
                </a:cubicBezTo>
                <a:cubicBezTo>
                  <a:pt x="5545074" y="700027"/>
                  <a:pt x="5548538" y="782965"/>
                  <a:pt x="5538087" y="961355"/>
                </a:cubicBezTo>
                <a:cubicBezTo>
                  <a:pt x="5598159" y="1262498"/>
                  <a:pt x="5262143" y="1532519"/>
                  <a:pt x="5011276" y="1488166"/>
                </a:cubicBezTo>
                <a:cubicBezTo>
                  <a:pt x="4846267" y="1506415"/>
                  <a:pt x="4603005" y="1484651"/>
                  <a:pt x="4460327" y="1488166"/>
                </a:cubicBezTo>
                <a:cubicBezTo>
                  <a:pt x="4317649" y="1491681"/>
                  <a:pt x="4099852" y="1456792"/>
                  <a:pt x="3819690" y="1488166"/>
                </a:cubicBezTo>
                <a:cubicBezTo>
                  <a:pt x="3539528" y="1519540"/>
                  <a:pt x="3564210" y="1482021"/>
                  <a:pt x="3313586" y="1488166"/>
                </a:cubicBezTo>
                <a:cubicBezTo>
                  <a:pt x="3062962" y="1494311"/>
                  <a:pt x="2851720" y="1458861"/>
                  <a:pt x="2672948" y="1488166"/>
                </a:cubicBezTo>
                <a:cubicBezTo>
                  <a:pt x="2494176" y="1517471"/>
                  <a:pt x="2249310" y="1484301"/>
                  <a:pt x="1987465" y="1488166"/>
                </a:cubicBezTo>
                <a:cubicBezTo>
                  <a:pt x="1725620" y="1492031"/>
                  <a:pt x="1621880" y="1497999"/>
                  <a:pt x="1301983" y="1488166"/>
                </a:cubicBezTo>
                <a:cubicBezTo>
                  <a:pt x="982086" y="1478333"/>
                  <a:pt x="824912" y="1520359"/>
                  <a:pt x="526811" y="1488166"/>
                </a:cubicBezTo>
                <a:cubicBezTo>
                  <a:pt x="244573" y="1472292"/>
                  <a:pt x="-11026" y="1321313"/>
                  <a:pt x="0" y="961355"/>
                </a:cubicBezTo>
                <a:cubicBezTo>
                  <a:pt x="14192" y="835032"/>
                  <a:pt x="-15120" y="698968"/>
                  <a:pt x="0" y="526811"/>
                </a:cubicBezTo>
                <a:close/>
              </a:path>
              <a:path w="5538087" h="1488166" stroke="0" extrusionOk="0">
                <a:moveTo>
                  <a:pt x="0" y="526811"/>
                </a:moveTo>
                <a:cubicBezTo>
                  <a:pt x="-14809" y="218442"/>
                  <a:pt x="211554" y="-31951"/>
                  <a:pt x="526811" y="0"/>
                </a:cubicBezTo>
                <a:cubicBezTo>
                  <a:pt x="770076" y="25946"/>
                  <a:pt x="920332" y="27117"/>
                  <a:pt x="1077760" y="0"/>
                </a:cubicBezTo>
                <a:cubicBezTo>
                  <a:pt x="1235188" y="-27117"/>
                  <a:pt x="1473325" y="10319"/>
                  <a:pt x="1763242" y="0"/>
                </a:cubicBezTo>
                <a:cubicBezTo>
                  <a:pt x="2053159" y="-10319"/>
                  <a:pt x="2161335" y="-8128"/>
                  <a:pt x="2269346" y="0"/>
                </a:cubicBezTo>
                <a:cubicBezTo>
                  <a:pt x="2377357" y="8128"/>
                  <a:pt x="2672881" y="-10373"/>
                  <a:pt x="2909984" y="0"/>
                </a:cubicBezTo>
                <a:cubicBezTo>
                  <a:pt x="3147087" y="10373"/>
                  <a:pt x="3189552" y="-229"/>
                  <a:pt x="3460932" y="0"/>
                </a:cubicBezTo>
                <a:cubicBezTo>
                  <a:pt x="3732312" y="229"/>
                  <a:pt x="3985047" y="-26615"/>
                  <a:pt x="4191260" y="0"/>
                </a:cubicBezTo>
                <a:cubicBezTo>
                  <a:pt x="4397473" y="26615"/>
                  <a:pt x="4830427" y="32988"/>
                  <a:pt x="5011276" y="0"/>
                </a:cubicBezTo>
                <a:cubicBezTo>
                  <a:pt x="5265588" y="-15896"/>
                  <a:pt x="5550715" y="238401"/>
                  <a:pt x="5538087" y="526811"/>
                </a:cubicBezTo>
                <a:cubicBezTo>
                  <a:pt x="5534211" y="721273"/>
                  <a:pt x="5540309" y="830123"/>
                  <a:pt x="5538087" y="961355"/>
                </a:cubicBezTo>
                <a:cubicBezTo>
                  <a:pt x="5532618" y="1185524"/>
                  <a:pt x="5287590" y="1493284"/>
                  <a:pt x="5011276" y="1488166"/>
                </a:cubicBezTo>
                <a:cubicBezTo>
                  <a:pt x="4778352" y="1501087"/>
                  <a:pt x="4698793" y="1473664"/>
                  <a:pt x="4460327" y="1488166"/>
                </a:cubicBezTo>
                <a:cubicBezTo>
                  <a:pt x="4221861" y="1502668"/>
                  <a:pt x="4109904" y="1512301"/>
                  <a:pt x="3864534" y="1488166"/>
                </a:cubicBezTo>
                <a:cubicBezTo>
                  <a:pt x="3619164" y="1464031"/>
                  <a:pt x="3535327" y="1475228"/>
                  <a:pt x="3268741" y="1488166"/>
                </a:cubicBezTo>
                <a:cubicBezTo>
                  <a:pt x="3002155" y="1501104"/>
                  <a:pt x="2864284" y="1501304"/>
                  <a:pt x="2628103" y="1488166"/>
                </a:cubicBezTo>
                <a:cubicBezTo>
                  <a:pt x="2391922" y="1475028"/>
                  <a:pt x="2367678" y="1485128"/>
                  <a:pt x="2121999" y="1488166"/>
                </a:cubicBezTo>
                <a:cubicBezTo>
                  <a:pt x="1876320" y="1491204"/>
                  <a:pt x="1727052" y="1459528"/>
                  <a:pt x="1481361" y="1488166"/>
                </a:cubicBezTo>
                <a:cubicBezTo>
                  <a:pt x="1235670" y="1516804"/>
                  <a:pt x="961382" y="1528263"/>
                  <a:pt x="526811" y="1488166"/>
                </a:cubicBezTo>
                <a:cubicBezTo>
                  <a:pt x="210050" y="1453487"/>
                  <a:pt x="9933" y="1239955"/>
                  <a:pt x="0" y="961355"/>
                </a:cubicBezTo>
                <a:cubicBezTo>
                  <a:pt x="-8318" y="749823"/>
                  <a:pt x="8943" y="694689"/>
                  <a:pt x="0" y="526811"/>
                </a:cubicBezTo>
                <a:close/>
              </a:path>
            </a:pathLst>
          </a:custGeom>
          <a:solidFill>
            <a:schemeClr val="bg1">
              <a:alpha val="57000"/>
            </a:schemeClr>
          </a:solidFill>
          <a:ln>
            <a:solidFill>
              <a:schemeClr val="accent6">
                <a:lumMod val="20000"/>
                <a:lumOff val="80000"/>
                <a:alpha val="50000"/>
              </a:schemeClr>
            </a:solidFill>
          </a:ln>
          <a:effectLst>
            <a:innerShdw blurRad="114300">
              <a:schemeClr val="accent1">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chemeClr val="tx1"/>
                </a:solidFill>
                <a:effectLst>
                  <a:outerShdw blurRad="50800" dist="50800" dir="5400000" algn="ctr" rotWithShape="0">
                    <a:srgbClr val="FFFF00"/>
                  </a:outerShdw>
                </a:effectLst>
                <a:uLnTx/>
                <a:uFillTx/>
                <a:latin typeface="字魂70号-灵悦黑体" panose="00000500000000000000" pitchFamily="2" charset="-122"/>
                <a:ea typeface="字魂70号-灵悦黑体" panose="00000500000000000000" pitchFamily="2" charset="-122"/>
                <a:cs typeface="+mn-ea"/>
                <a:sym typeface="字魂70号-灵悦黑体" panose="00000500000000000000" pitchFamily="2" charset="-122"/>
              </a:rPr>
              <a:t>fff</a:t>
            </a:r>
            <a:endParaRPr kumimoji="0" lang="zh-CN" altLang="en-US" sz="2400" b="1" i="0" u="none" strike="noStrike" kern="1200" cap="none" spc="0" normalizeH="0" baseline="0" noProof="0">
              <a:ln>
                <a:noFill/>
              </a:ln>
              <a:solidFill>
                <a:schemeClr val="tx1"/>
              </a:solidFill>
              <a:effectLst>
                <a:outerShdw blurRad="50800" dist="50800" dir="5400000" algn="ctr" rotWithShape="0">
                  <a:srgbClr val="FFFF00"/>
                </a:outerShdw>
              </a:effectLst>
              <a:uLnTx/>
              <a:uFillTx/>
              <a:latin typeface="字魂70号-灵悦黑体" panose="00000500000000000000" pitchFamily="2" charset="-122"/>
              <a:ea typeface="字魂70号-灵悦黑体" panose="00000500000000000000" pitchFamily="2" charset="-122"/>
              <a:cs typeface="+mn-ea"/>
              <a:sym typeface="字魂70号-灵悦黑体" panose="00000500000000000000" pitchFamily="2" charset="-122"/>
            </a:endParaRPr>
          </a:p>
        </p:txBody>
      </p:sp>
      <p:sp>
        <p:nvSpPr>
          <p:cNvPr id="6" name="文本框 3">
            <a:extLst>
              <a:ext uri="{FF2B5EF4-FFF2-40B4-BE49-F238E27FC236}">
                <a16:creationId xmlns:a16="http://schemas.microsoft.com/office/drawing/2014/main" id="{F5B73943-7B0C-4CF8-B13C-E07025E2B08B}"/>
              </a:ext>
            </a:extLst>
          </p:cNvPr>
          <p:cNvSpPr txBox="1"/>
          <p:nvPr/>
        </p:nvSpPr>
        <p:spPr>
          <a:xfrm>
            <a:off x="2792412" y="3657529"/>
            <a:ext cx="6923088" cy="923330"/>
          </a:xfrm>
          <a:prstGeom prst="rect">
            <a:avLst/>
          </a:prstGeom>
          <a:solidFill>
            <a:srgbClr val="92D050"/>
          </a:solidFill>
          <a:ln w="38100">
            <a:solidFill>
              <a:srgbClr val="699E56"/>
            </a:solidFill>
          </a:ln>
        </p:spPr>
        <p:txBody>
          <a:bodyPr wrap="square" rtlCol="0">
            <a:spAutoFit/>
          </a:bodyPr>
          <a:lstStyle/>
          <a:p>
            <a:pPr algn="ctr" defTabSz="914217"/>
            <a:r>
              <a:rPr kumimoji="1" lang="en-US" altLang="zh-CN" sz="5400" b="1">
                <a:solidFill>
                  <a:schemeClr val="bg1">
                    <a:lumMod val="95000"/>
                  </a:schemeClr>
                </a:solidFill>
                <a:latin typeface="Cambria" panose="02040503050406030204" pitchFamily="18" charset="0"/>
                <a:ea typeface="Cambria" panose="02040503050406030204" pitchFamily="18" charset="0"/>
              </a:rPr>
              <a:t>VẬN DỤNG KẾT NỐI</a:t>
            </a:r>
            <a:endParaRPr kumimoji="1" lang="zh-CN" altLang="en-US" sz="5400" b="1" dirty="0">
              <a:solidFill>
                <a:schemeClr val="bg1">
                  <a:lumMod val="95000"/>
                </a:schemeClr>
              </a:solidFill>
              <a:latin typeface="Cambria" panose="02040503050406030204" pitchFamily="18" charset="0"/>
              <a:ea typeface="华康标题宋W9(P)" panose="02020900000000000000" pitchFamily="18" charset="-122"/>
            </a:endParaRPr>
          </a:p>
        </p:txBody>
      </p:sp>
    </p:spTree>
    <p:extLst>
      <p:ext uri="{BB962C8B-B14F-4D97-AF65-F5344CB8AC3E}">
        <p14:creationId xmlns:p14="http://schemas.microsoft.com/office/powerpoint/2010/main" val="380426730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50"/>
                                        <p:tgtEl>
                                          <p:spTgt spid="6"/>
                                        </p:tgtEl>
                                      </p:cBhvr>
                                    </p:animEffect>
                                    <p:anim calcmode="lin" valueType="num">
                                      <p:cBhvr>
                                        <p:cTn id="8" dur="250" fill="hold"/>
                                        <p:tgtEl>
                                          <p:spTgt spid="6"/>
                                        </p:tgtEl>
                                        <p:attrNameLst>
                                          <p:attrName>ppt_x</p:attrName>
                                        </p:attrNameLst>
                                      </p:cBhvr>
                                      <p:tavLst>
                                        <p:tav tm="0">
                                          <p:val>
                                            <p:strVal val="#ppt_x"/>
                                          </p:val>
                                        </p:tav>
                                        <p:tav tm="100000">
                                          <p:val>
                                            <p:strVal val="#ppt_x"/>
                                          </p:val>
                                        </p:tav>
                                      </p:tavLst>
                                    </p:anim>
                                    <p:anim calcmode="lin" valueType="num">
                                      <p:cBhvr>
                                        <p:cTn id="9" dur="2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608536868"/>
</p:tagLst>
</file>

<file path=ppt/theme/theme1.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932</TotalTime>
  <Words>554</Words>
  <Application>Microsoft Office PowerPoint</Application>
  <PresentationFormat>Widescreen</PresentationFormat>
  <Paragraphs>54</Paragraphs>
  <Slides>6</Slides>
  <Notes>6</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6</vt:i4>
      </vt:variant>
    </vt:vector>
  </HeadingPairs>
  <TitlesOfParts>
    <vt:vector size="23" baseType="lpstr">
      <vt:lpstr>ITC Avant Garde Std Bk</vt:lpstr>
      <vt:lpstr>Arial</vt:lpstr>
      <vt:lpstr>#9Slide07 IcielBC Cubano Normal</vt:lpstr>
      <vt:lpstr>UTM Avo</vt:lpstr>
      <vt:lpstr>Calibri</vt:lpstr>
      <vt:lpstr>华康标题宋W9(P)</vt:lpstr>
      <vt:lpstr>Cambria</vt:lpstr>
      <vt:lpstr>Times New Roman</vt:lpstr>
      <vt:lpstr>微软雅黑</vt:lpstr>
      <vt:lpstr>等线</vt:lpstr>
      <vt:lpstr>SVN-Newton</vt:lpstr>
      <vt:lpstr>#9Slide07 HoneyCream</vt:lpstr>
      <vt:lpstr>字魂70号-灵悦黑体</vt:lpstr>
      <vt:lpstr>SVN-Whimsy</vt:lpstr>
      <vt:lpstr>UTM Aquarelle</vt:lpstr>
      <vt:lpstr>#9Slide07 Crocante</vt:lpstr>
      <vt:lpstr>1_Office Theme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 T&amp;T</dc:creator>
  <cp:lastModifiedBy>au chinh</cp:lastModifiedBy>
  <cp:revision>101</cp:revision>
  <dcterms:created xsi:type="dcterms:W3CDTF">2022-09-26T13:11:28Z</dcterms:created>
  <dcterms:modified xsi:type="dcterms:W3CDTF">2025-04-10T06:41:43Z</dcterms:modified>
</cp:coreProperties>
</file>