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notesMasterIdLst>
    <p:notesMasterId r:id="rId21"/>
  </p:notesMasterIdLst>
  <p:sldIdLst>
    <p:sldId id="256" r:id="rId4"/>
    <p:sldId id="258" r:id="rId5"/>
    <p:sldId id="298" r:id="rId6"/>
    <p:sldId id="259" r:id="rId7"/>
    <p:sldId id="260" r:id="rId8"/>
    <p:sldId id="304" r:id="rId9"/>
    <p:sldId id="305" r:id="rId10"/>
    <p:sldId id="307" r:id="rId11"/>
    <p:sldId id="308" r:id="rId12"/>
    <p:sldId id="299" r:id="rId13"/>
    <p:sldId id="264" r:id="rId14"/>
    <p:sldId id="263" r:id="rId15"/>
    <p:sldId id="311" r:id="rId16"/>
    <p:sldId id="261" r:id="rId17"/>
    <p:sldId id="314" r:id="rId18"/>
    <p:sldId id="318" r:id="rId19"/>
    <p:sldId id="319" r:id="rId20"/>
  </p:sldIdLst>
  <p:sldSz cx="12192000" cy="6858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#9Slide05 Aphrodite Pro" panose="020B0604020202020204" charset="0"/>
      <p:regular r:id="rId23"/>
    </p:embeddedFont>
    <p:embeddedFont>
      <p:font typeface="#9Slide07 Altus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7 IcielSoup of Justice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52C87-8C56-4F13-9823-6B8EC120F1F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ACA4A-3DDC-4DE1-B71A-C4C1CD7F7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4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1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54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31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4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9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7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3238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9EEE0-0993-4002-A776-A6F97A4F38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F69A-ADF8-40F7-99B6-CFBA5C58A5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26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76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5625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40" y="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1026" y="1025525"/>
            <a:ext cx="10512832" cy="49587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66203" y="4750371"/>
            <a:ext cx="8968740" cy="2146300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3" y="1034855"/>
            <a:ext cx="1562100" cy="1562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23" y="4482269"/>
            <a:ext cx="1341236" cy="2280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56" y="1124481"/>
            <a:ext cx="1090059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032" y="2291737"/>
            <a:ext cx="515156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702129"/>
            <a:ext cx="12197959" cy="7952015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pic>
        <p:nvPicPr>
          <p:cNvPr id="7" name="图片 6" descr="C:\Users\Am'be'r\Desktop\千库网_手拉手的小伙伴们儿童_元素编号11860031.png千库网_手拉手的小伙伴们儿童_元素编号118600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796122" y="3678307"/>
            <a:ext cx="3401837" cy="3401837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53464" y="797117"/>
            <a:ext cx="114910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đăng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cấp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cờ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bơi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lội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).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Cuộc thi được tổ chức vào thời gian nào? Ở đâu?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Ai được đăng kí tham gia?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Thời hạn và cách đăng kí tham gia.</a:t>
            </a:r>
          </a:p>
        </p:txBody>
      </p:sp>
    </p:spTree>
    <p:extLst>
      <p:ext uri="{BB962C8B-B14F-4D97-AF65-F5344CB8AC3E}">
        <p14:creationId xmlns:p14="http://schemas.microsoft.com/office/powerpoint/2010/main" val="19925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2030" y="252289"/>
            <a:ext cx="11452347" cy="6148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856" r="831" b="3506"/>
          <a:stretch/>
        </p:blipFill>
        <p:spPr>
          <a:xfrm>
            <a:off x="1212787" y="488765"/>
            <a:ext cx="9870831" cy="567551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pic>
        <p:nvPicPr>
          <p:cNvPr id="1026" name="Picture 2" descr="Premium Vector | Cartoon character playing chess ga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0" r="98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289"/>
            <a:ext cx="2608421" cy="26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ss Pieces Names, Moves &amp; Values - Chess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352">
            <a:off x="10097994" y="2285711"/>
            <a:ext cx="1647544" cy="148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2085" y="0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pic>
        <p:nvPicPr>
          <p:cNvPr id="7" name="图片 6" descr="C:\Users\Am'be'r\Desktop\千库网_手拉手的小伙伴们儿童_元素编号11860031.png千库网_手拉手的小伙伴们儿童_元素编号118600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23788" y="1139678"/>
            <a:ext cx="5490503" cy="5490503"/>
          </a:xfrm>
          <a:prstGeom prst="rect">
            <a:avLst/>
          </a:prstGeom>
        </p:spPr>
      </p:pic>
      <p:pic>
        <p:nvPicPr>
          <p:cNvPr id="14" name="图片 13" descr="C:\Users\Am'be'r\Desktop\千库网_思考气泡对话框元素_元素编号11827192.png千库网_思考气泡对话框元素_元素编号1182719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06645" y="651678"/>
            <a:ext cx="5843270" cy="468947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848032" y="1522710"/>
            <a:ext cx="4417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10596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pic>
        <p:nvPicPr>
          <p:cNvPr id="7" name="图片 6" descr="C:\Users\Am'be'r\Desktop\千库网_儿童小孩子手牵手围城一圈_元素编号11860023.png千库网_儿童小孩子手牵手围城一圈_元素编号118600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7870" y="1124620"/>
            <a:ext cx="4542602" cy="4543989"/>
          </a:xfrm>
          <a:prstGeom prst="rect">
            <a:avLst/>
          </a:prstGeom>
        </p:spPr>
      </p:pic>
      <p:pic>
        <p:nvPicPr>
          <p:cNvPr id="12" name="图片 11" descr="51miz-E716829-E2595A0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7" y="506754"/>
            <a:ext cx="6925948" cy="52171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349947" y="2330504"/>
            <a:ext cx="4608048" cy="156966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CHIA SẺ</a:t>
            </a:r>
            <a:r>
              <a:rPr kumimoji="0" lang="en-US" altLang="zh-CN" sz="9600" b="0" i="0" u="none" strike="noStrike" kern="1200" cap="none" spc="0" normalizeH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endParaRPr kumimoji="0" lang="en-US" altLang="zh-CN" sz="9600" b="0" i="0" u="none" strike="noStrike" kern="1200" cap="none" spc="0" normalizeH="0" baseline="0" noProof="0" dirty="0">
              <a:ln>
                <a:noFill/>
              </a:ln>
              <a:solidFill>
                <a:srgbClr val="0A848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1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pic>
        <p:nvPicPr>
          <p:cNvPr id="12" name="图片 11" descr="51miz-E716829-E2595A0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884" y="742174"/>
            <a:ext cx="6925948" cy="52171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19920" y="2706042"/>
            <a:ext cx="4608048" cy="144655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Nhận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xét</a:t>
            </a:r>
            <a:endParaRPr kumimoji="0" lang="en-US" altLang="zh-CN" sz="8800" b="0" i="0" u="none" strike="noStrike" kern="1200" cap="none" spc="0" normalizeH="0" baseline="0" noProof="0" dirty="0">
              <a:ln>
                <a:noFill/>
              </a:ln>
              <a:solidFill>
                <a:srgbClr val="0A848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pic>
        <p:nvPicPr>
          <p:cNvPr id="18" name="图片 4" descr="C:\Users\Am'be'r\Desktop\千库网_正在上语文课的老师和学生_元素编号11856192.png千库网_正在上语文课的老师和学生_元素编号1185619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95670" y="952641"/>
            <a:ext cx="5996330" cy="59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40" y="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1026" y="1025525"/>
            <a:ext cx="10512832" cy="49587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66203" y="4750371"/>
            <a:ext cx="8968740" cy="2146300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23" y="4482269"/>
            <a:ext cx="1341236" cy="2280102"/>
          </a:xfrm>
          <a:prstGeom prst="rect">
            <a:avLst/>
          </a:prstGeom>
        </p:spPr>
      </p:pic>
      <p:sp>
        <p:nvSpPr>
          <p:cNvPr id="17" name="矩形 6">
            <a:extLst>
              <a:ext uri="{FF2B5EF4-FFF2-40B4-BE49-F238E27FC236}">
                <a16:creationId xmlns:a16="http://schemas.microsoft.com/office/drawing/2014/main" id="{AF038A5A-7482-490A-872F-8D39DA9242CB}"/>
              </a:ext>
            </a:extLst>
          </p:cNvPr>
          <p:cNvSpPr/>
          <p:nvPr/>
        </p:nvSpPr>
        <p:spPr>
          <a:xfrm>
            <a:off x="-1492628" y="1967218"/>
            <a:ext cx="1466013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Tạm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biệt</a:t>
            </a:r>
            <a:r>
              <a:rPr kumimoji="0" lang="en-US" altLang="zh-CN" sz="13800" b="1" i="0" u="none" strike="noStrike" kern="1200" cap="none" spc="0" normalizeH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13800" b="1" i="0" u="none" strike="noStrike" kern="1200" cap="none" spc="0" normalizeH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!</a:t>
            </a:r>
            <a:endParaRPr kumimoji="0" lang="zh-CN" altLang="en-US" sz="13800" b="1" i="0" u="none" strike="noStrike" kern="1200" cap="none" spc="0" normalizeH="0" baseline="0" noProof="0" dirty="0">
              <a:ln w="38100">
                <a:solidFill>
                  <a:srgbClr val="450016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Soup of Justice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75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3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672" y="2291737"/>
            <a:ext cx="50479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336" y="2291737"/>
            <a:ext cx="529178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19607" y="542948"/>
            <a:ext cx="10528681" cy="646331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1.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Đọc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thông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báo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sau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đây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thực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hiện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yêu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cầu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82" y="1348068"/>
            <a:ext cx="10286729" cy="49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卡通六一儿童节儿童_元素编号11974851.png千库网_卡通六一儿童节儿童_元素编号119748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27655" y="3345102"/>
            <a:ext cx="3444616" cy="344461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7083" y="363099"/>
            <a:ext cx="1159783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a. </a:t>
            </a:r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Sắp xếp các phần sau theo thứ tự của bản thông báo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0A848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26632" y="3216553"/>
            <a:ext cx="3534083" cy="2555103"/>
            <a:chOff x="6950240" y="1947721"/>
            <a:chExt cx="3534083" cy="255510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4103" flipH="1">
              <a:off x="6950240" y="1947721"/>
              <a:ext cx="3392563" cy="255510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7569673" y="2633185"/>
              <a:ext cx="2914650" cy="982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TIÊU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ĐỀ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54619" y="1675642"/>
            <a:ext cx="3627119" cy="2731759"/>
            <a:chOff x="2520371" y="-490171"/>
            <a:chExt cx="4190034" cy="340252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5897">
              <a:off x="2520371" y="-490171"/>
              <a:ext cx="4190034" cy="340252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882440" y="604522"/>
              <a:ext cx="3614919" cy="1223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NỘI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DUNG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91852" y="2048191"/>
            <a:ext cx="3851688" cy="2900893"/>
            <a:chOff x="3566539" y="3045876"/>
            <a:chExt cx="3851688" cy="2900893"/>
          </a:xfrm>
        </p:grpSpPr>
        <p:pic>
          <p:nvPicPr>
            <p:cNvPr id="15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4103" flipH="1">
              <a:off x="3566539" y="3045876"/>
              <a:ext cx="3851688" cy="2900893"/>
            </a:xfrm>
            <a:prstGeom prst="rect">
              <a:avLst/>
            </a:prstGeom>
          </p:spPr>
        </p:pic>
        <p:sp>
          <p:nvSpPr>
            <p:cNvPr id="18" name="文本框 2"/>
            <p:cNvSpPr txBox="1"/>
            <p:nvPr/>
          </p:nvSpPr>
          <p:spPr>
            <a:xfrm>
              <a:off x="3982435" y="3792015"/>
              <a:ext cx="31498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NGƯỜI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VIẾT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9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7083" y="363099"/>
            <a:ext cx="1159783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  <a:endParaRPr lang="vi-VN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64115" y="2132278"/>
            <a:ext cx="10919024" cy="3092727"/>
            <a:chOff x="664115" y="2132278"/>
            <a:chExt cx="10919024" cy="30927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DF368F3-752B-47CA-9C8D-87D402FA0790}"/>
                </a:ext>
              </a:extLst>
            </p:cNvPr>
            <p:cNvGrpSpPr/>
            <p:nvPr/>
          </p:nvGrpSpPr>
          <p:grpSpPr>
            <a:xfrm>
              <a:off x="664115" y="2132278"/>
              <a:ext cx="10919024" cy="3092727"/>
              <a:chOff x="-1103995" y="2994746"/>
              <a:chExt cx="13898365" cy="3092727"/>
            </a:xfrm>
          </p:grpSpPr>
          <p:sp>
            <p:nvSpPr>
              <p:cNvPr id="28" name="Rectangle: Rounded Corners 1">
                <a:extLst>
                  <a:ext uri="{FF2B5EF4-FFF2-40B4-BE49-F238E27FC236}">
                    <a16:creationId xmlns:a16="http://schemas.microsoft.com/office/drawing/2014/main" id="{4AA7C76E-4ECF-4B31-B0B6-6D5BDD9FEFB4}"/>
                  </a:ext>
                </a:extLst>
              </p:cNvPr>
              <p:cNvSpPr/>
              <p:nvPr/>
            </p:nvSpPr>
            <p:spPr>
              <a:xfrm>
                <a:off x="4048125" y="3924300"/>
                <a:ext cx="3905250" cy="1343025"/>
              </a:xfrm>
              <a:prstGeom prst="roundRect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NỘI DUNG THÔNG BÁO</a:t>
                </a:r>
              </a:p>
            </p:txBody>
          </p:sp>
          <p:sp>
            <p:nvSpPr>
              <p:cNvPr id="30" name="Rectangle: Rounded Corners 8">
                <a:extLst>
                  <a:ext uri="{FF2B5EF4-FFF2-40B4-BE49-F238E27FC236}">
                    <a16:creationId xmlns:a16="http://schemas.microsoft.com/office/drawing/2014/main" id="{3B7E9DE7-EC50-4E86-AC9C-8EEBB177C5AD}"/>
                  </a:ext>
                </a:extLst>
              </p:cNvPr>
              <p:cNvSpPr/>
              <p:nvPr/>
            </p:nvSpPr>
            <p:spPr>
              <a:xfrm>
                <a:off x="-1103995" y="2994746"/>
                <a:ext cx="4558336" cy="120015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Thời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gian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thành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lập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câu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lạc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bộ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: (…)</a:t>
                </a:r>
              </a:p>
            </p:txBody>
          </p:sp>
          <p:sp>
            <p:nvSpPr>
              <p:cNvPr id="32" name="Rectangle: Rounded Corners 13">
                <a:extLst>
                  <a:ext uri="{FF2B5EF4-FFF2-40B4-BE49-F238E27FC236}">
                    <a16:creationId xmlns:a16="http://schemas.microsoft.com/office/drawing/2014/main" id="{81B0AF41-321D-4A55-ACF0-12602BF07BF2}"/>
                  </a:ext>
                </a:extLst>
              </p:cNvPr>
              <p:cNvSpPr/>
              <p:nvPr/>
            </p:nvSpPr>
            <p:spPr>
              <a:xfrm>
                <a:off x="-1103995" y="4887323"/>
                <a:ext cx="4558335" cy="120015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Nơi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tìm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hiểu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thông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tin: (…)</a:t>
                </a:r>
              </a:p>
            </p:txBody>
          </p:sp>
          <p:sp>
            <p:nvSpPr>
              <p:cNvPr id="33" name="Rectangle: Rounded Corners 15">
                <a:extLst>
                  <a:ext uri="{FF2B5EF4-FFF2-40B4-BE49-F238E27FC236}">
                    <a16:creationId xmlns:a16="http://schemas.microsoft.com/office/drawing/2014/main" id="{9E3AD994-6E63-4814-B6D7-B3CC031C2856}"/>
                  </a:ext>
                </a:extLst>
              </p:cNvPr>
              <p:cNvSpPr/>
              <p:nvPr/>
            </p:nvSpPr>
            <p:spPr>
              <a:xfrm>
                <a:off x="8898744" y="2998639"/>
                <a:ext cx="3895626" cy="120015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Nơi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đăng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kí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tham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gia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: (…)</a:t>
                </a:r>
              </a:p>
            </p:txBody>
          </p:sp>
          <p:sp>
            <p:nvSpPr>
              <p:cNvPr id="34" name="Rectangle: Rounded Corners 18">
                <a:extLst>
                  <a:ext uri="{FF2B5EF4-FFF2-40B4-BE49-F238E27FC236}">
                    <a16:creationId xmlns:a16="http://schemas.microsoft.com/office/drawing/2014/main" id="{B6188061-45EF-41BA-BE8F-0A1CD899A6D7}"/>
                  </a:ext>
                </a:extLst>
              </p:cNvPr>
              <p:cNvSpPr/>
              <p:nvPr/>
            </p:nvSpPr>
            <p:spPr>
              <a:xfrm>
                <a:off x="8823873" y="4887323"/>
                <a:ext cx="3970497" cy="120015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Thời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hạn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đăng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kí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: (…)</a:t>
                </a:r>
              </a:p>
            </p:txBody>
          </p:sp>
        </p:grpSp>
        <p:sp>
          <p:nvSpPr>
            <p:cNvPr id="41" name="Arc 40"/>
            <p:cNvSpPr/>
            <p:nvPr/>
          </p:nvSpPr>
          <p:spPr>
            <a:xfrm>
              <a:off x="3733198" y="2536778"/>
              <a:ext cx="2386998" cy="1053296"/>
            </a:xfrm>
            <a:prstGeom prst="arc">
              <a:avLst>
                <a:gd name="adj1" fmla="val 12677861"/>
                <a:gd name="adj2" fmla="val 0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V="1">
              <a:off x="3733198" y="3901278"/>
              <a:ext cx="2386998" cy="1053296"/>
            </a:xfrm>
            <a:prstGeom prst="arc">
              <a:avLst>
                <a:gd name="adj1" fmla="val 12677861"/>
                <a:gd name="adj2" fmla="val 0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flipH="1" flipV="1">
              <a:off x="6537894" y="3901278"/>
              <a:ext cx="2386998" cy="1053296"/>
            </a:xfrm>
            <a:prstGeom prst="arc">
              <a:avLst>
                <a:gd name="adj1" fmla="val 12677861"/>
                <a:gd name="adj2" fmla="val 0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flipH="1">
              <a:off x="6586391" y="2502613"/>
              <a:ext cx="2386998" cy="1053296"/>
            </a:xfrm>
            <a:prstGeom prst="arc">
              <a:avLst>
                <a:gd name="adj1" fmla="val 12677861"/>
                <a:gd name="adj2" fmla="val 0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4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7083" y="363099"/>
            <a:ext cx="1159783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a.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Sắp xếp các phần sau theo thứ tự của bản thông báo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A848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60671" y="3685409"/>
            <a:ext cx="2346980" cy="1889888"/>
            <a:chOff x="6950240" y="1528991"/>
            <a:chExt cx="3432583" cy="33925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974103" flipH="1">
              <a:off x="6950240" y="1528991"/>
              <a:ext cx="3392563" cy="339256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7468174" y="2359793"/>
              <a:ext cx="29146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TIÊU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ĐỀ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60671" y="2532591"/>
            <a:ext cx="2479991" cy="1688400"/>
            <a:chOff x="2532051" y="-459107"/>
            <a:chExt cx="4190034" cy="377507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625897">
              <a:off x="2532051" y="-459107"/>
              <a:ext cx="4190034" cy="377507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882440" y="604522"/>
              <a:ext cx="3614918" cy="92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NỘI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DUNG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415" y="1272684"/>
            <a:ext cx="9575596" cy="5244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/>
          <p:cNvSpPr/>
          <p:nvPr/>
        </p:nvSpPr>
        <p:spPr>
          <a:xfrm>
            <a:off x="2505893" y="1272684"/>
            <a:ext cx="9557118" cy="7520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87415" y="2192625"/>
            <a:ext cx="9557118" cy="21533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294914" y="4447323"/>
            <a:ext cx="3739586" cy="10724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93342" y="4963335"/>
            <a:ext cx="2346362" cy="1911678"/>
            <a:chOff x="3719011" y="2812066"/>
            <a:chExt cx="3431679" cy="3431679"/>
          </a:xfrm>
        </p:grpSpPr>
        <p:pic>
          <p:nvPicPr>
            <p:cNvPr id="15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974103" flipH="1">
              <a:off x="3719011" y="2812066"/>
              <a:ext cx="3431679" cy="3431679"/>
            </a:xfrm>
            <a:prstGeom prst="rect">
              <a:avLst/>
            </a:prstGeom>
          </p:spPr>
        </p:pic>
        <p:sp>
          <p:nvSpPr>
            <p:cNvPr id="18" name="文本框 2"/>
            <p:cNvSpPr txBox="1"/>
            <p:nvPr/>
          </p:nvSpPr>
          <p:spPr>
            <a:xfrm>
              <a:off x="4070110" y="3810858"/>
              <a:ext cx="2914650" cy="1037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NGƯỜI</a:t>
              </a:r>
              <a:r>
                <a:rPr kumimoji="0" lang="en-US" altLang="zh-CN" sz="2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VIẾT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5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02279 -0.433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-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47943 -0.1247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卡通六一儿童节儿童_元素编号11974851.png千库网_卡通六一儿童节儿童_元素编号119748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27655" y="3345102"/>
            <a:ext cx="3444616" cy="344461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6239" y="150116"/>
            <a:ext cx="11597833" cy="1446550"/>
          </a:xfrm>
          <a:prstGeom prst="rect">
            <a:avLst/>
          </a:prstGeom>
          <a:solidFill>
            <a:schemeClr val="bg1"/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a.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Sắp xếp các phần sau theo thứ tự của bản thông báo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4694" y="1339605"/>
            <a:ext cx="3534083" cy="2555103"/>
            <a:chOff x="6950240" y="1947721"/>
            <a:chExt cx="3534083" cy="255510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4103" flipH="1">
              <a:off x="6950240" y="1947721"/>
              <a:ext cx="3392563" cy="255510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7569673" y="2633185"/>
              <a:ext cx="2914650" cy="982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TIÊU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ĐỀ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52176" y="1335080"/>
            <a:ext cx="3627119" cy="2731759"/>
            <a:chOff x="2520371" y="-490171"/>
            <a:chExt cx="4190034" cy="340252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5897">
              <a:off x="2520371" y="-490171"/>
              <a:ext cx="4190034" cy="340252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882440" y="604522"/>
              <a:ext cx="3614919" cy="1223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NỘI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DUNG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45058" y="1417114"/>
            <a:ext cx="3851688" cy="2900893"/>
            <a:chOff x="3566539" y="3045876"/>
            <a:chExt cx="3851688" cy="2900893"/>
          </a:xfrm>
        </p:grpSpPr>
        <p:pic>
          <p:nvPicPr>
            <p:cNvPr id="15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4103" flipH="1">
              <a:off x="3566539" y="3045876"/>
              <a:ext cx="3851688" cy="2900893"/>
            </a:xfrm>
            <a:prstGeom prst="rect">
              <a:avLst/>
            </a:prstGeom>
          </p:spPr>
        </p:pic>
        <p:sp>
          <p:nvSpPr>
            <p:cNvPr id="18" name="文本框 2"/>
            <p:cNvSpPr txBox="1"/>
            <p:nvPr/>
          </p:nvSpPr>
          <p:spPr>
            <a:xfrm>
              <a:off x="3982435" y="3792015"/>
              <a:ext cx="31498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NGƯỜI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VIẾT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076751" y="4444314"/>
            <a:ext cx="8038495" cy="864384"/>
            <a:chOff x="2743340" y="8429156"/>
            <a:chExt cx="8038495" cy="864384"/>
          </a:xfrm>
        </p:grpSpPr>
        <p:grpSp>
          <p:nvGrpSpPr>
            <p:cNvPr id="20" name="Group 19"/>
            <p:cNvGrpSpPr/>
            <p:nvPr/>
          </p:nvGrpSpPr>
          <p:grpSpPr>
            <a:xfrm>
              <a:off x="2743340" y="8429156"/>
              <a:ext cx="949124" cy="835984"/>
              <a:chOff x="3174291" y="3873766"/>
              <a:chExt cx="949124" cy="83598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174291" y="3873766"/>
                <a:ext cx="949124" cy="83598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283392" y="3970115"/>
                <a:ext cx="730921" cy="62503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267183" y="8457556"/>
              <a:ext cx="949124" cy="835984"/>
              <a:chOff x="3174291" y="3873766"/>
              <a:chExt cx="949124" cy="83598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174291" y="3873766"/>
                <a:ext cx="949124" cy="83598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285494" y="3970116"/>
                <a:ext cx="730921" cy="62503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832711" y="8429156"/>
              <a:ext cx="949124" cy="835984"/>
              <a:chOff x="3174291" y="3873766"/>
              <a:chExt cx="949124" cy="835984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174291" y="3873766"/>
                <a:ext cx="949124" cy="83598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285494" y="3970116"/>
                <a:ext cx="730921" cy="62503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cxnSp>
          <p:nvCxnSpPr>
            <p:cNvPr id="23" name="Straight Arrow Connector 22"/>
            <p:cNvCxnSpPr>
              <a:endCxn id="27" idx="2"/>
            </p:cNvCxnSpPr>
            <p:nvPr/>
          </p:nvCxnSpPr>
          <p:spPr>
            <a:xfrm>
              <a:off x="3701769" y="8838022"/>
              <a:ext cx="256541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247953" y="8838022"/>
              <a:ext cx="256541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-457200"/>
            <a:ext cx="12191999" cy="7282815"/>
            <a:chOff x="2271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271" y="1445"/>
              <a:ext cx="15236" cy="8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4918" y="152587"/>
            <a:ext cx="1159783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4AA7C76E-4ECF-4B31-B0B6-6D5BDD9FEFB4}"/>
              </a:ext>
            </a:extLst>
          </p:cNvPr>
          <p:cNvSpPr/>
          <p:nvPr/>
        </p:nvSpPr>
        <p:spPr>
          <a:xfrm>
            <a:off x="294918" y="811505"/>
            <a:ext cx="5760817" cy="63859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 DUNG THÔNG BÁO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291" y="1706652"/>
            <a:ext cx="5654490" cy="4331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图片 18" descr="51miz-E889010-2323AF0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729" y="1128285"/>
            <a:ext cx="6552815" cy="5244851"/>
          </a:xfrm>
          <a:prstGeom prst="rect">
            <a:avLst/>
          </a:prstGeom>
        </p:spPr>
      </p:pic>
      <p:sp>
        <p:nvSpPr>
          <p:cNvPr id="30" name="Rectangle: Rounded Corners 8">
            <a:extLst>
              <a:ext uri="{FF2B5EF4-FFF2-40B4-BE49-F238E27FC236}">
                <a16:creationId xmlns:a16="http://schemas.microsoft.com/office/drawing/2014/main" id="{3B7E9DE7-EC50-4E86-AC9C-8EEBB177C5AD}"/>
              </a:ext>
            </a:extLst>
          </p:cNvPr>
          <p:cNvSpPr/>
          <p:nvPr/>
        </p:nvSpPr>
        <p:spPr>
          <a:xfrm>
            <a:off x="-84205" y="1622940"/>
            <a:ext cx="6637020" cy="12001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lập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id="{81B0AF41-321D-4A55-ACF0-12602BF07BF2}"/>
              </a:ext>
            </a:extLst>
          </p:cNvPr>
          <p:cNvSpPr/>
          <p:nvPr/>
        </p:nvSpPr>
        <p:spPr>
          <a:xfrm>
            <a:off x="-1134871" y="2672220"/>
            <a:ext cx="7514957" cy="12001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tin:</a:t>
            </a:r>
          </a:p>
        </p:txBody>
      </p:sp>
      <p:sp>
        <p:nvSpPr>
          <p:cNvPr id="33" name="Rectangle: Rounded Corners 15">
            <a:extLst>
              <a:ext uri="{FF2B5EF4-FFF2-40B4-BE49-F238E27FC236}">
                <a16:creationId xmlns:a16="http://schemas.microsoft.com/office/drawing/2014/main" id="{9E3AD994-6E63-4814-B6D7-B3CC031C2856}"/>
              </a:ext>
            </a:extLst>
          </p:cNvPr>
          <p:cNvSpPr/>
          <p:nvPr/>
        </p:nvSpPr>
        <p:spPr>
          <a:xfrm>
            <a:off x="-955989" y="3714243"/>
            <a:ext cx="6820728" cy="12001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đăng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4" name="Rectangle: Rounded Corners 18">
            <a:extLst>
              <a:ext uri="{FF2B5EF4-FFF2-40B4-BE49-F238E27FC236}">
                <a16:creationId xmlns:a16="http://schemas.microsoft.com/office/drawing/2014/main" id="{B6188061-45EF-41BA-BE8F-0A1CD899A6D7}"/>
              </a:ext>
            </a:extLst>
          </p:cNvPr>
          <p:cNvSpPr/>
          <p:nvPr/>
        </p:nvSpPr>
        <p:spPr>
          <a:xfrm>
            <a:off x="-273341" y="4830054"/>
            <a:ext cx="4953064" cy="12001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đăng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492409" y="2470818"/>
            <a:ext cx="2973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15/10/2022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0318" y="2515712"/>
            <a:ext cx="1526238" cy="3563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56304" y="2927789"/>
            <a:ext cx="4436446" cy="3089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4128" y="3538703"/>
            <a:ext cx="3785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mạng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878785" y="3381312"/>
            <a:ext cx="2047939" cy="3329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92409" y="4599533"/>
            <a:ext cx="4133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Tại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20368" y="3812363"/>
            <a:ext cx="2411561" cy="3657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1632" y="5660363"/>
            <a:ext cx="5308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01/10/2022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10/10/2022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30" grpId="0"/>
      <p:bldP spid="32" grpId="0"/>
      <p:bldP spid="33" grpId="0"/>
      <p:bldP spid="34" grpId="0"/>
      <p:bldP spid="2" grpId="0" build="p"/>
      <p:bldP spid="3" grpId="0" animBg="1"/>
      <p:bldP spid="21" grpId="0" animBg="1"/>
      <p:bldP spid="22" grpId="0" build="p"/>
      <p:bldP spid="23" grpId="0" animBg="1"/>
      <p:bldP spid="24" grpId="0" build="p"/>
      <p:bldP spid="25" grpId="0" animBg="1"/>
      <p:bldP spid="2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316</Words>
  <Application>Microsoft Office PowerPoint</Application>
  <PresentationFormat>Widescreen</PresentationFormat>
  <Paragraphs>48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Calibri Light</vt:lpstr>
      <vt:lpstr>#9Slide05 Aphrodite Pro</vt:lpstr>
      <vt:lpstr>字魂17号-萌趣果冻体</vt:lpstr>
      <vt:lpstr>Calibri</vt:lpstr>
      <vt:lpstr>Cambria</vt:lpstr>
      <vt:lpstr>Times New Roman</vt:lpstr>
      <vt:lpstr>#9Slide07 HoneyCream</vt:lpstr>
      <vt:lpstr>宋体</vt:lpstr>
      <vt:lpstr>UTM Avo</vt:lpstr>
      <vt:lpstr>#9Slide07 IcielSoup of Justice</vt:lpstr>
      <vt:lpstr>SVN-Dancing Script</vt:lpstr>
      <vt:lpstr>#9Slide07 Altus</vt:lpstr>
      <vt:lpstr>SVN-Newton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au chinh</cp:lastModifiedBy>
  <cp:revision>14</cp:revision>
  <dcterms:created xsi:type="dcterms:W3CDTF">2022-09-27T11:56:22Z</dcterms:created>
  <dcterms:modified xsi:type="dcterms:W3CDTF">2025-04-10T06:26:12Z</dcterms:modified>
</cp:coreProperties>
</file>