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  <p:sldMasterId id="2147483675" r:id="rId3"/>
  </p:sldMasterIdLst>
  <p:notesMasterIdLst>
    <p:notesMasterId r:id="rId22"/>
  </p:notesMasterIdLst>
  <p:sldIdLst>
    <p:sldId id="256" r:id="rId4"/>
    <p:sldId id="265" r:id="rId5"/>
    <p:sldId id="311" r:id="rId6"/>
    <p:sldId id="313" r:id="rId7"/>
    <p:sldId id="314" r:id="rId8"/>
    <p:sldId id="312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8" r:id="rId17"/>
    <p:sldId id="329" r:id="rId18"/>
    <p:sldId id="325" r:id="rId19"/>
    <p:sldId id="326" r:id="rId20"/>
    <p:sldId id="330" r:id="rId21"/>
  </p:sldIdLst>
  <p:sldSz cx="12192000" cy="6858000"/>
  <p:notesSz cx="6858000" cy="9144000"/>
  <p:embeddedFontLst>
    <p:embeddedFont>
      <p:font typeface="M PLUS Rounded 1c" panose="020B0604020202020204" charset="0"/>
      <p:regular r:id="rId23"/>
      <p:bold r:id="rId24"/>
    </p:embeddedFont>
    <p:embeddedFont>
      <p:font typeface="#9Slide05 Bodega Script" pitchFamily="2" charset="0"/>
      <p:regular r:id="rId25"/>
    </p:embeddedFont>
    <p:embeddedFont>
      <p:font typeface="Fredoka One" panose="020B0604020202020204" charset="0"/>
      <p:regular r:id="rId26"/>
    </p:embeddedFont>
    <p:embeddedFont>
      <p:font typeface="#9Slide05 Aphrodite Pro" panose="020000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Showcard" panose="02040603050506020204" pitchFamily="18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#9Slide07 HoneyCream" pitchFamily="2" charset="0"/>
      <p:regular r:id="rId37"/>
    </p:embeddedFont>
    <p:embeddedFont>
      <p:font typeface="SVN-Gretoon" panose="02040603050506020204" pitchFamily="18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SVN-Dancing Script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2EF"/>
    <a:srgbClr val="F46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A2AF5-B4A1-4683-9169-6B3FABD0587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EE7DC-8807-4F36-9D89-E820FE9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4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05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37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02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50E6-61FD-9D14-1E69-9990A75F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A5749-0B40-F1AC-411A-22D896279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7196C-F8AC-29C0-EE58-453C74275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1874-ABE3-9B20-5CB8-ED16EAEC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5799C-F7F1-154E-3DE1-622091F3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A177B-3785-3695-92A7-3B7E618D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40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F3D5-BA23-A985-B4CF-25F76C03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12084-71C8-2A93-23C0-F368BF160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2CD05-07D5-B420-5467-C78EA0DA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01511-9BE2-E13F-F6D1-50BB71E0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AA75-0A40-2C20-9C4C-DDB8BD0A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0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A78D5-40D1-AB38-2B30-B9600F7A2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FE26E-707D-016A-042B-A27BCBECA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C4AF6-A4FC-28F0-88B2-781B6EBA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60C92-1161-BC89-DD60-CAF807A9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FAFA-06E4-A76F-BF59-904290FE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0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4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401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53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130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922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703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320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54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456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9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279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690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425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215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637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811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562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635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EB13-2031-6A50-38FF-93C68780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687EC-3218-0389-D65F-380E9F14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8359F-2A0F-2612-0839-CD6ED9E9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EC1E-09F9-86E7-DE17-3E320845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4092-D289-6658-C37D-EFAF3D17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64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88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070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438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094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829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6945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6456-2ACA-F66E-F1D6-81A2572A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3CE7-8A0F-49D9-9BB5-365CD0A1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0D23C-D5BA-3487-59CF-58D31CF2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86E82-99AA-ABB7-1622-D64DE559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1439-48E0-55A3-84EA-0034F256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06CA-0569-74DF-3C5E-4C93CDD1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D955C-266C-0B55-2563-4AD384241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EFC2B-F70C-FC06-EB2D-B9673D9C2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EB56B-88AA-1380-E64D-970CD846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E054F-9B37-C697-F53A-4497BF99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83215-CEA0-6F51-84B7-B828BDEF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5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F356-56D9-6C41-1EB7-138AA5D3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E34F9-F6E3-628B-442F-69B942E39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3E6C7-A2CB-1E74-ECCB-821248A6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E8E28-6676-A9EA-1D9D-35ECD94C8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E9941-E46D-EC9E-6DCD-F3A22DD03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06652-CE65-906C-8B96-D131BAE8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AA07A-6A05-9E1C-E959-22D45D2C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9E1A9-C73F-2746-DD5D-0D93F83B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7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F749-7145-AD32-89C8-5B49B728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804E7-BD65-1A65-4EFF-50D7F1E1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037B8-7F69-F654-A3F5-BCA52E5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54D49-0EAC-05B1-32EC-58DA166D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94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A69C07-EB58-B887-48E0-FB57E0F5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F8D0A-D8EF-B6B5-65EC-75CBBE5F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97CEB-1F5F-0DB7-5566-E43F29C6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21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79A9-DD31-3830-E4D8-4A4D1334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0096-AB93-E715-70FC-6CEB173E3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F5595-5D5D-EF8D-B17C-D1898E0F1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F0B10-C43E-E930-1505-958FFCE3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3E2BA-D22D-2540-6EF6-1A445349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B714B-3A9F-ADC5-D658-63CFE058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92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782EA7-BCF5-1116-1D12-E83052CED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806A86-CED4-0D8B-D443-08245A9D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9F61508-1D8A-12E6-F07F-64B68975CCBC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660899-1B05-16F7-BA73-051244F7D427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8F5C9D-8253-4C1C-D72E-65667E9CF45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B5C741-FD93-5995-0ED1-36E90D4A4FB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6AD5CE-08E5-31E1-8F53-E904E54A0E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F1B126-4670-0664-0C13-EE7774890BC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C89E7D-557F-FE9D-4F7B-E8EB9DDA291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C22423-6658-44D5-B2C0-9A1E3C41D6BF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B67BB3-FEA4-2466-C8CD-8348B5D0AC3E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4CBBF-35D1-8A9D-2BC4-1B04A544D51D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97101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87" r:id="rId14"/>
    <p:sldLayoutId id="2147483686" r:id="rId15"/>
    <p:sldLayoutId id="2147483685" r:id="rId16"/>
    <p:sldLayoutId id="2147483684" r:id="rId17"/>
    <p:sldLayoutId id="2147483683" r:id="rId18"/>
    <p:sldLayoutId id="2147483682" r:id="rId19"/>
    <p:sldLayoutId id="2147483681" r:id="rId20"/>
    <p:sldLayoutId id="2147483680" r:id="rId21"/>
    <p:sldLayoutId id="2147483679" r:id="rId2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007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57683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3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E518-BA91-A384-B66D-227D3568DE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BA3F0-4549-B55A-59D4-81EA9C4553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C6C1FA-42E8-13DD-34B7-A916C765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66C15-207E-6AB8-E692-C71A5451B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2941">
            <a:off x="-520298" y="420987"/>
            <a:ext cx="5637488" cy="2437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47A91-820D-32EC-8097-145B792D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272" y="465380"/>
            <a:ext cx="8311052" cy="2692399"/>
          </a:xfrm>
          <a:prstGeom prst="rect">
            <a:avLst/>
          </a:prstGeom>
        </p:spPr>
      </p:pic>
      <p:pic>
        <p:nvPicPr>
          <p:cNvPr id="12" name="Picture 11" descr="A group of kids&#10;&#10;Description automatically generated with low confidence">
            <a:extLst>
              <a:ext uri="{FF2B5EF4-FFF2-40B4-BE49-F238E27FC236}">
                <a16:creationId xmlns:a16="http://schemas.microsoft.com/office/drawing/2014/main" id="{0B81B9B9-F40A-E1FD-EA4E-346452458F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30" l="4276" r="94337">
                        <a14:foregroundMark x1="4321" y1="30040" x2="6345" y2="35401"/>
                        <a14:foregroundMark x1="16307" y1="9260" x2="16307" y2="9260"/>
                        <a14:foregroundMark x1="49625" y1="89898" x2="49625" y2="89898"/>
                        <a14:foregroundMark x1="31726" y1="89322" x2="31726" y2="89322"/>
                        <a14:foregroundMark x1="13123" y1="90474" x2="13123" y2="90474"/>
                        <a14:foregroundMark x1="52354" y1="50022" x2="52786" y2="70226"/>
                        <a14:foregroundMark x1="68933" y1="51130" x2="69229" y2="75587"/>
                        <a14:foregroundMark x1="83511" y1="49712" x2="85672" y2="70492"/>
                        <a14:foregroundMark x1="91290" y1="80904" x2="92882" y2="80062"/>
                        <a14:foregroundMark x1="93609" y1="76961" x2="94337" y2="79796"/>
                        <a14:foregroundMark x1="83511" y1="89898" x2="84376" y2="89898"/>
                        <a14:foregroundMark x1="57403" y1="85689" x2="57835" y2="88790"/>
                        <a14:foregroundMark x1="71549" y1="87373" x2="70525" y2="89322"/>
                        <a14:foregroundMark x1="92586" y1="77802" x2="93473" y2="77537"/>
                        <a14:foregroundMark x1="84512" y1="85689" x2="85103" y2="8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64869"/>
            <a:ext cx="10392508" cy="53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5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colorful, furniture&#10;&#10;Description automatically generated">
            <a:extLst>
              <a:ext uri="{FF2B5EF4-FFF2-40B4-BE49-F238E27FC236}">
                <a16:creationId xmlns:a16="http://schemas.microsoft.com/office/drawing/2014/main" id="{9BE74CE0-6333-E442-3AF7-271A34D7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group of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EC99AA7-002D-21FF-DF69-F7FB43DE4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226" y1="76444" x2="55352" y2="76444"/>
                        <a14:foregroundMark x1="70816" y1="68687" x2="80248" y2="77576"/>
                        <a14:foregroundMark x1="80574" y1="69576" x2="70964" y2="69576"/>
                        <a14:foregroundMark x1="40095" y1="74222" x2="48226" y2="74222"/>
                        <a14:foregroundMark x1="80248" y1="67556" x2="81047" y2="67556"/>
                        <a14:foregroundMark x1="81697" y1="67354" x2="81697" y2="67354"/>
                        <a14:foregroundMark x1="78770" y1="67354" x2="80396" y2="67354"/>
                        <a14:foregroundMark x1="81549" y1="66909" x2="81549" y2="66909"/>
                        <a14:foregroundMark x1="82022" y1="66909" x2="82022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0" y="960120"/>
            <a:ext cx="937182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667C7F-5B7A-D399-438D-60FD9549926F}"/>
              </a:ext>
            </a:extLst>
          </p:cNvPr>
          <p:cNvGrpSpPr/>
          <p:nvPr/>
        </p:nvGrpSpPr>
        <p:grpSpPr>
          <a:xfrm>
            <a:off x="437151" y="150791"/>
            <a:ext cx="12434788" cy="1320037"/>
            <a:chOff x="60503" y="4095202"/>
            <a:chExt cx="30934566" cy="78575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2ED4BE-FA3C-CACC-1DE5-49B25BC94E9D}"/>
                </a:ext>
              </a:extLst>
            </p:cNvPr>
            <p:cNvSpPr/>
            <p:nvPr/>
          </p:nvSpPr>
          <p:spPr>
            <a:xfrm>
              <a:off x="60503" y="4095202"/>
              <a:ext cx="28620022" cy="7857585"/>
            </a:xfrm>
            <a:custGeom>
              <a:avLst/>
              <a:gdLst>
                <a:gd name="connsiteX0" fmla="*/ 0 w 11504409"/>
                <a:gd name="connsiteY0" fmla="*/ 220011 h 1320037"/>
                <a:gd name="connsiteX1" fmla="*/ 220011 w 11504409"/>
                <a:gd name="connsiteY1" fmla="*/ 0 h 1320037"/>
                <a:gd name="connsiteX2" fmla="*/ 912991 w 11504409"/>
                <a:gd name="connsiteY2" fmla="*/ 0 h 1320037"/>
                <a:gd name="connsiteX3" fmla="*/ 1495327 w 11504409"/>
                <a:gd name="connsiteY3" fmla="*/ 0 h 1320037"/>
                <a:gd name="connsiteX4" fmla="*/ 1967019 w 11504409"/>
                <a:gd name="connsiteY4" fmla="*/ 0 h 1320037"/>
                <a:gd name="connsiteX5" fmla="*/ 2438712 w 11504409"/>
                <a:gd name="connsiteY5" fmla="*/ 0 h 1320037"/>
                <a:gd name="connsiteX6" fmla="*/ 3131692 w 11504409"/>
                <a:gd name="connsiteY6" fmla="*/ 0 h 1320037"/>
                <a:gd name="connsiteX7" fmla="*/ 3603384 w 11504409"/>
                <a:gd name="connsiteY7" fmla="*/ 0 h 1320037"/>
                <a:gd name="connsiteX8" fmla="*/ 4185720 w 11504409"/>
                <a:gd name="connsiteY8" fmla="*/ 0 h 1320037"/>
                <a:gd name="connsiteX9" fmla="*/ 4546769 w 11504409"/>
                <a:gd name="connsiteY9" fmla="*/ 0 h 1320037"/>
                <a:gd name="connsiteX10" fmla="*/ 5239749 w 11504409"/>
                <a:gd name="connsiteY10" fmla="*/ 0 h 1320037"/>
                <a:gd name="connsiteX11" fmla="*/ 6043373 w 11504409"/>
                <a:gd name="connsiteY11" fmla="*/ 0 h 1320037"/>
                <a:gd name="connsiteX12" fmla="*/ 6846996 w 11504409"/>
                <a:gd name="connsiteY12" fmla="*/ 0 h 1320037"/>
                <a:gd name="connsiteX13" fmla="*/ 7318689 w 11504409"/>
                <a:gd name="connsiteY13" fmla="*/ 0 h 1320037"/>
                <a:gd name="connsiteX14" fmla="*/ 8011669 w 11504409"/>
                <a:gd name="connsiteY14" fmla="*/ 0 h 1320037"/>
                <a:gd name="connsiteX15" fmla="*/ 8704649 w 11504409"/>
                <a:gd name="connsiteY15" fmla="*/ 0 h 1320037"/>
                <a:gd name="connsiteX16" fmla="*/ 9176341 w 11504409"/>
                <a:gd name="connsiteY16" fmla="*/ 0 h 1320037"/>
                <a:gd name="connsiteX17" fmla="*/ 9648033 w 11504409"/>
                <a:gd name="connsiteY17" fmla="*/ 0 h 1320037"/>
                <a:gd name="connsiteX18" fmla="*/ 10119726 w 11504409"/>
                <a:gd name="connsiteY18" fmla="*/ 0 h 1320037"/>
                <a:gd name="connsiteX19" fmla="*/ 11284398 w 11504409"/>
                <a:gd name="connsiteY19" fmla="*/ 0 h 1320037"/>
                <a:gd name="connsiteX20" fmla="*/ 11504409 w 11504409"/>
                <a:gd name="connsiteY20" fmla="*/ 220011 h 1320037"/>
                <a:gd name="connsiteX21" fmla="*/ 11504409 w 11504409"/>
                <a:gd name="connsiteY21" fmla="*/ 668819 h 1320037"/>
                <a:gd name="connsiteX22" fmla="*/ 11504409 w 11504409"/>
                <a:gd name="connsiteY22" fmla="*/ 1100026 h 1320037"/>
                <a:gd name="connsiteX23" fmla="*/ 11284398 w 11504409"/>
                <a:gd name="connsiteY23" fmla="*/ 1320037 h 1320037"/>
                <a:gd name="connsiteX24" fmla="*/ 10923350 w 11504409"/>
                <a:gd name="connsiteY24" fmla="*/ 1320037 h 1320037"/>
                <a:gd name="connsiteX25" fmla="*/ 10562301 w 11504409"/>
                <a:gd name="connsiteY25" fmla="*/ 1320037 h 1320037"/>
                <a:gd name="connsiteX26" fmla="*/ 9758677 w 11504409"/>
                <a:gd name="connsiteY26" fmla="*/ 1320037 h 1320037"/>
                <a:gd name="connsiteX27" fmla="*/ 9286985 w 11504409"/>
                <a:gd name="connsiteY27" fmla="*/ 1320037 h 1320037"/>
                <a:gd name="connsiteX28" fmla="*/ 8483361 w 11504409"/>
                <a:gd name="connsiteY28" fmla="*/ 1320037 h 1320037"/>
                <a:gd name="connsiteX29" fmla="*/ 8232957 w 11504409"/>
                <a:gd name="connsiteY29" fmla="*/ 1320037 h 1320037"/>
                <a:gd name="connsiteX30" fmla="*/ 7761264 w 11504409"/>
                <a:gd name="connsiteY30" fmla="*/ 1320037 h 1320037"/>
                <a:gd name="connsiteX31" fmla="*/ 7289572 w 11504409"/>
                <a:gd name="connsiteY31" fmla="*/ 1320037 h 1320037"/>
                <a:gd name="connsiteX32" fmla="*/ 6485948 w 11504409"/>
                <a:gd name="connsiteY32" fmla="*/ 1320037 h 1320037"/>
                <a:gd name="connsiteX33" fmla="*/ 6235544 w 11504409"/>
                <a:gd name="connsiteY33" fmla="*/ 1320037 h 1320037"/>
                <a:gd name="connsiteX34" fmla="*/ 5874495 w 11504409"/>
                <a:gd name="connsiteY34" fmla="*/ 1320037 h 1320037"/>
                <a:gd name="connsiteX35" fmla="*/ 5292159 w 11504409"/>
                <a:gd name="connsiteY35" fmla="*/ 1320037 h 1320037"/>
                <a:gd name="connsiteX36" fmla="*/ 4931111 w 11504409"/>
                <a:gd name="connsiteY36" fmla="*/ 1320037 h 1320037"/>
                <a:gd name="connsiteX37" fmla="*/ 4680706 w 11504409"/>
                <a:gd name="connsiteY37" fmla="*/ 1320037 h 1320037"/>
                <a:gd name="connsiteX38" fmla="*/ 4209014 w 11504409"/>
                <a:gd name="connsiteY38" fmla="*/ 1320037 h 1320037"/>
                <a:gd name="connsiteX39" fmla="*/ 3847965 w 11504409"/>
                <a:gd name="connsiteY39" fmla="*/ 1320037 h 1320037"/>
                <a:gd name="connsiteX40" fmla="*/ 3597561 w 11504409"/>
                <a:gd name="connsiteY40" fmla="*/ 1320037 h 1320037"/>
                <a:gd name="connsiteX41" fmla="*/ 2904581 w 11504409"/>
                <a:gd name="connsiteY41" fmla="*/ 1320037 h 1320037"/>
                <a:gd name="connsiteX42" fmla="*/ 2322245 w 11504409"/>
                <a:gd name="connsiteY42" fmla="*/ 1320037 h 1320037"/>
                <a:gd name="connsiteX43" fmla="*/ 1739908 w 11504409"/>
                <a:gd name="connsiteY43" fmla="*/ 1320037 h 1320037"/>
                <a:gd name="connsiteX44" fmla="*/ 1268216 w 11504409"/>
                <a:gd name="connsiteY44" fmla="*/ 1320037 h 1320037"/>
                <a:gd name="connsiteX45" fmla="*/ 796524 w 11504409"/>
                <a:gd name="connsiteY45" fmla="*/ 1320037 h 1320037"/>
                <a:gd name="connsiteX46" fmla="*/ 220011 w 11504409"/>
                <a:gd name="connsiteY46" fmla="*/ 1320037 h 1320037"/>
                <a:gd name="connsiteX47" fmla="*/ 0 w 11504409"/>
                <a:gd name="connsiteY47" fmla="*/ 1100026 h 1320037"/>
                <a:gd name="connsiteX48" fmla="*/ 0 w 11504409"/>
                <a:gd name="connsiteY48" fmla="*/ 686419 h 1320037"/>
                <a:gd name="connsiteX49" fmla="*/ 0 w 11504409"/>
                <a:gd name="connsiteY49" fmla="*/ 220011 h 132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504409" h="1320037" fill="none" extrusionOk="0">
                  <a:moveTo>
                    <a:pt x="0" y="220011"/>
                  </a:moveTo>
                  <a:cubicBezTo>
                    <a:pt x="4021" y="110862"/>
                    <a:pt x="98382" y="-17038"/>
                    <a:pt x="220011" y="0"/>
                  </a:cubicBezTo>
                  <a:cubicBezTo>
                    <a:pt x="396006" y="-80466"/>
                    <a:pt x="592248" y="46391"/>
                    <a:pt x="912991" y="0"/>
                  </a:cubicBezTo>
                  <a:cubicBezTo>
                    <a:pt x="1233734" y="-46391"/>
                    <a:pt x="1242092" y="12937"/>
                    <a:pt x="1495327" y="0"/>
                  </a:cubicBezTo>
                  <a:cubicBezTo>
                    <a:pt x="1748562" y="-12937"/>
                    <a:pt x="1839924" y="53069"/>
                    <a:pt x="1967019" y="0"/>
                  </a:cubicBezTo>
                  <a:cubicBezTo>
                    <a:pt x="2094114" y="-53069"/>
                    <a:pt x="2297438" y="34984"/>
                    <a:pt x="2438712" y="0"/>
                  </a:cubicBezTo>
                  <a:cubicBezTo>
                    <a:pt x="2579986" y="-34984"/>
                    <a:pt x="2915370" y="40526"/>
                    <a:pt x="3131692" y="0"/>
                  </a:cubicBezTo>
                  <a:cubicBezTo>
                    <a:pt x="3348014" y="-40526"/>
                    <a:pt x="3423811" y="35761"/>
                    <a:pt x="3603384" y="0"/>
                  </a:cubicBezTo>
                  <a:cubicBezTo>
                    <a:pt x="3782957" y="-35761"/>
                    <a:pt x="3934867" y="1070"/>
                    <a:pt x="4185720" y="0"/>
                  </a:cubicBezTo>
                  <a:cubicBezTo>
                    <a:pt x="4436573" y="-1070"/>
                    <a:pt x="4400968" y="34842"/>
                    <a:pt x="4546769" y="0"/>
                  </a:cubicBezTo>
                  <a:cubicBezTo>
                    <a:pt x="4692570" y="-34842"/>
                    <a:pt x="5091737" y="61200"/>
                    <a:pt x="5239749" y="0"/>
                  </a:cubicBezTo>
                  <a:cubicBezTo>
                    <a:pt x="5387761" y="-61200"/>
                    <a:pt x="5655453" y="15020"/>
                    <a:pt x="6043373" y="0"/>
                  </a:cubicBezTo>
                  <a:cubicBezTo>
                    <a:pt x="6431293" y="-15020"/>
                    <a:pt x="6583743" y="11407"/>
                    <a:pt x="6846996" y="0"/>
                  </a:cubicBezTo>
                  <a:cubicBezTo>
                    <a:pt x="7110249" y="-11407"/>
                    <a:pt x="7164820" y="55822"/>
                    <a:pt x="7318689" y="0"/>
                  </a:cubicBezTo>
                  <a:cubicBezTo>
                    <a:pt x="7472558" y="-55822"/>
                    <a:pt x="7776935" y="19882"/>
                    <a:pt x="8011669" y="0"/>
                  </a:cubicBezTo>
                  <a:cubicBezTo>
                    <a:pt x="8246403" y="-19882"/>
                    <a:pt x="8363804" y="53927"/>
                    <a:pt x="8704649" y="0"/>
                  </a:cubicBezTo>
                  <a:cubicBezTo>
                    <a:pt x="9045494" y="-53927"/>
                    <a:pt x="9007721" y="21159"/>
                    <a:pt x="9176341" y="0"/>
                  </a:cubicBezTo>
                  <a:cubicBezTo>
                    <a:pt x="9344961" y="-21159"/>
                    <a:pt x="9512848" y="4803"/>
                    <a:pt x="9648033" y="0"/>
                  </a:cubicBezTo>
                  <a:cubicBezTo>
                    <a:pt x="9783218" y="-4803"/>
                    <a:pt x="9984742" y="30791"/>
                    <a:pt x="10119726" y="0"/>
                  </a:cubicBezTo>
                  <a:cubicBezTo>
                    <a:pt x="10254710" y="-30791"/>
                    <a:pt x="10718651" y="14278"/>
                    <a:pt x="11284398" y="0"/>
                  </a:cubicBezTo>
                  <a:cubicBezTo>
                    <a:pt x="11410252" y="-30466"/>
                    <a:pt x="11522108" y="105065"/>
                    <a:pt x="11504409" y="220011"/>
                  </a:cubicBezTo>
                  <a:cubicBezTo>
                    <a:pt x="11551615" y="344336"/>
                    <a:pt x="11462719" y="541173"/>
                    <a:pt x="11504409" y="668819"/>
                  </a:cubicBezTo>
                  <a:cubicBezTo>
                    <a:pt x="11546099" y="796465"/>
                    <a:pt x="11491552" y="923401"/>
                    <a:pt x="11504409" y="1100026"/>
                  </a:cubicBezTo>
                  <a:cubicBezTo>
                    <a:pt x="11493451" y="1210378"/>
                    <a:pt x="11421045" y="1329277"/>
                    <a:pt x="11284398" y="1320037"/>
                  </a:cubicBezTo>
                  <a:cubicBezTo>
                    <a:pt x="11182931" y="1331649"/>
                    <a:pt x="11053214" y="1287062"/>
                    <a:pt x="10923350" y="1320037"/>
                  </a:cubicBezTo>
                  <a:cubicBezTo>
                    <a:pt x="10793486" y="1353012"/>
                    <a:pt x="10650393" y="1285822"/>
                    <a:pt x="10562301" y="1320037"/>
                  </a:cubicBezTo>
                  <a:cubicBezTo>
                    <a:pt x="10474209" y="1354252"/>
                    <a:pt x="10135392" y="1281193"/>
                    <a:pt x="9758677" y="1320037"/>
                  </a:cubicBezTo>
                  <a:cubicBezTo>
                    <a:pt x="9381962" y="1358881"/>
                    <a:pt x="9469195" y="1292793"/>
                    <a:pt x="9286985" y="1320037"/>
                  </a:cubicBezTo>
                  <a:cubicBezTo>
                    <a:pt x="9104775" y="1347281"/>
                    <a:pt x="8858060" y="1301401"/>
                    <a:pt x="8483361" y="1320037"/>
                  </a:cubicBezTo>
                  <a:cubicBezTo>
                    <a:pt x="8108662" y="1338673"/>
                    <a:pt x="8355744" y="1308722"/>
                    <a:pt x="8232957" y="1320037"/>
                  </a:cubicBezTo>
                  <a:cubicBezTo>
                    <a:pt x="8110170" y="1331352"/>
                    <a:pt x="7863381" y="1264881"/>
                    <a:pt x="7761264" y="1320037"/>
                  </a:cubicBezTo>
                  <a:cubicBezTo>
                    <a:pt x="7659147" y="1375193"/>
                    <a:pt x="7391634" y="1265162"/>
                    <a:pt x="7289572" y="1320037"/>
                  </a:cubicBezTo>
                  <a:cubicBezTo>
                    <a:pt x="7187510" y="1374912"/>
                    <a:pt x="6784768" y="1314772"/>
                    <a:pt x="6485948" y="1320037"/>
                  </a:cubicBezTo>
                  <a:cubicBezTo>
                    <a:pt x="6187128" y="1325302"/>
                    <a:pt x="6324328" y="1297405"/>
                    <a:pt x="6235544" y="1320037"/>
                  </a:cubicBezTo>
                  <a:cubicBezTo>
                    <a:pt x="6146760" y="1342669"/>
                    <a:pt x="5989761" y="1283830"/>
                    <a:pt x="5874495" y="1320037"/>
                  </a:cubicBezTo>
                  <a:cubicBezTo>
                    <a:pt x="5759229" y="1356244"/>
                    <a:pt x="5544054" y="1255161"/>
                    <a:pt x="5292159" y="1320037"/>
                  </a:cubicBezTo>
                  <a:cubicBezTo>
                    <a:pt x="5040264" y="1384913"/>
                    <a:pt x="5031141" y="1296537"/>
                    <a:pt x="4931111" y="1320037"/>
                  </a:cubicBezTo>
                  <a:cubicBezTo>
                    <a:pt x="4831081" y="1343537"/>
                    <a:pt x="4786899" y="1295797"/>
                    <a:pt x="4680706" y="1320037"/>
                  </a:cubicBezTo>
                  <a:cubicBezTo>
                    <a:pt x="4574513" y="1344277"/>
                    <a:pt x="4342773" y="1312720"/>
                    <a:pt x="4209014" y="1320037"/>
                  </a:cubicBezTo>
                  <a:cubicBezTo>
                    <a:pt x="4075255" y="1327354"/>
                    <a:pt x="3962373" y="1308779"/>
                    <a:pt x="3847965" y="1320037"/>
                  </a:cubicBezTo>
                  <a:cubicBezTo>
                    <a:pt x="3733557" y="1331295"/>
                    <a:pt x="3651299" y="1298479"/>
                    <a:pt x="3597561" y="1320037"/>
                  </a:cubicBezTo>
                  <a:cubicBezTo>
                    <a:pt x="3543823" y="1341595"/>
                    <a:pt x="3239313" y="1249142"/>
                    <a:pt x="2904581" y="1320037"/>
                  </a:cubicBezTo>
                  <a:cubicBezTo>
                    <a:pt x="2569849" y="1390932"/>
                    <a:pt x="2608805" y="1285629"/>
                    <a:pt x="2322245" y="1320037"/>
                  </a:cubicBezTo>
                  <a:cubicBezTo>
                    <a:pt x="2035685" y="1354445"/>
                    <a:pt x="1970117" y="1290961"/>
                    <a:pt x="1739908" y="1320037"/>
                  </a:cubicBezTo>
                  <a:cubicBezTo>
                    <a:pt x="1509699" y="1349113"/>
                    <a:pt x="1503348" y="1289952"/>
                    <a:pt x="1268216" y="1320037"/>
                  </a:cubicBezTo>
                  <a:cubicBezTo>
                    <a:pt x="1033084" y="1350122"/>
                    <a:pt x="940260" y="1278716"/>
                    <a:pt x="796524" y="1320037"/>
                  </a:cubicBezTo>
                  <a:cubicBezTo>
                    <a:pt x="652788" y="1361358"/>
                    <a:pt x="422493" y="1301698"/>
                    <a:pt x="220011" y="1320037"/>
                  </a:cubicBezTo>
                  <a:cubicBezTo>
                    <a:pt x="105412" y="1350805"/>
                    <a:pt x="33892" y="1215592"/>
                    <a:pt x="0" y="1100026"/>
                  </a:cubicBezTo>
                  <a:cubicBezTo>
                    <a:pt x="-20598" y="963127"/>
                    <a:pt x="1606" y="845351"/>
                    <a:pt x="0" y="686419"/>
                  </a:cubicBezTo>
                  <a:cubicBezTo>
                    <a:pt x="-1606" y="527487"/>
                    <a:pt x="6698" y="443799"/>
                    <a:pt x="0" y="220011"/>
                  </a:cubicBezTo>
                  <a:close/>
                </a:path>
                <a:path w="11504409" h="1320037" stroke="0" extrusionOk="0">
                  <a:moveTo>
                    <a:pt x="0" y="220011"/>
                  </a:moveTo>
                  <a:cubicBezTo>
                    <a:pt x="24087" y="105067"/>
                    <a:pt x="111796" y="27697"/>
                    <a:pt x="220011" y="0"/>
                  </a:cubicBezTo>
                  <a:cubicBezTo>
                    <a:pt x="503783" y="-12893"/>
                    <a:pt x="799090" y="45491"/>
                    <a:pt x="1023635" y="0"/>
                  </a:cubicBezTo>
                  <a:cubicBezTo>
                    <a:pt x="1248180" y="-45491"/>
                    <a:pt x="1211492" y="15576"/>
                    <a:pt x="1274039" y="0"/>
                  </a:cubicBezTo>
                  <a:cubicBezTo>
                    <a:pt x="1336586" y="-15576"/>
                    <a:pt x="1657406" y="72941"/>
                    <a:pt x="1967019" y="0"/>
                  </a:cubicBezTo>
                  <a:cubicBezTo>
                    <a:pt x="2276632" y="-72941"/>
                    <a:pt x="2156609" y="20"/>
                    <a:pt x="2328068" y="0"/>
                  </a:cubicBezTo>
                  <a:cubicBezTo>
                    <a:pt x="2499527" y="-20"/>
                    <a:pt x="2745878" y="73883"/>
                    <a:pt x="3131692" y="0"/>
                  </a:cubicBezTo>
                  <a:cubicBezTo>
                    <a:pt x="3517506" y="-73883"/>
                    <a:pt x="3657710" y="84925"/>
                    <a:pt x="3935316" y="0"/>
                  </a:cubicBezTo>
                  <a:cubicBezTo>
                    <a:pt x="4212922" y="-84925"/>
                    <a:pt x="4194429" y="28713"/>
                    <a:pt x="4296364" y="0"/>
                  </a:cubicBezTo>
                  <a:cubicBezTo>
                    <a:pt x="4398299" y="-28713"/>
                    <a:pt x="4688501" y="44740"/>
                    <a:pt x="4878700" y="0"/>
                  </a:cubicBezTo>
                  <a:cubicBezTo>
                    <a:pt x="5068899" y="-44740"/>
                    <a:pt x="5351630" y="68482"/>
                    <a:pt x="5682324" y="0"/>
                  </a:cubicBezTo>
                  <a:cubicBezTo>
                    <a:pt x="6013018" y="-68482"/>
                    <a:pt x="5936049" y="18509"/>
                    <a:pt x="6043373" y="0"/>
                  </a:cubicBezTo>
                  <a:cubicBezTo>
                    <a:pt x="6150697" y="-18509"/>
                    <a:pt x="6303562" y="20249"/>
                    <a:pt x="6515065" y="0"/>
                  </a:cubicBezTo>
                  <a:cubicBezTo>
                    <a:pt x="6726568" y="-20249"/>
                    <a:pt x="6984516" y="33774"/>
                    <a:pt x="7318689" y="0"/>
                  </a:cubicBezTo>
                  <a:cubicBezTo>
                    <a:pt x="7652862" y="-33774"/>
                    <a:pt x="7673861" y="15071"/>
                    <a:pt x="7790381" y="0"/>
                  </a:cubicBezTo>
                  <a:cubicBezTo>
                    <a:pt x="7906901" y="-15071"/>
                    <a:pt x="8282391" y="47386"/>
                    <a:pt x="8483361" y="0"/>
                  </a:cubicBezTo>
                  <a:cubicBezTo>
                    <a:pt x="8684331" y="-47386"/>
                    <a:pt x="8811482" y="66925"/>
                    <a:pt x="9065697" y="0"/>
                  </a:cubicBezTo>
                  <a:cubicBezTo>
                    <a:pt x="9319912" y="-66925"/>
                    <a:pt x="9444309" y="11825"/>
                    <a:pt x="9648033" y="0"/>
                  </a:cubicBezTo>
                  <a:cubicBezTo>
                    <a:pt x="9851757" y="-11825"/>
                    <a:pt x="10058944" y="27443"/>
                    <a:pt x="10341013" y="0"/>
                  </a:cubicBezTo>
                  <a:cubicBezTo>
                    <a:pt x="10623082" y="-27443"/>
                    <a:pt x="10837161" y="74989"/>
                    <a:pt x="11284398" y="0"/>
                  </a:cubicBezTo>
                  <a:cubicBezTo>
                    <a:pt x="11412841" y="-12910"/>
                    <a:pt x="11498391" y="82979"/>
                    <a:pt x="11504409" y="220011"/>
                  </a:cubicBezTo>
                  <a:cubicBezTo>
                    <a:pt x="11513054" y="408381"/>
                    <a:pt x="11458385" y="539663"/>
                    <a:pt x="11504409" y="633618"/>
                  </a:cubicBezTo>
                  <a:cubicBezTo>
                    <a:pt x="11550433" y="727573"/>
                    <a:pt x="11480165" y="957487"/>
                    <a:pt x="11504409" y="1100026"/>
                  </a:cubicBezTo>
                  <a:cubicBezTo>
                    <a:pt x="11469347" y="1225072"/>
                    <a:pt x="11435613" y="1326450"/>
                    <a:pt x="11284398" y="1320037"/>
                  </a:cubicBezTo>
                  <a:cubicBezTo>
                    <a:pt x="11055761" y="1374741"/>
                    <a:pt x="10676630" y="1265065"/>
                    <a:pt x="10480774" y="1320037"/>
                  </a:cubicBezTo>
                  <a:cubicBezTo>
                    <a:pt x="10284918" y="1375009"/>
                    <a:pt x="9874664" y="1228643"/>
                    <a:pt x="9677150" y="1320037"/>
                  </a:cubicBezTo>
                  <a:cubicBezTo>
                    <a:pt x="9479636" y="1411431"/>
                    <a:pt x="9310506" y="1281212"/>
                    <a:pt x="8984170" y="1320037"/>
                  </a:cubicBezTo>
                  <a:cubicBezTo>
                    <a:pt x="8657834" y="1358862"/>
                    <a:pt x="8605737" y="1309803"/>
                    <a:pt x="8291190" y="1320037"/>
                  </a:cubicBezTo>
                  <a:cubicBezTo>
                    <a:pt x="7976643" y="1330271"/>
                    <a:pt x="7712527" y="1267224"/>
                    <a:pt x="7487566" y="1320037"/>
                  </a:cubicBezTo>
                  <a:cubicBezTo>
                    <a:pt x="7262605" y="1372850"/>
                    <a:pt x="7066876" y="1310568"/>
                    <a:pt x="6905230" y="1320037"/>
                  </a:cubicBezTo>
                  <a:cubicBezTo>
                    <a:pt x="6743584" y="1329506"/>
                    <a:pt x="6777163" y="1303745"/>
                    <a:pt x="6654826" y="1320037"/>
                  </a:cubicBezTo>
                  <a:cubicBezTo>
                    <a:pt x="6532489" y="1336329"/>
                    <a:pt x="6218933" y="1314426"/>
                    <a:pt x="6072489" y="1320037"/>
                  </a:cubicBezTo>
                  <a:cubicBezTo>
                    <a:pt x="5926045" y="1325648"/>
                    <a:pt x="5629403" y="1269757"/>
                    <a:pt x="5268865" y="1320037"/>
                  </a:cubicBezTo>
                  <a:cubicBezTo>
                    <a:pt x="4908327" y="1370317"/>
                    <a:pt x="4886976" y="1273407"/>
                    <a:pt x="4686529" y="1320037"/>
                  </a:cubicBezTo>
                  <a:cubicBezTo>
                    <a:pt x="4486082" y="1366667"/>
                    <a:pt x="4540415" y="1296665"/>
                    <a:pt x="4436125" y="1320037"/>
                  </a:cubicBezTo>
                  <a:cubicBezTo>
                    <a:pt x="4331835" y="1343409"/>
                    <a:pt x="4246228" y="1290548"/>
                    <a:pt x="4185720" y="1320037"/>
                  </a:cubicBezTo>
                  <a:cubicBezTo>
                    <a:pt x="4125212" y="1349526"/>
                    <a:pt x="3777291" y="1318459"/>
                    <a:pt x="3603384" y="1320037"/>
                  </a:cubicBezTo>
                  <a:cubicBezTo>
                    <a:pt x="3429477" y="1321615"/>
                    <a:pt x="3164828" y="1295819"/>
                    <a:pt x="3021048" y="1320037"/>
                  </a:cubicBezTo>
                  <a:cubicBezTo>
                    <a:pt x="2877268" y="1344255"/>
                    <a:pt x="2846559" y="1295207"/>
                    <a:pt x="2770643" y="1320037"/>
                  </a:cubicBezTo>
                  <a:cubicBezTo>
                    <a:pt x="2694728" y="1344867"/>
                    <a:pt x="2507927" y="1280817"/>
                    <a:pt x="2298951" y="1320037"/>
                  </a:cubicBezTo>
                  <a:cubicBezTo>
                    <a:pt x="2089975" y="1359257"/>
                    <a:pt x="1933918" y="1263414"/>
                    <a:pt x="1716615" y="1320037"/>
                  </a:cubicBezTo>
                  <a:cubicBezTo>
                    <a:pt x="1499312" y="1376660"/>
                    <a:pt x="1541035" y="1302109"/>
                    <a:pt x="1466210" y="1320037"/>
                  </a:cubicBezTo>
                  <a:cubicBezTo>
                    <a:pt x="1391385" y="1337965"/>
                    <a:pt x="665283" y="1194430"/>
                    <a:pt x="220011" y="1320037"/>
                  </a:cubicBezTo>
                  <a:cubicBezTo>
                    <a:pt x="101800" y="1355442"/>
                    <a:pt x="2686" y="1197060"/>
                    <a:pt x="0" y="1100026"/>
                  </a:cubicBezTo>
                  <a:cubicBezTo>
                    <a:pt x="-23023" y="888678"/>
                    <a:pt x="33986" y="771410"/>
                    <a:pt x="0" y="660019"/>
                  </a:cubicBezTo>
                  <a:cubicBezTo>
                    <a:pt x="-33986" y="548628"/>
                    <a:pt x="5829" y="355914"/>
                    <a:pt x="0" y="220011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8C26BE-91E1-4F3C-CB63-28AF48FD1603}"/>
                </a:ext>
              </a:extLst>
            </p:cNvPr>
            <p:cNvSpPr txBox="1"/>
            <p:nvPr/>
          </p:nvSpPr>
          <p:spPr>
            <a:xfrm>
              <a:off x="520813" y="4399788"/>
              <a:ext cx="30474256" cy="7145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Wingdings" panose="05000000000000000000" pitchFamily="2" charset="2"/>
                <a:buChar char="Ø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 algn="just">
                <a:buFont typeface="Wingdings" panose="05000000000000000000" pitchFamily="2" charset="2"/>
                <a:buChar char="Ø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475D8FE-8D3D-3A5D-9F91-CC52F70C6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31" b="90315" l="5020" r="45174">
                        <a14:foregroundMark x1="12792" y1="54750" x2="21738" y2="67400"/>
                        <a14:foregroundMark x1="18063" y1="66400" x2="32735" y2="36100"/>
                        <a14:foregroundMark x1="32735" y1="36100" x2="32849" y2="35300"/>
                        <a14:foregroundMark x1="45128" y1="41800" x2="45128" y2="54750"/>
                        <a14:foregroundMark x1="35983" y1="32550" x2="30313" y2="48250"/>
                        <a14:foregroundMark x1="23105" y1="16500" x2="30912" y2="16150"/>
                        <a14:foregroundMark x1="32479" y1="16800" x2="35983" y2="21050"/>
                        <a14:foregroundMark x1="35983" y1="21050" x2="36154" y2="21600"/>
                        <a14:foregroundMark x1="38519" y1="24000" x2="41823" y2="28450"/>
                        <a14:foregroundMark x1="42194" y1="28450" x2="44103" y2="35950"/>
                        <a14:foregroundMark x1="44103" y1="35950" x2="44160" y2="37000"/>
                        <a14:foregroundMark x1="40256" y1="26050" x2="41624" y2="27400"/>
                        <a14:foregroundMark x1="42023" y1="29450" x2="44530" y2="37350"/>
                        <a14:foregroundMark x1="33248" y1="17850" x2="35185" y2="23650"/>
                        <a14:foregroundMark x1="35983" y1="27400" x2="34615" y2="50650"/>
                        <a14:foregroundMark x1="34615" y1="50650" x2="34615" y2="50650"/>
                        <a14:foregroundMark x1="36553" y1="32200" x2="38120" y2="4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" r="49807"/>
          <a:stretch/>
        </p:blipFill>
        <p:spPr>
          <a:xfrm>
            <a:off x="-99172" y="1110911"/>
            <a:ext cx="3772221" cy="4147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137A35-ECD5-C261-8431-36FC5E7282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00" b="90333" l="54096" r="94900">
                        <a14:foregroundMark x1="65556" y1="28950" x2="84644" y2="65200"/>
                        <a14:foregroundMark x1="84644" y1="65200" x2="84843" y2="65850"/>
                        <a14:foregroundMark x1="80171" y1="34400" x2="69259" y2="71650"/>
                        <a14:foregroundMark x1="80940" y1="32000" x2="77835" y2="64500"/>
                        <a14:foregroundMark x1="77835" y1="64500" x2="77835" y2="64500"/>
                        <a14:foregroundMark x1="84843" y1="53550" x2="77635" y2="75100"/>
                        <a14:foregroundMark x1="77635" y1="75100" x2="77635" y2="75100"/>
                        <a14:foregroundMark x1="74701" y1="51150" x2="67123" y2="7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5" t="3333"/>
          <a:stretch/>
        </p:blipFill>
        <p:spPr>
          <a:xfrm>
            <a:off x="8518950" y="1392175"/>
            <a:ext cx="3772221" cy="40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7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38E29B65-FE7E-9360-4421-E12E0412B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360DDAA-60AA-7B40-0BE9-832454813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1556" l="9131" r="89980">
                        <a14:foregroundMark x1="21253" y1="22667" x2="21253" y2="22667"/>
                        <a14:foregroundMark x1="20970" y1="16444" x2="34586" y2="28606"/>
                        <a14:foregroundMark x1="34909" y1="17778" x2="19636" y2="31111"/>
                        <a14:foregroundMark x1="14424" y1="18667" x2="18465" y2="31273"/>
                        <a14:foregroundMark x1="17253" y1="14384" x2="33414" y2="14182"/>
                        <a14:foregroundMark x1="33414" y1="14182" x2="36525" y2="14384"/>
                        <a14:foregroundMark x1="39636" y1="15111" x2="40566" y2="23838"/>
                        <a14:foregroundMark x1="40566" y1="23838" x2="36808" y2="34222"/>
                        <a14:foregroundMark x1="36525" y1="36444" x2="35030" y2="41172"/>
                        <a14:foregroundMark x1="21253" y1="35556" x2="33131" y2="35394"/>
                        <a14:foregroundMark x1="30465" y1="36889" x2="18141" y2="35717"/>
                        <a14:foregroundMark x1="13131" y1="45051" x2="20525" y2="40444"/>
                        <a14:foregroundMark x1="25859" y1="43394" x2="30747" y2="54667"/>
                        <a14:foregroundMark x1="18303" y1="50949" x2="26465" y2="57616"/>
                        <a14:foregroundMark x1="27354" y1="61778" x2="26020" y2="74222"/>
                        <a14:foregroundMark x1="18303" y1="69495" x2="22747" y2="59556"/>
                        <a14:foregroundMark x1="23475" y1="71717" x2="25414" y2="60000"/>
                        <a14:foregroundMark x1="23475" y1="76162" x2="19030" y2="67273"/>
                        <a14:foregroundMark x1="19030" y1="67273" x2="19030" y2="67394"/>
                        <a14:foregroundMark x1="19475" y1="91556" x2="22586" y2="88162"/>
                        <a14:foregroundMark x1="27475" y1="87394" x2="31030" y2="91556"/>
                        <a14:foregroundMark x1="24364" y1="52444" x2="24808" y2="60606"/>
                        <a14:foregroundMark x1="9131" y1="47273" x2="10020" y2="47273"/>
                        <a14:foregroundMark x1="19030" y1="21333" x2="31475" y2="28727"/>
                        <a14:foregroundMark x1="36242" y1="13939" x2="20081" y2="12606"/>
                        <a14:foregroundMark x1="35636" y1="14828" x2="38343" y2="21616"/>
                        <a14:foregroundMark x1="38343" y1="21616" x2="39192" y2="31111"/>
                        <a14:foregroundMark x1="39192" y1="31111" x2="39192" y2="31111"/>
                        <a14:foregroundMark x1="38465" y1="29616" x2="29414" y2="33778"/>
                        <a14:foregroundMark x1="14869" y1="24889" x2="20687" y2="34384"/>
                        <a14:foregroundMark x1="20687" y1="34384" x2="20808" y2="33939"/>
                        <a14:foregroundMark x1="20242" y1="33172" x2="34586" y2="29616"/>
                        <a14:foregroundMark x1="21859" y1="11838" x2="34586" y2="12727"/>
                        <a14:foregroundMark x1="19798" y1="11394" x2="14424" y2="14505"/>
                        <a14:foregroundMark x1="15192" y1="16000" x2="14869" y2="24000"/>
                        <a14:foregroundMark x1="14424" y1="27111" x2="17697" y2="32000"/>
                        <a14:foregroundMark x1="35030" y1="36444" x2="35475" y2="40283"/>
                        <a14:foregroundMark x1="34909" y1="39556" x2="34909" y2="41616"/>
                        <a14:foregroundMark x1="56081" y1="22222" x2="83636" y2="25939"/>
                        <a14:foregroundMark x1="59354" y1="15556" x2="76687" y2="19111"/>
                        <a14:foregroundMark x1="64970" y1="12283" x2="80081" y2="13697"/>
                        <a14:foregroundMark x1="80081" y1="13697" x2="80081" y2="13778"/>
                        <a14:foregroundMark x1="82909" y1="14828" x2="88485" y2="21576"/>
                        <a14:foregroundMark x1="88485" y1="21576" x2="85253" y2="26828"/>
                        <a14:foregroundMark x1="61253" y1="14384" x2="56081" y2="23394"/>
                        <a14:foregroundMark x1="56081" y1="23394" x2="62465" y2="32283"/>
                        <a14:foregroundMark x1="61859" y1="32283" x2="63475" y2="38949"/>
                        <a14:foregroundMark x1="63919" y1="12727" x2="55192" y2="16727"/>
                        <a14:foregroundMark x1="55192" y1="16727" x2="55192" y2="17051"/>
                        <a14:foregroundMark x1="56364" y1="16444" x2="54909" y2="24889"/>
                        <a14:foregroundMark x1="71798" y1="27838" x2="78020" y2="28283"/>
                        <a14:foregroundMark x1="86747" y1="24283" x2="82909" y2="30061"/>
                        <a14:foregroundMark x1="84081" y1="29939" x2="71636" y2="30949"/>
                        <a14:foregroundMark x1="54020" y1="27556" x2="64364" y2="30667"/>
                        <a14:foregroundMark x1="54747" y1="19838" x2="53576" y2="25172"/>
                        <a14:foregroundMark x1="55030" y1="16283" x2="61414" y2="13616"/>
                        <a14:foregroundMark x1="64970" y1="11717" x2="57859" y2="12162"/>
                        <a14:foregroundMark x1="56808" y1="13616" x2="54586" y2="18222"/>
                        <a14:foregroundMark x1="57859" y1="13616" x2="54141" y2="21939"/>
                        <a14:foregroundMark x1="58141" y1="13616" x2="53657" y2="20848"/>
                        <a14:foregroundMark x1="53657" y1="20848" x2="53414" y2="21939"/>
                        <a14:foregroundMark x1="52970" y1="19111" x2="53697" y2="26061"/>
                        <a14:foregroundMark x1="53697" y1="27111" x2="53576" y2="18505"/>
                        <a14:foregroundMark x1="53576" y1="18222" x2="58303" y2="13172"/>
                        <a14:foregroundMark x1="58141" y1="12606" x2="53697" y2="20727"/>
                        <a14:foregroundMark x1="53697" y1="20727" x2="53697" y2="20727"/>
                        <a14:foregroundMark x1="54141" y1="17172" x2="54303" y2="25495"/>
                        <a14:foregroundMark x1="62303" y1="36606" x2="63636" y2="40444"/>
                        <a14:foregroundMark x1="63354" y1="38061" x2="64081" y2="41495"/>
                        <a14:foregroundMark x1="53414" y1="20727" x2="53253" y2="27394"/>
                        <a14:foregroundMark x1="52646" y1="21051" x2="52364" y2="24889"/>
                        <a14:foregroundMark x1="52364" y1="21333" x2="51919" y2="24889"/>
                        <a14:foregroundMark x1="52242" y1="18949" x2="52081" y2="20000"/>
                        <a14:foregroundMark x1="57697" y1="12606" x2="52727" y2="17657"/>
                        <a14:foregroundMark x1="52727" y1="17657" x2="52081" y2="20162"/>
                        <a14:foregroundMark x1="58141" y1="12162" x2="52768" y2="18141"/>
                        <a14:foregroundMark x1="52768" y1="18141" x2="53010" y2="26545"/>
                        <a14:foregroundMark x1="53010" y1="26545" x2="53576" y2="27394"/>
                        <a14:foregroundMark x1="56364" y1="14222" x2="64525" y2="15273"/>
                        <a14:foregroundMark x1="75354" y1="44283" x2="77576" y2="56606"/>
                        <a14:foregroundMark x1="80970" y1="48283" x2="80364" y2="56889"/>
                        <a14:foregroundMark x1="72687" y1="47717" x2="73131" y2="53051"/>
                        <a14:foregroundMark x1="79030" y1="60444" x2="79192" y2="69051"/>
                        <a14:foregroundMark x1="81859" y1="72283" x2="86303" y2="81939"/>
                        <a14:foregroundMark x1="76687" y1="74949" x2="76808" y2="85333"/>
                        <a14:foregroundMark x1="86303" y1="89495" x2="89576" y2="90505"/>
                        <a14:foregroundMark x1="78747" y1="90384" x2="73859" y2="91111"/>
                        <a14:foregroundMark x1="67030" y1="71556" x2="68737" y2="67937"/>
                        <a14:foregroundMark x1="80364" y1="59394" x2="82586" y2="62667"/>
                        <a14:foregroundMark x1="86747" y1="65333" x2="87919" y2="69172"/>
                        <a14:foregroundMark x1="75030" y1="59717" x2="73253" y2="64606"/>
                        <a14:foregroundMark x1="76525" y1="61778" x2="75030" y2="74505"/>
                        <a14:foregroundMark x1="75636" y1="75838" x2="76687" y2="85616"/>
                        <a14:foregroundMark x1="82586" y1="75838" x2="85414" y2="86222"/>
                        <a14:foregroundMark x1="74020" y1="74061" x2="74020" y2="79111"/>
                        <a14:foregroundMark x1="76687" y1="86667" x2="76970" y2="90949"/>
                        <a14:foregroundMark x1="78909" y1="87273" x2="78909" y2="89939"/>
                        <a14:foregroundMark x1="85131" y1="87717" x2="85414" y2="90384"/>
                        <a14:foregroundMark x1="86303" y1="86505" x2="86303" y2="87556"/>
                        <a14:backgroundMark x1="68970" y1="66505" x2="68687" y2="67273"/>
                        <a14:backgroundMark x1="69253" y1="66384" x2="68364" y2="67717"/>
                        <a14:backgroundMark x1="68970" y1="67273" x2="68364" y2="68283"/>
                        <a14:backgroundMark x1="73697" y1="78949" x2="73697" y2="7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50" y="-497975"/>
            <a:ext cx="7853949" cy="78539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6C4350-A3E7-2162-CD9D-258F807CDF11}"/>
              </a:ext>
            </a:extLst>
          </p:cNvPr>
          <p:cNvGrpSpPr/>
          <p:nvPr/>
        </p:nvGrpSpPr>
        <p:grpSpPr>
          <a:xfrm>
            <a:off x="659861" y="5499495"/>
            <a:ext cx="10872277" cy="1061830"/>
            <a:chOff x="3923589" y="311879"/>
            <a:chExt cx="10872277" cy="10618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AE1DB4-CEA1-3513-1EC9-15D42F14CD78}"/>
                </a:ext>
              </a:extLst>
            </p:cNvPr>
            <p:cNvSpPr txBox="1"/>
            <p:nvPr/>
          </p:nvSpPr>
          <p:spPr>
            <a:xfrm>
              <a:off x="3923589" y="358046"/>
              <a:ext cx="108722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CŨ MÀ VẪN TỐT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04D81E-0FBE-36B5-E7F3-121DE9197F58}"/>
                </a:ext>
              </a:extLst>
            </p:cNvPr>
            <p:cNvSpPr txBox="1"/>
            <p:nvPr/>
          </p:nvSpPr>
          <p:spPr>
            <a:xfrm>
              <a:off x="3923589" y="311879"/>
              <a:ext cx="108722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Cũ</a:t>
              </a:r>
              <a:r>
                <a:rPr lang="en-US" sz="6000" dirty="0"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mà</a:t>
              </a:r>
              <a:r>
                <a:rPr lang="en-US" sz="6000" dirty="0"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6000" dirty="0"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tốt</a:t>
              </a:r>
              <a:endParaRPr lang="en-US" sz="6000" dirty="0">
                <a:gradFill>
                  <a:gsLst>
                    <a:gs pos="22000">
                      <a:srgbClr val="FF0000"/>
                    </a:gs>
                    <a:gs pos="87000">
                      <a:srgbClr val="00B0F0"/>
                    </a:gs>
                    <a:gs pos="49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820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AC151-C928-1519-B4FD-667AE92E1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5" t="3671" r="3214" b="1486"/>
          <a:stretch/>
        </p:blipFill>
        <p:spPr>
          <a:xfrm>
            <a:off x="7729540" y="244111"/>
            <a:ext cx="4395390" cy="264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117CFB7-4690-9F39-4BFD-28AA74E9B084}"/>
              </a:ext>
            </a:extLst>
          </p:cNvPr>
          <p:cNvGrpSpPr/>
          <p:nvPr/>
        </p:nvGrpSpPr>
        <p:grpSpPr>
          <a:xfrm>
            <a:off x="67070" y="112317"/>
            <a:ext cx="7529483" cy="4220195"/>
            <a:chOff x="60505" y="1895889"/>
            <a:chExt cx="7603680" cy="2199227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DCFB2E2-BE6D-8769-2153-EA64F7EFAF46}"/>
                </a:ext>
              </a:extLst>
            </p:cNvPr>
            <p:cNvSpPr/>
            <p:nvPr/>
          </p:nvSpPr>
          <p:spPr>
            <a:xfrm>
              <a:off x="60505" y="1895889"/>
              <a:ext cx="7603680" cy="18226984"/>
            </a:xfrm>
            <a:custGeom>
              <a:avLst/>
              <a:gdLst>
                <a:gd name="connsiteX0" fmla="*/ 0 w 7529483"/>
                <a:gd name="connsiteY0" fmla="*/ 582954 h 3497657"/>
                <a:gd name="connsiteX1" fmla="*/ 582954 w 7529483"/>
                <a:gd name="connsiteY1" fmla="*/ 0 h 3497657"/>
                <a:gd name="connsiteX2" fmla="*/ 1097825 w 7529483"/>
                <a:gd name="connsiteY2" fmla="*/ 0 h 3497657"/>
                <a:gd name="connsiteX3" fmla="*/ 1485425 w 7529483"/>
                <a:gd name="connsiteY3" fmla="*/ 0 h 3497657"/>
                <a:gd name="connsiteX4" fmla="*/ 2000296 w 7529483"/>
                <a:gd name="connsiteY4" fmla="*/ 0 h 3497657"/>
                <a:gd name="connsiteX5" fmla="*/ 2578803 w 7529483"/>
                <a:gd name="connsiteY5" fmla="*/ 0 h 3497657"/>
                <a:gd name="connsiteX6" fmla="*/ 2966402 w 7529483"/>
                <a:gd name="connsiteY6" fmla="*/ 0 h 3497657"/>
                <a:gd name="connsiteX7" fmla="*/ 3672180 w 7529483"/>
                <a:gd name="connsiteY7" fmla="*/ 0 h 3497657"/>
                <a:gd name="connsiteX8" fmla="*/ 4123416 w 7529483"/>
                <a:gd name="connsiteY8" fmla="*/ 0 h 3497657"/>
                <a:gd name="connsiteX9" fmla="*/ 4574651 w 7529483"/>
                <a:gd name="connsiteY9" fmla="*/ 0 h 3497657"/>
                <a:gd name="connsiteX10" fmla="*/ 5153158 w 7529483"/>
                <a:gd name="connsiteY10" fmla="*/ 0 h 3497657"/>
                <a:gd name="connsiteX11" fmla="*/ 5858936 w 7529483"/>
                <a:gd name="connsiteY11" fmla="*/ 0 h 3497657"/>
                <a:gd name="connsiteX12" fmla="*/ 6246536 w 7529483"/>
                <a:gd name="connsiteY12" fmla="*/ 0 h 3497657"/>
                <a:gd name="connsiteX13" fmla="*/ 6946529 w 7529483"/>
                <a:gd name="connsiteY13" fmla="*/ 0 h 3497657"/>
                <a:gd name="connsiteX14" fmla="*/ 7529483 w 7529483"/>
                <a:gd name="connsiteY14" fmla="*/ 582954 h 3497657"/>
                <a:gd name="connsiteX15" fmla="*/ 7529483 w 7529483"/>
                <a:gd name="connsiteY15" fmla="*/ 1142574 h 3497657"/>
                <a:gd name="connsiteX16" fmla="*/ 7529483 w 7529483"/>
                <a:gd name="connsiteY16" fmla="*/ 1702194 h 3497657"/>
                <a:gd name="connsiteX17" fmla="*/ 7529483 w 7529483"/>
                <a:gd name="connsiteY17" fmla="*/ 2308448 h 3497657"/>
                <a:gd name="connsiteX18" fmla="*/ 7529483 w 7529483"/>
                <a:gd name="connsiteY18" fmla="*/ 2914703 h 3497657"/>
                <a:gd name="connsiteX19" fmla="*/ 6946529 w 7529483"/>
                <a:gd name="connsiteY19" fmla="*/ 3497657 h 3497657"/>
                <a:gd name="connsiteX20" fmla="*/ 6495294 w 7529483"/>
                <a:gd name="connsiteY20" fmla="*/ 3497657 h 3497657"/>
                <a:gd name="connsiteX21" fmla="*/ 5789515 w 7529483"/>
                <a:gd name="connsiteY21" fmla="*/ 3497657 h 3497657"/>
                <a:gd name="connsiteX22" fmla="*/ 5083737 w 7529483"/>
                <a:gd name="connsiteY22" fmla="*/ 3497657 h 3497657"/>
                <a:gd name="connsiteX23" fmla="*/ 4568866 w 7529483"/>
                <a:gd name="connsiteY23" fmla="*/ 3497657 h 3497657"/>
                <a:gd name="connsiteX24" fmla="*/ 3926723 w 7529483"/>
                <a:gd name="connsiteY24" fmla="*/ 3497657 h 3497657"/>
                <a:gd name="connsiteX25" fmla="*/ 3284581 w 7529483"/>
                <a:gd name="connsiteY25" fmla="*/ 3497657 h 3497657"/>
                <a:gd name="connsiteX26" fmla="*/ 2769710 w 7529483"/>
                <a:gd name="connsiteY26" fmla="*/ 3497657 h 3497657"/>
                <a:gd name="connsiteX27" fmla="*/ 2254839 w 7529483"/>
                <a:gd name="connsiteY27" fmla="*/ 3497657 h 3497657"/>
                <a:gd name="connsiteX28" fmla="*/ 1739968 w 7529483"/>
                <a:gd name="connsiteY28" fmla="*/ 3497657 h 3497657"/>
                <a:gd name="connsiteX29" fmla="*/ 1097825 w 7529483"/>
                <a:gd name="connsiteY29" fmla="*/ 3497657 h 3497657"/>
                <a:gd name="connsiteX30" fmla="*/ 582954 w 7529483"/>
                <a:gd name="connsiteY30" fmla="*/ 3497657 h 3497657"/>
                <a:gd name="connsiteX31" fmla="*/ 0 w 7529483"/>
                <a:gd name="connsiteY31" fmla="*/ 2914703 h 3497657"/>
                <a:gd name="connsiteX32" fmla="*/ 0 w 7529483"/>
                <a:gd name="connsiteY32" fmla="*/ 2355083 h 3497657"/>
                <a:gd name="connsiteX33" fmla="*/ 0 w 7529483"/>
                <a:gd name="connsiteY33" fmla="*/ 1748829 h 3497657"/>
                <a:gd name="connsiteX34" fmla="*/ 0 w 7529483"/>
                <a:gd name="connsiteY34" fmla="*/ 1189209 h 3497657"/>
                <a:gd name="connsiteX35" fmla="*/ 0 w 7529483"/>
                <a:gd name="connsiteY35" fmla="*/ 582954 h 349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529483" h="3497657" fill="none" extrusionOk="0">
                  <a:moveTo>
                    <a:pt x="0" y="582954"/>
                  </a:moveTo>
                  <a:cubicBezTo>
                    <a:pt x="22911" y="313636"/>
                    <a:pt x="259662" y="11563"/>
                    <a:pt x="582954" y="0"/>
                  </a:cubicBezTo>
                  <a:cubicBezTo>
                    <a:pt x="739724" y="-7082"/>
                    <a:pt x="977788" y="23751"/>
                    <a:pt x="1097825" y="0"/>
                  </a:cubicBezTo>
                  <a:cubicBezTo>
                    <a:pt x="1217862" y="-23751"/>
                    <a:pt x="1363834" y="44295"/>
                    <a:pt x="1485425" y="0"/>
                  </a:cubicBezTo>
                  <a:cubicBezTo>
                    <a:pt x="1607016" y="-44295"/>
                    <a:pt x="1769138" y="54658"/>
                    <a:pt x="2000296" y="0"/>
                  </a:cubicBezTo>
                  <a:cubicBezTo>
                    <a:pt x="2231454" y="-54658"/>
                    <a:pt x="2327330" y="30243"/>
                    <a:pt x="2578803" y="0"/>
                  </a:cubicBezTo>
                  <a:cubicBezTo>
                    <a:pt x="2830276" y="-30243"/>
                    <a:pt x="2810506" y="16054"/>
                    <a:pt x="2966402" y="0"/>
                  </a:cubicBezTo>
                  <a:cubicBezTo>
                    <a:pt x="3122298" y="-16054"/>
                    <a:pt x="3420383" y="35400"/>
                    <a:pt x="3672180" y="0"/>
                  </a:cubicBezTo>
                  <a:cubicBezTo>
                    <a:pt x="3923977" y="-35400"/>
                    <a:pt x="3995294" y="26893"/>
                    <a:pt x="4123416" y="0"/>
                  </a:cubicBezTo>
                  <a:cubicBezTo>
                    <a:pt x="4251538" y="-26893"/>
                    <a:pt x="4475772" y="1225"/>
                    <a:pt x="4574651" y="0"/>
                  </a:cubicBezTo>
                  <a:cubicBezTo>
                    <a:pt x="4673531" y="-1225"/>
                    <a:pt x="5025590" y="66866"/>
                    <a:pt x="5153158" y="0"/>
                  </a:cubicBezTo>
                  <a:cubicBezTo>
                    <a:pt x="5280726" y="-66866"/>
                    <a:pt x="5605905" y="4524"/>
                    <a:pt x="5858936" y="0"/>
                  </a:cubicBezTo>
                  <a:cubicBezTo>
                    <a:pt x="6111967" y="-4524"/>
                    <a:pt x="6052752" y="681"/>
                    <a:pt x="6246536" y="0"/>
                  </a:cubicBezTo>
                  <a:cubicBezTo>
                    <a:pt x="6440320" y="-681"/>
                    <a:pt x="6654594" y="28810"/>
                    <a:pt x="6946529" y="0"/>
                  </a:cubicBezTo>
                  <a:cubicBezTo>
                    <a:pt x="7207710" y="-5915"/>
                    <a:pt x="7464588" y="288196"/>
                    <a:pt x="7529483" y="582954"/>
                  </a:cubicBezTo>
                  <a:cubicBezTo>
                    <a:pt x="7587785" y="774215"/>
                    <a:pt x="7510994" y="923264"/>
                    <a:pt x="7529483" y="1142574"/>
                  </a:cubicBezTo>
                  <a:cubicBezTo>
                    <a:pt x="7547972" y="1361884"/>
                    <a:pt x="7495621" y="1577313"/>
                    <a:pt x="7529483" y="1702194"/>
                  </a:cubicBezTo>
                  <a:cubicBezTo>
                    <a:pt x="7563345" y="1827075"/>
                    <a:pt x="7521539" y="2167034"/>
                    <a:pt x="7529483" y="2308448"/>
                  </a:cubicBezTo>
                  <a:cubicBezTo>
                    <a:pt x="7537427" y="2449862"/>
                    <a:pt x="7505562" y="2724987"/>
                    <a:pt x="7529483" y="2914703"/>
                  </a:cubicBezTo>
                  <a:cubicBezTo>
                    <a:pt x="7551969" y="3232550"/>
                    <a:pt x="7310504" y="3519439"/>
                    <a:pt x="6946529" y="3497657"/>
                  </a:cubicBezTo>
                  <a:cubicBezTo>
                    <a:pt x="6832064" y="3512145"/>
                    <a:pt x="6625872" y="3443925"/>
                    <a:pt x="6495294" y="3497657"/>
                  </a:cubicBezTo>
                  <a:cubicBezTo>
                    <a:pt x="6364717" y="3551389"/>
                    <a:pt x="5936085" y="3414864"/>
                    <a:pt x="5789515" y="3497657"/>
                  </a:cubicBezTo>
                  <a:cubicBezTo>
                    <a:pt x="5642945" y="3580450"/>
                    <a:pt x="5245805" y="3420617"/>
                    <a:pt x="5083737" y="3497657"/>
                  </a:cubicBezTo>
                  <a:cubicBezTo>
                    <a:pt x="4921669" y="3574697"/>
                    <a:pt x="4716468" y="3454963"/>
                    <a:pt x="4568866" y="3497657"/>
                  </a:cubicBezTo>
                  <a:cubicBezTo>
                    <a:pt x="4421264" y="3540351"/>
                    <a:pt x="4165272" y="3479846"/>
                    <a:pt x="3926723" y="3497657"/>
                  </a:cubicBezTo>
                  <a:cubicBezTo>
                    <a:pt x="3688174" y="3515468"/>
                    <a:pt x="3524085" y="3452755"/>
                    <a:pt x="3284581" y="3497657"/>
                  </a:cubicBezTo>
                  <a:cubicBezTo>
                    <a:pt x="3045077" y="3542559"/>
                    <a:pt x="3022104" y="3459186"/>
                    <a:pt x="2769710" y="3497657"/>
                  </a:cubicBezTo>
                  <a:cubicBezTo>
                    <a:pt x="2517316" y="3536128"/>
                    <a:pt x="2459478" y="3486093"/>
                    <a:pt x="2254839" y="3497657"/>
                  </a:cubicBezTo>
                  <a:cubicBezTo>
                    <a:pt x="2050200" y="3509221"/>
                    <a:pt x="1989922" y="3438895"/>
                    <a:pt x="1739968" y="3497657"/>
                  </a:cubicBezTo>
                  <a:cubicBezTo>
                    <a:pt x="1490014" y="3556419"/>
                    <a:pt x="1344543" y="3470334"/>
                    <a:pt x="1097825" y="3497657"/>
                  </a:cubicBezTo>
                  <a:cubicBezTo>
                    <a:pt x="851107" y="3524980"/>
                    <a:pt x="795065" y="3492673"/>
                    <a:pt x="582954" y="3497657"/>
                  </a:cubicBezTo>
                  <a:cubicBezTo>
                    <a:pt x="244772" y="3495259"/>
                    <a:pt x="-35771" y="3294212"/>
                    <a:pt x="0" y="2914703"/>
                  </a:cubicBezTo>
                  <a:cubicBezTo>
                    <a:pt x="-64440" y="2669973"/>
                    <a:pt x="46080" y="2495219"/>
                    <a:pt x="0" y="2355083"/>
                  </a:cubicBezTo>
                  <a:cubicBezTo>
                    <a:pt x="-46080" y="2214947"/>
                    <a:pt x="6303" y="1915450"/>
                    <a:pt x="0" y="1748829"/>
                  </a:cubicBezTo>
                  <a:cubicBezTo>
                    <a:pt x="-6303" y="1582208"/>
                    <a:pt x="113" y="1389116"/>
                    <a:pt x="0" y="1189209"/>
                  </a:cubicBezTo>
                  <a:cubicBezTo>
                    <a:pt x="-113" y="989302"/>
                    <a:pt x="68964" y="720641"/>
                    <a:pt x="0" y="582954"/>
                  </a:cubicBezTo>
                  <a:close/>
                </a:path>
                <a:path w="7529483" h="3497657" stroke="0" extrusionOk="0">
                  <a:moveTo>
                    <a:pt x="0" y="582954"/>
                  </a:moveTo>
                  <a:cubicBezTo>
                    <a:pt x="54180" y="275765"/>
                    <a:pt x="295411" y="71700"/>
                    <a:pt x="582954" y="0"/>
                  </a:cubicBezTo>
                  <a:cubicBezTo>
                    <a:pt x="769788" y="-81015"/>
                    <a:pt x="1115444" y="14579"/>
                    <a:pt x="1288732" y="0"/>
                  </a:cubicBezTo>
                  <a:cubicBezTo>
                    <a:pt x="1462020" y="-14579"/>
                    <a:pt x="1572820" y="3719"/>
                    <a:pt x="1676332" y="0"/>
                  </a:cubicBezTo>
                  <a:cubicBezTo>
                    <a:pt x="1779844" y="-3719"/>
                    <a:pt x="2159080" y="13167"/>
                    <a:pt x="2318474" y="0"/>
                  </a:cubicBezTo>
                  <a:cubicBezTo>
                    <a:pt x="2477868" y="-13167"/>
                    <a:pt x="2660894" y="20721"/>
                    <a:pt x="2769710" y="0"/>
                  </a:cubicBezTo>
                  <a:cubicBezTo>
                    <a:pt x="2878526" y="-20721"/>
                    <a:pt x="3278316" y="16099"/>
                    <a:pt x="3475488" y="0"/>
                  </a:cubicBezTo>
                  <a:cubicBezTo>
                    <a:pt x="3672660" y="-16099"/>
                    <a:pt x="3907747" y="78975"/>
                    <a:pt x="4181266" y="0"/>
                  </a:cubicBezTo>
                  <a:cubicBezTo>
                    <a:pt x="4454785" y="-78975"/>
                    <a:pt x="4509456" y="9884"/>
                    <a:pt x="4632502" y="0"/>
                  </a:cubicBezTo>
                  <a:cubicBezTo>
                    <a:pt x="4755548" y="-9884"/>
                    <a:pt x="4980024" y="58441"/>
                    <a:pt x="5211009" y="0"/>
                  </a:cubicBezTo>
                  <a:cubicBezTo>
                    <a:pt x="5441994" y="-58441"/>
                    <a:pt x="5593405" y="67528"/>
                    <a:pt x="5916787" y="0"/>
                  </a:cubicBezTo>
                  <a:cubicBezTo>
                    <a:pt x="6240169" y="-67528"/>
                    <a:pt x="6182411" y="21590"/>
                    <a:pt x="6368022" y="0"/>
                  </a:cubicBezTo>
                  <a:cubicBezTo>
                    <a:pt x="6553634" y="-21590"/>
                    <a:pt x="6666421" y="64105"/>
                    <a:pt x="6946529" y="0"/>
                  </a:cubicBezTo>
                  <a:cubicBezTo>
                    <a:pt x="7239099" y="59992"/>
                    <a:pt x="7512573" y="234868"/>
                    <a:pt x="7529483" y="582954"/>
                  </a:cubicBezTo>
                  <a:cubicBezTo>
                    <a:pt x="7571708" y="706968"/>
                    <a:pt x="7483799" y="933950"/>
                    <a:pt x="7529483" y="1119256"/>
                  </a:cubicBezTo>
                  <a:cubicBezTo>
                    <a:pt x="7575167" y="1304562"/>
                    <a:pt x="7477168" y="1451849"/>
                    <a:pt x="7529483" y="1702194"/>
                  </a:cubicBezTo>
                  <a:cubicBezTo>
                    <a:pt x="7581798" y="1952539"/>
                    <a:pt x="7511986" y="2115700"/>
                    <a:pt x="7529483" y="2285131"/>
                  </a:cubicBezTo>
                  <a:cubicBezTo>
                    <a:pt x="7546980" y="2454562"/>
                    <a:pt x="7454284" y="2692852"/>
                    <a:pt x="7529483" y="2914703"/>
                  </a:cubicBezTo>
                  <a:cubicBezTo>
                    <a:pt x="7591254" y="3309374"/>
                    <a:pt x="7271079" y="3471453"/>
                    <a:pt x="6946529" y="3497657"/>
                  </a:cubicBezTo>
                  <a:cubicBezTo>
                    <a:pt x="6733701" y="3530860"/>
                    <a:pt x="6590830" y="3432467"/>
                    <a:pt x="6240751" y="3497657"/>
                  </a:cubicBezTo>
                  <a:cubicBezTo>
                    <a:pt x="5890672" y="3562847"/>
                    <a:pt x="5950643" y="3437640"/>
                    <a:pt x="5725880" y="3497657"/>
                  </a:cubicBezTo>
                  <a:cubicBezTo>
                    <a:pt x="5501117" y="3557674"/>
                    <a:pt x="5407003" y="3434654"/>
                    <a:pt x="5147373" y="3497657"/>
                  </a:cubicBezTo>
                  <a:cubicBezTo>
                    <a:pt x="4887743" y="3560660"/>
                    <a:pt x="4907480" y="3495301"/>
                    <a:pt x="4759773" y="3497657"/>
                  </a:cubicBezTo>
                  <a:cubicBezTo>
                    <a:pt x="4612066" y="3500013"/>
                    <a:pt x="4351142" y="3497227"/>
                    <a:pt x="4244902" y="3497657"/>
                  </a:cubicBezTo>
                  <a:cubicBezTo>
                    <a:pt x="4138662" y="3498087"/>
                    <a:pt x="3709833" y="3420288"/>
                    <a:pt x="3539124" y="3497657"/>
                  </a:cubicBezTo>
                  <a:cubicBezTo>
                    <a:pt x="3368415" y="3575026"/>
                    <a:pt x="3143536" y="3450719"/>
                    <a:pt x="2833346" y="3497657"/>
                  </a:cubicBezTo>
                  <a:cubicBezTo>
                    <a:pt x="2523156" y="3544595"/>
                    <a:pt x="2509712" y="3475921"/>
                    <a:pt x="2191203" y="3497657"/>
                  </a:cubicBezTo>
                  <a:cubicBezTo>
                    <a:pt x="1872694" y="3519393"/>
                    <a:pt x="1687360" y="3457174"/>
                    <a:pt x="1549060" y="3497657"/>
                  </a:cubicBezTo>
                  <a:cubicBezTo>
                    <a:pt x="1410760" y="3538140"/>
                    <a:pt x="983988" y="3390235"/>
                    <a:pt x="582954" y="3497657"/>
                  </a:cubicBezTo>
                  <a:cubicBezTo>
                    <a:pt x="260271" y="3536034"/>
                    <a:pt x="-47860" y="3243271"/>
                    <a:pt x="0" y="2914703"/>
                  </a:cubicBezTo>
                  <a:cubicBezTo>
                    <a:pt x="-21405" y="2799279"/>
                    <a:pt x="54140" y="2605411"/>
                    <a:pt x="0" y="2355083"/>
                  </a:cubicBezTo>
                  <a:cubicBezTo>
                    <a:pt x="-54140" y="2104755"/>
                    <a:pt x="55721" y="2021345"/>
                    <a:pt x="0" y="1725511"/>
                  </a:cubicBezTo>
                  <a:cubicBezTo>
                    <a:pt x="-55721" y="1429677"/>
                    <a:pt x="16734" y="1384418"/>
                    <a:pt x="0" y="1142574"/>
                  </a:cubicBezTo>
                  <a:cubicBezTo>
                    <a:pt x="-16734" y="900730"/>
                    <a:pt x="60950" y="795112"/>
                    <a:pt x="0" y="582954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8DD135-CE0D-38E4-0660-50B6A0651246}"/>
                </a:ext>
              </a:extLst>
            </p:cNvPr>
            <p:cNvSpPr txBox="1"/>
            <p:nvPr/>
          </p:nvSpPr>
          <p:spPr>
            <a:xfrm>
              <a:off x="60505" y="2235716"/>
              <a:ext cx="7603680" cy="2165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Chia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>
                <a:buFontTx/>
                <a:buChar char="-"/>
              </a:pP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FF7903-1F9C-60DD-B18A-6CD1571DF6C2}"/>
              </a:ext>
            </a:extLst>
          </p:cNvPr>
          <p:cNvGrpSpPr/>
          <p:nvPr/>
        </p:nvGrpSpPr>
        <p:grpSpPr>
          <a:xfrm>
            <a:off x="220071" y="3936017"/>
            <a:ext cx="5559242" cy="2753460"/>
            <a:chOff x="60505" y="2235716"/>
            <a:chExt cx="8725080" cy="166503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A75057D-AB5C-6ACC-47EF-DEF788950795}"/>
                </a:ext>
              </a:extLst>
            </p:cNvPr>
            <p:cNvSpPr/>
            <p:nvPr/>
          </p:nvSpPr>
          <p:spPr>
            <a:xfrm>
              <a:off x="60505" y="2235716"/>
              <a:ext cx="8725080" cy="16650344"/>
            </a:xfrm>
            <a:custGeom>
              <a:avLst/>
              <a:gdLst>
                <a:gd name="connsiteX0" fmla="*/ 0 w 5559242"/>
                <a:gd name="connsiteY0" fmla="*/ 458919 h 2753460"/>
                <a:gd name="connsiteX1" fmla="*/ 458919 w 5559242"/>
                <a:gd name="connsiteY1" fmla="*/ 0 h 2753460"/>
                <a:gd name="connsiteX2" fmla="*/ 1131923 w 5559242"/>
                <a:gd name="connsiteY2" fmla="*/ 0 h 2753460"/>
                <a:gd name="connsiteX3" fmla="*/ 1712098 w 5559242"/>
                <a:gd name="connsiteY3" fmla="*/ 0 h 2753460"/>
                <a:gd name="connsiteX4" fmla="*/ 2153031 w 5559242"/>
                <a:gd name="connsiteY4" fmla="*/ 0 h 2753460"/>
                <a:gd name="connsiteX5" fmla="*/ 2593965 w 5559242"/>
                <a:gd name="connsiteY5" fmla="*/ 0 h 2753460"/>
                <a:gd name="connsiteX6" fmla="*/ 3174140 w 5559242"/>
                <a:gd name="connsiteY6" fmla="*/ 0 h 2753460"/>
                <a:gd name="connsiteX7" fmla="*/ 3754316 w 5559242"/>
                <a:gd name="connsiteY7" fmla="*/ 0 h 2753460"/>
                <a:gd name="connsiteX8" fmla="*/ 4195249 w 5559242"/>
                <a:gd name="connsiteY8" fmla="*/ 0 h 2753460"/>
                <a:gd name="connsiteX9" fmla="*/ 5100323 w 5559242"/>
                <a:gd name="connsiteY9" fmla="*/ 0 h 2753460"/>
                <a:gd name="connsiteX10" fmla="*/ 5559242 w 5559242"/>
                <a:gd name="connsiteY10" fmla="*/ 458919 h 2753460"/>
                <a:gd name="connsiteX11" fmla="*/ 5559242 w 5559242"/>
                <a:gd name="connsiteY11" fmla="*/ 917825 h 2753460"/>
                <a:gd name="connsiteX12" fmla="*/ 5559242 w 5559242"/>
                <a:gd name="connsiteY12" fmla="*/ 1340018 h 2753460"/>
                <a:gd name="connsiteX13" fmla="*/ 5559242 w 5559242"/>
                <a:gd name="connsiteY13" fmla="*/ 1762211 h 2753460"/>
                <a:gd name="connsiteX14" fmla="*/ 5559242 w 5559242"/>
                <a:gd name="connsiteY14" fmla="*/ 2294541 h 2753460"/>
                <a:gd name="connsiteX15" fmla="*/ 5100323 w 5559242"/>
                <a:gd name="connsiteY15" fmla="*/ 2753460 h 2753460"/>
                <a:gd name="connsiteX16" fmla="*/ 4659390 w 5559242"/>
                <a:gd name="connsiteY16" fmla="*/ 2753460 h 2753460"/>
                <a:gd name="connsiteX17" fmla="*/ 4125628 w 5559242"/>
                <a:gd name="connsiteY17" fmla="*/ 2753460 h 2753460"/>
                <a:gd name="connsiteX18" fmla="*/ 3545453 w 5559242"/>
                <a:gd name="connsiteY18" fmla="*/ 2753460 h 2753460"/>
                <a:gd name="connsiteX19" fmla="*/ 3011691 w 5559242"/>
                <a:gd name="connsiteY19" fmla="*/ 2753460 h 2753460"/>
                <a:gd name="connsiteX20" fmla="*/ 2477930 w 5559242"/>
                <a:gd name="connsiteY20" fmla="*/ 2753460 h 2753460"/>
                <a:gd name="connsiteX21" fmla="*/ 1851340 w 5559242"/>
                <a:gd name="connsiteY21" fmla="*/ 2753460 h 2753460"/>
                <a:gd name="connsiteX22" fmla="*/ 1317579 w 5559242"/>
                <a:gd name="connsiteY22" fmla="*/ 2753460 h 2753460"/>
                <a:gd name="connsiteX23" fmla="*/ 458919 w 5559242"/>
                <a:gd name="connsiteY23" fmla="*/ 2753460 h 2753460"/>
                <a:gd name="connsiteX24" fmla="*/ 0 w 5559242"/>
                <a:gd name="connsiteY24" fmla="*/ 2294541 h 2753460"/>
                <a:gd name="connsiteX25" fmla="*/ 0 w 5559242"/>
                <a:gd name="connsiteY25" fmla="*/ 1853992 h 2753460"/>
                <a:gd name="connsiteX26" fmla="*/ 0 w 5559242"/>
                <a:gd name="connsiteY26" fmla="*/ 1358374 h 2753460"/>
                <a:gd name="connsiteX27" fmla="*/ 0 w 5559242"/>
                <a:gd name="connsiteY27" fmla="*/ 917825 h 2753460"/>
                <a:gd name="connsiteX28" fmla="*/ 0 w 5559242"/>
                <a:gd name="connsiteY28" fmla="*/ 458919 h 275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559242" h="2753460" fill="none" extrusionOk="0">
                  <a:moveTo>
                    <a:pt x="0" y="458919"/>
                  </a:moveTo>
                  <a:cubicBezTo>
                    <a:pt x="9714" y="200358"/>
                    <a:pt x="225062" y="-16752"/>
                    <a:pt x="458919" y="0"/>
                  </a:cubicBezTo>
                  <a:cubicBezTo>
                    <a:pt x="756975" y="-23094"/>
                    <a:pt x="876822" y="67597"/>
                    <a:pt x="1131923" y="0"/>
                  </a:cubicBezTo>
                  <a:cubicBezTo>
                    <a:pt x="1387024" y="-67597"/>
                    <a:pt x="1424320" y="28000"/>
                    <a:pt x="1712098" y="0"/>
                  </a:cubicBezTo>
                  <a:cubicBezTo>
                    <a:pt x="1999876" y="-28000"/>
                    <a:pt x="2023539" y="42493"/>
                    <a:pt x="2153031" y="0"/>
                  </a:cubicBezTo>
                  <a:cubicBezTo>
                    <a:pt x="2282523" y="-42493"/>
                    <a:pt x="2375398" y="45340"/>
                    <a:pt x="2593965" y="0"/>
                  </a:cubicBezTo>
                  <a:cubicBezTo>
                    <a:pt x="2812532" y="-45340"/>
                    <a:pt x="3028866" y="52482"/>
                    <a:pt x="3174140" y="0"/>
                  </a:cubicBezTo>
                  <a:cubicBezTo>
                    <a:pt x="3319415" y="-52482"/>
                    <a:pt x="3523024" y="62943"/>
                    <a:pt x="3754316" y="0"/>
                  </a:cubicBezTo>
                  <a:cubicBezTo>
                    <a:pt x="3985608" y="-62943"/>
                    <a:pt x="3976960" y="6406"/>
                    <a:pt x="4195249" y="0"/>
                  </a:cubicBezTo>
                  <a:cubicBezTo>
                    <a:pt x="4413538" y="-6406"/>
                    <a:pt x="4664841" y="78259"/>
                    <a:pt x="5100323" y="0"/>
                  </a:cubicBezTo>
                  <a:cubicBezTo>
                    <a:pt x="5342531" y="-36455"/>
                    <a:pt x="5597895" y="207557"/>
                    <a:pt x="5559242" y="458919"/>
                  </a:cubicBezTo>
                  <a:cubicBezTo>
                    <a:pt x="5608094" y="564536"/>
                    <a:pt x="5529009" y="699017"/>
                    <a:pt x="5559242" y="917825"/>
                  </a:cubicBezTo>
                  <a:cubicBezTo>
                    <a:pt x="5589475" y="1136633"/>
                    <a:pt x="5511672" y="1152276"/>
                    <a:pt x="5559242" y="1340018"/>
                  </a:cubicBezTo>
                  <a:cubicBezTo>
                    <a:pt x="5606812" y="1527760"/>
                    <a:pt x="5525527" y="1611809"/>
                    <a:pt x="5559242" y="1762211"/>
                  </a:cubicBezTo>
                  <a:cubicBezTo>
                    <a:pt x="5592957" y="1912613"/>
                    <a:pt x="5508781" y="2080215"/>
                    <a:pt x="5559242" y="2294541"/>
                  </a:cubicBezTo>
                  <a:cubicBezTo>
                    <a:pt x="5556215" y="2540930"/>
                    <a:pt x="5376338" y="2788974"/>
                    <a:pt x="5100323" y="2753460"/>
                  </a:cubicBezTo>
                  <a:cubicBezTo>
                    <a:pt x="4970185" y="2794342"/>
                    <a:pt x="4870094" y="2742633"/>
                    <a:pt x="4659390" y="2753460"/>
                  </a:cubicBezTo>
                  <a:cubicBezTo>
                    <a:pt x="4448686" y="2764287"/>
                    <a:pt x="4371328" y="2725141"/>
                    <a:pt x="4125628" y="2753460"/>
                  </a:cubicBezTo>
                  <a:cubicBezTo>
                    <a:pt x="3879928" y="2781779"/>
                    <a:pt x="3712839" y="2720946"/>
                    <a:pt x="3545453" y="2753460"/>
                  </a:cubicBezTo>
                  <a:cubicBezTo>
                    <a:pt x="3378067" y="2785974"/>
                    <a:pt x="3251658" y="2700591"/>
                    <a:pt x="3011691" y="2753460"/>
                  </a:cubicBezTo>
                  <a:cubicBezTo>
                    <a:pt x="2771724" y="2806329"/>
                    <a:pt x="2702851" y="2725928"/>
                    <a:pt x="2477930" y="2753460"/>
                  </a:cubicBezTo>
                  <a:cubicBezTo>
                    <a:pt x="2253009" y="2780992"/>
                    <a:pt x="1988385" y="2685572"/>
                    <a:pt x="1851340" y="2753460"/>
                  </a:cubicBezTo>
                  <a:cubicBezTo>
                    <a:pt x="1714295" y="2821348"/>
                    <a:pt x="1455184" y="2717990"/>
                    <a:pt x="1317579" y="2753460"/>
                  </a:cubicBezTo>
                  <a:cubicBezTo>
                    <a:pt x="1179974" y="2788930"/>
                    <a:pt x="701819" y="2693108"/>
                    <a:pt x="458919" y="2753460"/>
                  </a:cubicBezTo>
                  <a:cubicBezTo>
                    <a:pt x="178620" y="2795539"/>
                    <a:pt x="-26952" y="2568114"/>
                    <a:pt x="0" y="2294541"/>
                  </a:cubicBezTo>
                  <a:cubicBezTo>
                    <a:pt x="-45547" y="2153115"/>
                    <a:pt x="9349" y="2031197"/>
                    <a:pt x="0" y="1853992"/>
                  </a:cubicBezTo>
                  <a:cubicBezTo>
                    <a:pt x="-9349" y="1676787"/>
                    <a:pt x="2189" y="1458972"/>
                    <a:pt x="0" y="1358374"/>
                  </a:cubicBezTo>
                  <a:cubicBezTo>
                    <a:pt x="-2189" y="1257776"/>
                    <a:pt x="10001" y="1069374"/>
                    <a:pt x="0" y="917825"/>
                  </a:cubicBezTo>
                  <a:cubicBezTo>
                    <a:pt x="-10001" y="766276"/>
                    <a:pt x="7662" y="560611"/>
                    <a:pt x="0" y="458919"/>
                  </a:cubicBezTo>
                  <a:close/>
                </a:path>
                <a:path w="5559242" h="2753460" stroke="0" extrusionOk="0">
                  <a:moveTo>
                    <a:pt x="0" y="458919"/>
                  </a:moveTo>
                  <a:cubicBezTo>
                    <a:pt x="72529" y="225235"/>
                    <a:pt x="224782" y="40246"/>
                    <a:pt x="458919" y="0"/>
                  </a:cubicBezTo>
                  <a:cubicBezTo>
                    <a:pt x="605292" y="-53199"/>
                    <a:pt x="933501" y="42954"/>
                    <a:pt x="1131923" y="0"/>
                  </a:cubicBezTo>
                  <a:cubicBezTo>
                    <a:pt x="1330345" y="-42954"/>
                    <a:pt x="1479707" y="6521"/>
                    <a:pt x="1572856" y="0"/>
                  </a:cubicBezTo>
                  <a:cubicBezTo>
                    <a:pt x="1666005" y="-6521"/>
                    <a:pt x="1999656" y="23415"/>
                    <a:pt x="2199446" y="0"/>
                  </a:cubicBezTo>
                  <a:cubicBezTo>
                    <a:pt x="2399236" y="-23415"/>
                    <a:pt x="2556099" y="47517"/>
                    <a:pt x="2686793" y="0"/>
                  </a:cubicBezTo>
                  <a:cubicBezTo>
                    <a:pt x="2817487" y="-47517"/>
                    <a:pt x="3218037" y="22382"/>
                    <a:pt x="3359797" y="0"/>
                  </a:cubicBezTo>
                  <a:cubicBezTo>
                    <a:pt x="3501557" y="-22382"/>
                    <a:pt x="3760466" y="18796"/>
                    <a:pt x="4032800" y="0"/>
                  </a:cubicBezTo>
                  <a:cubicBezTo>
                    <a:pt x="4305134" y="-18796"/>
                    <a:pt x="4278272" y="46462"/>
                    <a:pt x="4520148" y="0"/>
                  </a:cubicBezTo>
                  <a:cubicBezTo>
                    <a:pt x="4762024" y="-46462"/>
                    <a:pt x="4908951" y="62654"/>
                    <a:pt x="5100323" y="0"/>
                  </a:cubicBezTo>
                  <a:cubicBezTo>
                    <a:pt x="5299093" y="20285"/>
                    <a:pt x="5560199" y="231382"/>
                    <a:pt x="5559242" y="458919"/>
                  </a:cubicBezTo>
                  <a:cubicBezTo>
                    <a:pt x="5597877" y="571036"/>
                    <a:pt x="5528291" y="754483"/>
                    <a:pt x="5559242" y="862756"/>
                  </a:cubicBezTo>
                  <a:cubicBezTo>
                    <a:pt x="5590193" y="971029"/>
                    <a:pt x="5524889" y="1125898"/>
                    <a:pt x="5559242" y="1358374"/>
                  </a:cubicBezTo>
                  <a:cubicBezTo>
                    <a:pt x="5593595" y="1590850"/>
                    <a:pt x="5550325" y="1616200"/>
                    <a:pt x="5559242" y="1798923"/>
                  </a:cubicBezTo>
                  <a:cubicBezTo>
                    <a:pt x="5568159" y="1981646"/>
                    <a:pt x="5509883" y="2085123"/>
                    <a:pt x="5559242" y="2294541"/>
                  </a:cubicBezTo>
                  <a:cubicBezTo>
                    <a:pt x="5566215" y="2512606"/>
                    <a:pt x="5320945" y="2716655"/>
                    <a:pt x="5100323" y="2753460"/>
                  </a:cubicBezTo>
                  <a:cubicBezTo>
                    <a:pt x="4765539" y="2821308"/>
                    <a:pt x="4574634" y="2688426"/>
                    <a:pt x="4427319" y="2753460"/>
                  </a:cubicBezTo>
                  <a:cubicBezTo>
                    <a:pt x="4280004" y="2818494"/>
                    <a:pt x="4114987" y="2735145"/>
                    <a:pt x="3847144" y="2753460"/>
                  </a:cubicBezTo>
                  <a:cubicBezTo>
                    <a:pt x="3579301" y="2771775"/>
                    <a:pt x="3514538" y="2693931"/>
                    <a:pt x="3313382" y="2753460"/>
                  </a:cubicBezTo>
                  <a:cubicBezTo>
                    <a:pt x="3112226" y="2812989"/>
                    <a:pt x="2969884" y="2737138"/>
                    <a:pt x="2872449" y="2753460"/>
                  </a:cubicBezTo>
                  <a:cubicBezTo>
                    <a:pt x="2775014" y="2769782"/>
                    <a:pt x="2519562" y="2742701"/>
                    <a:pt x="2338688" y="2753460"/>
                  </a:cubicBezTo>
                  <a:cubicBezTo>
                    <a:pt x="2157814" y="2764219"/>
                    <a:pt x="1976534" y="2724041"/>
                    <a:pt x="1758512" y="2753460"/>
                  </a:cubicBezTo>
                  <a:cubicBezTo>
                    <a:pt x="1540490" y="2782879"/>
                    <a:pt x="1499703" y="2737967"/>
                    <a:pt x="1317579" y="2753460"/>
                  </a:cubicBezTo>
                  <a:cubicBezTo>
                    <a:pt x="1135455" y="2768953"/>
                    <a:pt x="860774" y="2663416"/>
                    <a:pt x="458919" y="2753460"/>
                  </a:cubicBezTo>
                  <a:cubicBezTo>
                    <a:pt x="220354" y="2756615"/>
                    <a:pt x="1654" y="2542126"/>
                    <a:pt x="0" y="2294541"/>
                  </a:cubicBezTo>
                  <a:cubicBezTo>
                    <a:pt x="-2381" y="2123972"/>
                    <a:pt x="27714" y="1983963"/>
                    <a:pt x="0" y="1872348"/>
                  </a:cubicBezTo>
                  <a:cubicBezTo>
                    <a:pt x="-27714" y="1760733"/>
                    <a:pt x="16943" y="1538271"/>
                    <a:pt x="0" y="1395086"/>
                  </a:cubicBezTo>
                  <a:cubicBezTo>
                    <a:pt x="-16943" y="1251901"/>
                    <a:pt x="57917" y="1030886"/>
                    <a:pt x="0" y="899468"/>
                  </a:cubicBezTo>
                  <a:cubicBezTo>
                    <a:pt x="-57917" y="768050"/>
                    <a:pt x="32030" y="622466"/>
                    <a:pt x="0" y="458919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034F49-5014-A2D0-7132-6EF8ED6B0543}"/>
                </a:ext>
              </a:extLst>
            </p:cNvPr>
            <p:cNvSpPr txBox="1"/>
            <p:nvPr/>
          </p:nvSpPr>
          <p:spPr>
            <a:xfrm>
              <a:off x="337850" y="2235716"/>
              <a:ext cx="8427463" cy="1356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>
                <a:buFontTx/>
                <a:buChar char="-"/>
              </a:pP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Dán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endPara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>
                <a:buFontTx/>
                <a:buChar char="-"/>
              </a:pP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Bọc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327FE0-A1B7-F5D5-BD17-2AEA8B02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210" y="2953969"/>
            <a:ext cx="6439458" cy="372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220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 descr="形状&#10;&#10;低可信度描述已自动生成">
            <a:extLst>
              <a:ext uri="{FF2B5EF4-FFF2-40B4-BE49-F238E27FC236}">
                <a16:creationId xmlns:a16="http://schemas.microsoft.com/office/drawing/2014/main" id="{0096433C-C178-71F0-0EBC-89DDEEF24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73233567-2E94-CB82-845B-BD7240FCC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r="5118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335EE8-D377-195E-9068-9E44B8E847ED}"/>
              </a:ext>
            </a:extLst>
          </p:cNvPr>
          <p:cNvGrpSpPr/>
          <p:nvPr/>
        </p:nvGrpSpPr>
        <p:grpSpPr>
          <a:xfrm>
            <a:off x="1694083" y="-1141101"/>
            <a:ext cx="9037320" cy="956435"/>
            <a:chOff x="1694083" y="-1141101"/>
            <a:chExt cx="9037320" cy="9564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9E5B3D-9899-4B84-A376-2BDFF57B7352}"/>
                </a:ext>
              </a:extLst>
            </p:cNvPr>
            <p:cNvSpPr txBox="1"/>
            <p:nvPr/>
          </p:nvSpPr>
          <p:spPr>
            <a:xfrm>
              <a:off x="1694083" y="-1107996"/>
              <a:ext cx="903732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 err="1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dirty="0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chữa</a:t>
              </a:r>
              <a:r>
                <a:rPr lang="en-US" sz="5400" b="1" dirty="0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5400" b="1" dirty="0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b="1" dirty="0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317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hỏng</a:t>
              </a:r>
              <a:endParaRPr lang="en-US" sz="5400" b="1" dirty="0">
                <a:ln w="317500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Showcard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127BD0-9493-3FB4-059D-F8E3CFC9692C}"/>
                </a:ext>
              </a:extLst>
            </p:cNvPr>
            <p:cNvSpPr txBox="1"/>
            <p:nvPr/>
          </p:nvSpPr>
          <p:spPr>
            <a:xfrm>
              <a:off x="1694083" y="-1141101"/>
              <a:ext cx="903732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 err="1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dirty="0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chữa</a:t>
              </a:r>
              <a:r>
                <a:rPr lang="en-US" sz="5400" b="1" dirty="0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5400" b="1" dirty="0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b="1" dirty="0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gradFill>
                    <a:gsLst>
                      <a:gs pos="45000">
                        <a:srgbClr val="FAC2EF"/>
                      </a:gs>
                      <a:gs pos="60000">
                        <a:schemeClr val="accent5">
                          <a:lumMod val="60000"/>
                          <a:lumOff val="40000"/>
                        </a:schemeClr>
                      </a:gs>
                      <a:gs pos="79000">
                        <a:srgbClr val="00B0F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Cambria" panose="02040503050406030204" pitchFamily="18" charset="0"/>
                </a:rPr>
                <a:t>hỏng</a:t>
              </a:r>
              <a:endParaRPr lang="en-US" sz="5400" b="1" dirty="0">
                <a:gradFill>
                  <a:gsLst>
                    <a:gs pos="45000">
                      <a:srgbClr val="FAC2EF"/>
                    </a:gs>
                    <a:gs pos="60000">
                      <a:schemeClr val="accent5">
                        <a:lumMod val="60000"/>
                        <a:lumOff val="40000"/>
                      </a:schemeClr>
                    </a:gs>
                    <a:gs pos="79000">
                      <a:srgbClr val="00B0F0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B6213D03-E5A3-6597-C464-ECA9097CD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0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93716CB3-DE29-CA46-0570-2AC82298E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1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F5D6B198-CDD7-35D1-2299-88C7172BA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2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F100B9CD-FD21-8859-EE5E-70057AA55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44580"/>
            <a:ext cx="2971448" cy="1880315"/>
          </a:xfrm>
          <a:prstGeom prst="rect">
            <a:avLst/>
          </a:prstGeom>
        </p:spPr>
      </p:pic>
      <p:pic>
        <p:nvPicPr>
          <p:cNvPr id="13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779D071-6693-0C2E-91E8-1B4D7800E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464996" y="4427343"/>
            <a:ext cx="3320408" cy="23975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7DA582-3602-B340-3254-5A0157784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326" y="133809"/>
            <a:ext cx="8070034" cy="10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45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2986D3E5-6AF0-D9C3-F91B-298A83FED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1"/>
            <a:ext cx="12242444" cy="6829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5D14C-8E05-4566-C5AA-B5531B60D0E2}"/>
              </a:ext>
            </a:extLst>
          </p:cNvPr>
          <p:cNvSpPr txBox="1"/>
          <p:nvPr/>
        </p:nvSpPr>
        <p:spPr>
          <a:xfrm>
            <a:off x="2402662" y="793474"/>
            <a:ext cx="74371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Tự</a:t>
            </a:r>
            <a:r>
              <a:rPr lang="en-US" sz="6000" b="1" dirty="0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đánh</a:t>
            </a:r>
            <a:r>
              <a:rPr lang="en-US" sz="6000" b="1" dirty="0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giá</a:t>
            </a:r>
            <a:r>
              <a:rPr lang="en-US" sz="6000" b="1" dirty="0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sau</a:t>
            </a:r>
            <a:r>
              <a:rPr lang="en-US" sz="6000" b="1" dirty="0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chủ</a:t>
            </a:r>
            <a:r>
              <a:rPr lang="en-US" sz="6000" b="1" dirty="0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đề</a:t>
            </a:r>
            <a:endParaRPr lang="en-US" sz="6000" b="1" dirty="0">
              <a:gradFill>
                <a:gsLst>
                  <a:gs pos="33000">
                    <a:srgbClr val="92D050"/>
                  </a:gs>
                  <a:gs pos="63000">
                    <a:srgbClr val="FFFF00"/>
                  </a:gs>
                  <a:gs pos="79000">
                    <a:srgbClr val="00B050"/>
                  </a:gs>
                </a:gsLst>
                <a:lin ang="5400000" scaled="1"/>
              </a:gradFill>
              <a:latin typeface="SVN-Gretoon" panose="0204060305050602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dirty="0"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dirty="0">
                <a:gradFill>
                  <a:gsLst>
                    <a:gs pos="15000">
                      <a:srgbClr val="FAC2EF"/>
                    </a:gs>
                    <a:gs pos="51000">
                      <a:srgbClr val="FFFF00"/>
                    </a:gs>
                    <a:gs pos="79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Cambria" panose="02040503050406030204" pitchFamily="18" charset="0"/>
              </a:rPr>
              <a:t>NẾP SỐNG ĐẸP</a:t>
            </a:r>
          </a:p>
        </p:txBody>
      </p:sp>
    </p:spTree>
    <p:extLst>
      <p:ext uri="{BB962C8B-B14F-4D97-AF65-F5344CB8AC3E}">
        <p14:creationId xmlns:p14="http://schemas.microsoft.com/office/powerpoint/2010/main" val="625918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3FAFF7D-6CA8-F930-A58C-3375C4162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5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7DA27C07-4609-4EFB-6847-17648F73C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7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BB71E15E-FEEE-CEDC-74D9-89FE32072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rot="12975496" flipH="1">
            <a:off x="9967916" y="-492491"/>
            <a:ext cx="3320408" cy="239755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4827090-54AB-4A76-8555-FA5E7AE83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100355"/>
              </p:ext>
            </p:extLst>
          </p:nvPr>
        </p:nvGraphicFramePr>
        <p:xfrm>
          <a:off x="574137" y="401327"/>
          <a:ext cx="11146595" cy="463192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155048">
                  <a:extLst>
                    <a:ext uri="{9D8B030D-6E8A-4147-A177-3AD203B41FA5}">
                      <a16:colId xmlns:a16="http://schemas.microsoft.com/office/drawing/2014/main" val="2983031855"/>
                    </a:ext>
                  </a:extLst>
                </a:gridCol>
                <a:gridCol w="2991547">
                  <a:extLst>
                    <a:ext uri="{9D8B030D-6E8A-4147-A177-3AD203B41FA5}">
                      <a16:colId xmlns:a16="http://schemas.microsoft.com/office/drawing/2014/main" val="2291235005"/>
                    </a:ext>
                  </a:extLst>
                </a:gridCol>
              </a:tblGrid>
              <a:tr h="13611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4000" b="1" dirty="0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đánh</a:t>
                      </a:r>
                      <a:r>
                        <a:rPr lang="en-US" sz="4000" b="1" dirty="0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4000" b="1" dirty="0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4000" b="1" dirty="0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4000" b="1" dirty="0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gradFill>
                            <a:gsLst>
                              <a:gs pos="33000">
                                <a:srgbClr val="92D050"/>
                              </a:gs>
                              <a:gs pos="63000">
                                <a:srgbClr val="FFFF00"/>
                              </a:gs>
                              <a:gs pos="79000">
                                <a:srgbClr val="00B050"/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đề</a:t>
                      </a:r>
                      <a:endParaRPr lang="en-US" sz="4000" b="1" dirty="0">
                        <a:gradFill>
                          <a:gsLst>
                            <a:gs pos="33000">
                              <a:srgbClr val="92D050"/>
                            </a:gs>
                            <a:gs pos="63000">
                              <a:srgbClr val="FFFF00"/>
                            </a:gs>
                            <a:gs pos="79000">
                              <a:srgbClr val="00B050"/>
                            </a:gs>
                          </a:gsLst>
                          <a:lin ang="5400000" scaled="1"/>
                        </a:gradFill>
                        <a:latin typeface="SVN-Gretoon" panose="0204060305050602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4000" b="1" dirty="0">
                          <a:gradFill>
                            <a:gsLst>
                              <a:gs pos="15000">
                                <a:srgbClr val="FAC2EF"/>
                              </a:gs>
                              <a:gs pos="51000">
                                <a:srgbClr val="FFFF00"/>
                              </a:gs>
                              <a:gs pos="79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NẾP SỐNG </a:t>
                      </a:r>
                      <a:r>
                        <a:rPr lang="en-US" sz="4000" b="1" dirty="0" err="1">
                          <a:gradFill>
                            <a:gsLst>
                              <a:gs pos="15000">
                                <a:srgbClr val="FAC2EF"/>
                              </a:gs>
                              <a:gs pos="51000">
                                <a:srgbClr val="FFFF00"/>
                              </a:gs>
                              <a:gs pos="79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 scaled="1"/>
                          </a:gradFill>
                          <a:latin typeface="SVN-Gretoon" panose="02040603050506020204" pitchFamily="18" charset="0"/>
                          <a:ea typeface="Cambria" panose="02040503050406030204" pitchFamily="18" charset="0"/>
                        </a:rPr>
                        <a:t>ĐẸp</a:t>
                      </a:r>
                      <a:endParaRPr lang="en-US" sz="4000" b="1" dirty="0">
                        <a:gradFill>
                          <a:gsLst>
                            <a:gs pos="15000">
                              <a:srgbClr val="FAC2EF"/>
                            </a:gs>
                            <a:gs pos="51000">
                              <a:srgbClr val="FFFF00"/>
                            </a:gs>
                            <a:gs pos="79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 scaled="1"/>
                        </a:gradFill>
                        <a:latin typeface="SVN-Gretoon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32453"/>
                  </a:ext>
                </a:extLst>
              </a:tr>
              <a:tr h="867744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16431"/>
                  </a:ext>
                </a:extLst>
              </a:tr>
              <a:tr h="1960174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định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mua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mua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tránh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lãng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phí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448991"/>
                  </a:ext>
                </a:extLst>
              </a:tr>
            </a:tbl>
          </a:graphicData>
        </a:graphic>
      </p:graphicFrame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5A24D08-A571-F6CA-F35E-9E2E4D70F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6" b="24464" l="52002" r="73231">
                        <a14:foregroundMark x1="52082" y1="12333" x2="52082" y2="12333"/>
                        <a14:foregroundMark x1="56814" y1="21957" x2="56814" y2="21957"/>
                        <a14:foregroundMark x1="61019" y1="23130" x2="61019" y2="23130"/>
                        <a14:foregroundMark x1="61383" y1="24464" x2="61383" y2="2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1" r="24106" b="74177"/>
          <a:stretch/>
        </p:blipFill>
        <p:spPr>
          <a:xfrm>
            <a:off x="275019" y="4761808"/>
            <a:ext cx="1124373" cy="1121293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0C94E272-4939-3887-3177-7915904C14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6" b="24464" l="52002" r="73231">
                        <a14:foregroundMark x1="52082" y1="12333" x2="52082" y2="12333"/>
                        <a14:foregroundMark x1="56814" y1="21957" x2="56814" y2="21957"/>
                        <a14:foregroundMark x1="61019" y1="23130" x2="61019" y2="23130"/>
                        <a14:foregroundMark x1="61383" y1="24464" x2="61383" y2="2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1" r="24106" b="74177"/>
          <a:stretch/>
        </p:blipFill>
        <p:spPr>
          <a:xfrm>
            <a:off x="3751231" y="5502811"/>
            <a:ext cx="1124373" cy="1121293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E6B3E69-D866-0418-50EF-C7EED35D7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6" b="24464" l="52002" r="73231">
                        <a14:foregroundMark x1="52082" y1="12333" x2="52082" y2="12333"/>
                        <a14:foregroundMark x1="56814" y1="21957" x2="56814" y2="21957"/>
                        <a14:foregroundMark x1="61019" y1="23130" x2="61019" y2="23130"/>
                        <a14:foregroundMark x1="61383" y1="24464" x2="61383" y2="2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1" r="24106" b="74177"/>
          <a:stretch/>
        </p:blipFill>
        <p:spPr>
          <a:xfrm>
            <a:off x="2920089" y="5502811"/>
            <a:ext cx="1124373" cy="1121293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F13E63FD-B674-7BE8-950A-907C04F20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6" b="24464" l="52002" r="73231">
                        <a14:foregroundMark x1="52082" y1="12333" x2="52082" y2="12333"/>
                        <a14:foregroundMark x1="56814" y1="21957" x2="56814" y2="21957"/>
                        <a14:foregroundMark x1="61019" y1="23130" x2="61019" y2="23130"/>
                        <a14:foregroundMark x1="61383" y1="24464" x2="61383" y2="2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1" r="24106" b="74177"/>
          <a:stretch/>
        </p:blipFill>
        <p:spPr>
          <a:xfrm>
            <a:off x="6710628" y="5814522"/>
            <a:ext cx="1124373" cy="1121293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A64489F-DA56-D812-296F-7B3AC6FF7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6" b="24464" l="52002" r="73231">
                        <a14:foregroundMark x1="52082" y1="12333" x2="52082" y2="12333"/>
                        <a14:foregroundMark x1="56814" y1="21957" x2="56814" y2="21957"/>
                        <a14:foregroundMark x1="61019" y1="23130" x2="61019" y2="23130"/>
                        <a14:foregroundMark x1="61383" y1="24464" x2="61383" y2="2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1" r="24106" b="74177"/>
          <a:stretch/>
        </p:blipFill>
        <p:spPr>
          <a:xfrm>
            <a:off x="7540185" y="5788117"/>
            <a:ext cx="1124373" cy="1121293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24F1E67-1ACB-CC7F-78DC-B8FC3737C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6" b="24464" l="52002" r="73231">
                        <a14:foregroundMark x1="52082" y1="12333" x2="52082" y2="12333"/>
                        <a14:foregroundMark x1="56814" y1="21957" x2="56814" y2="21957"/>
                        <a14:foregroundMark x1="61019" y1="23130" x2="61019" y2="23130"/>
                        <a14:foregroundMark x1="61383" y1="24464" x2="61383" y2="2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1" r="24106" b="74177"/>
          <a:stretch/>
        </p:blipFill>
        <p:spPr>
          <a:xfrm>
            <a:off x="8353494" y="5814522"/>
            <a:ext cx="1124373" cy="11212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E96131-4104-CFEF-66E4-ACFB6949BCAB}"/>
              </a:ext>
            </a:extLst>
          </p:cNvPr>
          <p:cNvSpPr txBox="1"/>
          <p:nvPr/>
        </p:nvSpPr>
        <p:spPr>
          <a:xfrm>
            <a:off x="949600" y="5117171"/>
            <a:ext cx="3837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5565"/>
              </a:buClr>
              <a:buSzPts val="44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hoàn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thành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AF923-DC5D-1222-13BC-B389966EEEAB}"/>
              </a:ext>
            </a:extLst>
          </p:cNvPr>
          <p:cNvSpPr txBox="1"/>
          <p:nvPr/>
        </p:nvSpPr>
        <p:spPr>
          <a:xfrm>
            <a:off x="3751231" y="5825976"/>
            <a:ext cx="3837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5565"/>
              </a:buClr>
              <a:buSzPts val="4400"/>
              <a:buFont typeface="Arial"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SVN-Dancing Script" panose="02040603050506020204" pitchFamily="18" charset="0"/>
                <a:cs typeface="Arial"/>
                <a:sym typeface="Arial"/>
              </a:rPr>
              <a:t>H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thành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A43524-3BEC-761D-52A9-03AFED3E0444}"/>
              </a:ext>
            </a:extLst>
          </p:cNvPr>
          <p:cNvSpPr txBox="1"/>
          <p:nvPr/>
        </p:nvSpPr>
        <p:spPr>
          <a:xfrm>
            <a:off x="8664558" y="6222435"/>
            <a:ext cx="3837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5565"/>
              </a:buClr>
              <a:buSzPts val="4400"/>
              <a:buFont typeface="Arial"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SVN-Dancing Script" panose="02040603050506020204" pitchFamily="18" charset="0"/>
                <a:cs typeface="Arial"/>
                <a:sym typeface="Arial"/>
              </a:rPr>
              <a:t>H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thành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tốt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82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3894" y="562222"/>
            <a:ext cx="8811819" cy="550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1089" y="5505804"/>
            <a:ext cx="3075898" cy="112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"/>
          <p:cNvSpPr txBox="1"/>
          <p:nvPr/>
        </p:nvSpPr>
        <p:spPr>
          <a:xfrm>
            <a:off x="4611725" y="687860"/>
            <a:ext cx="4883480" cy="12311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0"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Thư khen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60" name="Google Shape;160;p2"/>
          <p:cNvGrpSpPr/>
          <p:nvPr/>
        </p:nvGrpSpPr>
        <p:grpSpPr>
          <a:xfrm>
            <a:off x="4900084" y="1739599"/>
            <a:ext cx="5944546" cy="1539247"/>
            <a:chOff x="2467681" y="1304504"/>
            <a:chExt cx="13712742" cy="1539247"/>
          </a:xfrm>
        </p:grpSpPr>
        <p:sp>
          <p:nvSpPr>
            <p:cNvPr id="161" name="Google Shape;161;p2"/>
            <p:cNvSpPr txBox="1"/>
            <p:nvPr/>
          </p:nvSpPr>
          <p:spPr>
            <a:xfrm>
              <a:off x="2467681" y="2105087"/>
              <a:ext cx="13712742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4800"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rPr>
                <a:t>……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 txBox="1"/>
            <p:nvPr/>
          </p:nvSpPr>
          <p:spPr>
            <a:xfrm>
              <a:off x="3785849" y="1304504"/>
              <a:ext cx="10195063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rPr>
                <a:t>Chúc mừng em</a:t>
              </a:r>
              <a:endPara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64" name="Google Shape;16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93156">
            <a:off x="620428" y="1958612"/>
            <a:ext cx="645578" cy="63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099045">
            <a:off x="9980688" y="1215033"/>
            <a:ext cx="854016" cy="83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3500929" y="6098114"/>
            <a:ext cx="499925" cy="53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3376612" y="937823"/>
            <a:ext cx="499925" cy="53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9650198" y="5113952"/>
            <a:ext cx="499925" cy="532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2"/>
          <p:cNvGrpSpPr/>
          <p:nvPr/>
        </p:nvGrpSpPr>
        <p:grpSpPr>
          <a:xfrm>
            <a:off x="2603947" y="914400"/>
            <a:ext cx="157328" cy="1352193"/>
            <a:chOff x="2321768" y="534746"/>
            <a:chExt cx="157328" cy="1352193"/>
          </a:xfrm>
        </p:grpSpPr>
        <p:sp>
          <p:nvSpPr>
            <p:cNvPr id="170" name="Google Shape;170;p2"/>
            <p:cNvSpPr/>
            <p:nvPr/>
          </p:nvSpPr>
          <p:spPr>
            <a:xfrm>
              <a:off x="2321768" y="173872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321768" y="149792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321768" y="125713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321768" y="101633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321768" y="77554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321768" y="53474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 rot="-5400000">
            <a:off x="4287688" y="4476380"/>
            <a:ext cx="172200" cy="2312208"/>
            <a:chOff x="2321768" y="-184474"/>
            <a:chExt cx="172200" cy="2312208"/>
          </a:xfrm>
        </p:grpSpPr>
        <p:sp>
          <p:nvSpPr>
            <p:cNvPr id="177" name="Google Shape;177;p2"/>
            <p:cNvSpPr/>
            <p:nvPr/>
          </p:nvSpPr>
          <p:spPr>
            <a:xfrm>
              <a:off x="2321768" y="197951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321768" y="173872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321768" y="149792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321768" y="125713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321768" y="101633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321768" y="77554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321768" y="53474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330665" y="29946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333653" y="57493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336640" y="-184474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7" name="Google Shape;187;p2"/>
          <p:cNvGrpSpPr/>
          <p:nvPr/>
        </p:nvGrpSpPr>
        <p:grpSpPr>
          <a:xfrm>
            <a:off x="8033737" y="737019"/>
            <a:ext cx="2556165" cy="163940"/>
            <a:chOff x="3984687" y="279398"/>
            <a:chExt cx="2556165" cy="163940"/>
          </a:xfrm>
        </p:grpSpPr>
        <p:grpSp>
          <p:nvGrpSpPr>
            <p:cNvPr id="188" name="Google Shape;188;p2"/>
            <p:cNvGrpSpPr/>
            <p:nvPr/>
          </p:nvGrpSpPr>
          <p:grpSpPr>
            <a:xfrm rot="-5400000">
              <a:off x="4220927" y="43158"/>
              <a:ext cx="157328" cy="629808"/>
              <a:chOff x="2321768" y="1738721"/>
              <a:chExt cx="157328" cy="629808"/>
            </a:xfrm>
          </p:grpSpPr>
          <p:sp>
            <p:nvSpPr>
              <p:cNvPr id="189" name="Google Shape;189;p2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2" name="Google Shape;192;p2"/>
            <p:cNvGrpSpPr/>
            <p:nvPr/>
          </p:nvGrpSpPr>
          <p:grpSpPr>
            <a:xfrm rot="-5400000">
              <a:off x="5545297" y="-552218"/>
              <a:ext cx="157328" cy="1833783"/>
              <a:chOff x="2321768" y="293951"/>
              <a:chExt cx="157328" cy="1833783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201;p2"/>
          <p:cNvGrpSpPr/>
          <p:nvPr/>
        </p:nvGrpSpPr>
        <p:grpSpPr>
          <a:xfrm rot="5400000">
            <a:off x="9274273" y="3948161"/>
            <a:ext cx="3044455" cy="163938"/>
            <a:chOff x="3737192" y="279399"/>
            <a:chExt cx="3044455" cy="163938"/>
          </a:xfrm>
        </p:grpSpPr>
        <p:grpSp>
          <p:nvGrpSpPr>
            <p:cNvPr id="202" name="Google Shape;202;p2"/>
            <p:cNvGrpSpPr/>
            <p:nvPr/>
          </p:nvGrpSpPr>
          <p:grpSpPr>
            <a:xfrm rot="-5400000">
              <a:off x="4097179" y="-80588"/>
              <a:ext cx="157328" cy="877302"/>
              <a:chOff x="2321768" y="1491227"/>
              <a:chExt cx="157328" cy="877302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321768" y="1491227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oogle Shape;207;p2"/>
            <p:cNvGrpSpPr/>
            <p:nvPr/>
          </p:nvGrpSpPr>
          <p:grpSpPr>
            <a:xfrm rot="-5400000">
              <a:off x="5665694" y="-672616"/>
              <a:ext cx="157328" cy="2074578"/>
              <a:chOff x="2321768" y="293951"/>
              <a:chExt cx="157328" cy="2074578"/>
            </a:xfrm>
          </p:grpSpPr>
          <p:sp>
            <p:nvSpPr>
              <p:cNvPr id="208" name="Google Shape;208;p2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7" name="Google Shape;21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5992352" y="3138710"/>
            <a:ext cx="232618" cy="247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"/>
          <p:cNvSpPr txBox="1"/>
          <p:nvPr/>
        </p:nvSpPr>
        <p:spPr>
          <a:xfrm>
            <a:off x="3217684" y="3357999"/>
            <a:ext cx="727978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5565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Đạt Top  “Ngôi sao sáng”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5565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Tuần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8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pic>
        <p:nvPicPr>
          <p:cNvPr id="219" name="Google Shape;21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0435" y="2322440"/>
            <a:ext cx="2821075" cy="457387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20" name="Google Shape;220;p2"/>
          <p:cNvSpPr txBox="1"/>
          <p:nvPr/>
        </p:nvSpPr>
        <p:spPr>
          <a:xfrm>
            <a:off x="3639470" y="5436513"/>
            <a:ext cx="67818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…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221" name="Google Shape;221;p2"/>
          <p:cNvSpPr txBox="1"/>
          <p:nvPr/>
        </p:nvSpPr>
        <p:spPr>
          <a:xfrm>
            <a:off x="3589554" y="8549084"/>
            <a:ext cx="678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quynh_trang17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68" name="Google Shape;91;p1"/>
          <p:cNvSpPr txBox="1"/>
          <p:nvPr/>
        </p:nvSpPr>
        <p:spPr>
          <a:xfrm>
            <a:off x="3493199" y="4858519"/>
            <a:ext cx="67818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Đà Nẵng, ngày 18 tháng 10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năm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2022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458220" y="1880837"/>
            <a:ext cx="1774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Lớp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3/…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77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3894" y="562222"/>
            <a:ext cx="8811819" cy="550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1089" y="5505804"/>
            <a:ext cx="3075898" cy="112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"/>
          <p:cNvSpPr txBox="1"/>
          <p:nvPr/>
        </p:nvSpPr>
        <p:spPr>
          <a:xfrm>
            <a:off x="4611725" y="687860"/>
            <a:ext cx="4883480" cy="12311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0"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Thư khen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60" name="Google Shape;160;p2"/>
          <p:cNvGrpSpPr/>
          <p:nvPr/>
        </p:nvGrpSpPr>
        <p:grpSpPr>
          <a:xfrm>
            <a:off x="4900084" y="1739599"/>
            <a:ext cx="5944546" cy="1539247"/>
            <a:chOff x="2467681" y="1304504"/>
            <a:chExt cx="13712742" cy="1539247"/>
          </a:xfrm>
        </p:grpSpPr>
        <p:sp>
          <p:nvSpPr>
            <p:cNvPr id="161" name="Google Shape;161;p2"/>
            <p:cNvSpPr txBox="1"/>
            <p:nvPr/>
          </p:nvSpPr>
          <p:spPr>
            <a:xfrm>
              <a:off x="2467681" y="2105087"/>
              <a:ext cx="13712742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4800"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rPr>
                <a:t>……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 txBox="1"/>
            <p:nvPr/>
          </p:nvSpPr>
          <p:spPr>
            <a:xfrm>
              <a:off x="3785849" y="1304504"/>
              <a:ext cx="10195063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rPr>
                <a:t>Chúc mừng em</a:t>
              </a:r>
              <a:endPara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64" name="Google Shape;16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93156">
            <a:off x="620428" y="1958612"/>
            <a:ext cx="645578" cy="63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099045">
            <a:off x="9980688" y="1215033"/>
            <a:ext cx="854016" cy="83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3500929" y="6098114"/>
            <a:ext cx="499925" cy="53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3376612" y="937823"/>
            <a:ext cx="499925" cy="53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9650198" y="5113952"/>
            <a:ext cx="499925" cy="532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2"/>
          <p:cNvGrpSpPr/>
          <p:nvPr/>
        </p:nvGrpSpPr>
        <p:grpSpPr>
          <a:xfrm>
            <a:off x="2603947" y="914400"/>
            <a:ext cx="157328" cy="1352193"/>
            <a:chOff x="2321768" y="534746"/>
            <a:chExt cx="157328" cy="1352193"/>
          </a:xfrm>
        </p:grpSpPr>
        <p:sp>
          <p:nvSpPr>
            <p:cNvPr id="170" name="Google Shape;170;p2"/>
            <p:cNvSpPr/>
            <p:nvPr/>
          </p:nvSpPr>
          <p:spPr>
            <a:xfrm>
              <a:off x="2321768" y="173872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321768" y="149792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321768" y="125713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321768" y="101633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321768" y="77554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321768" y="53474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 rot="-5400000">
            <a:off x="4287688" y="4476380"/>
            <a:ext cx="172200" cy="2312208"/>
            <a:chOff x="2321768" y="-184474"/>
            <a:chExt cx="172200" cy="2312208"/>
          </a:xfrm>
        </p:grpSpPr>
        <p:sp>
          <p:nvSpPr>
            <p:cNvPr id="177" name="Google Shape;177;p2"/>
            <p:cNvSpPr/>
            <p:nvPr/>
          </p:nvSpPr>
          <p:spPr>
            <a:xfrm>
              <a:off x="2321768" y="197951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321768" y="173872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321768" y="149792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321768" y="125713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321768" y="101633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321768" y="77554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321768" y="534746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330665" y="299461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333653" y="57493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336640" y="-184474"/>
              <a:ext cx="157328" cy="1482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7" name="Google Shape;187;p2"/>
          <p:cNvGrpSpPr/>
          <p:nvPr/>
        </p:nvGrpSpPr>
        <p:grpSpPr>
          <a:xfrm>
            <a:off x="8033737" y="737019"/>
            <a:ext cx="2556165" cy="163940"/>
            <a:chOff x="3984687" y="279398"/>
            <a:chExt cx="2556165" cy="163940"/>
          </a:xfrm>
        </p:grpSpPr>
        <p:grpSp>
          <p:nvGrpSpPr>
            <p:cNvPr id="188" name="Google Shape;188;p2"/>
            <p:cNvGrpSpPr/>
            <p:nvPr/>
          </p:nvGrpSpPr>
          <p:grpSpPr>
            <a:xfrm rot="-5400000">
              <a:off x="4220927" y="43158"/>
              <a:ext cx="157328" cy="629808"/>
              <a:chOff x="2321768" y="1738721"/>
              <a:chExt cx="157328" cy="629808"/>
            </a:xfrm>
          </p:grpSpPr>
          <p:sp>
            <p:nvSpPr>
              <p:cNvPr id="189" name="Google Shape;189;p2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2" name="Google Shape;192;p2"/>
            <p:cNvGrpSpPr/>
            <p:nvPr/>
          </p:nvGrpSpPr>
          <p:grpSpPr>
            <a:xfrm rot="-5400000">
              <a:off x="5545297" y="-552218"/>
              <a:ext cx="157328" cy="1833783"/>
              <a:chOff x="2321768" y="293951"/>
              <a:chExt cx="157328" cy="1833783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201;p2"/>
          <p:cNvGrpSpPr/>
          <p:nvPr/>
        </p:nvGrpSpPr>
        <p:grpSpPr>
          <a:xfrm rot="5400000">
            <a:off x="9274273" y="3948161"/>
            <a:ext cx="3044455" cy="163938"/>
            <a:chOff x="3737192" y="279399"/>
            <a:chExt cx="3044455" cy="163938"/>
          </a:xfrm>
        </p:grpSpPr>
        <p:grpSp>
          <p:nvGrpSpPr>
            <p:cNvPr id="202" name="Google Shape;202;p2"/>
            <p:cNvGrpSpPr/>
            <p:nvPr/>
          </p:nvGrpSpPr>
          <p:grpSpPr>
            <a:xfrm rot="-5400000">
              <a:off x="4097179" y="-80588"/>
              <a:ext cx="157328" cy="877302"/>
              <a:chOff x="2321768" y="1491227"/>
              <a:chExt cx="157328" cy="877302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321768" y="1491227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oogle Shape;207;p2"/>
            <p:cNvGrpSpPr/>
            <p:nvPr/>
          </p:nvGrpSpPr>
          <p:grpSpPr>
            <a:xfrm rot="-5400000">
              <a:off x="5665694" y="-672616"/>
              <a:ext cx="157328" cy="2074578"/>
              <a:chOff x="2321768" y="293951"/>
              <a:chExt cx="157328" cy="2074578"/>
            </a:xfrm>
          </p:grpSpPr>
          <p:sp>
            <p:nvSpPr>
              <p:cNvPr id="208" name="Google Shape;208;p2"/>
              <p:cNvSpPr/>
              <p:nvPr/>
            </p:nvSpPr>
            <p:spPr>
              <a:xfrm>
                <a:off x="2321768" y="222031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321768" y="197951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321768" y="173872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321768" y="149792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321768" y="125713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321768" y="101633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321768" y="77554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321768" y="534746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321768" y="293951"/>
                <a:ext cx="157328" cy="14821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Dancing Script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7" name="Google Shape;21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1999">
            <a:off x="5992352" y="3138710"/>
            <a:ext cx="232618" cy="247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"/>
          <p:cNvSpPr txBox="1"/>
          <p:nvPr/>
        </p:nvSpPr>
        <p:spPr>
          <a:xfrm>
            <a:off x="3217684" y="3357999"/>
            <a:ext cx="727978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5565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Đạt Top  “Ngôi sao sáng”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5565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Tuần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8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220" name="Google Shape;220;p2"/>
          <p:cNvSpPr txBox="1"/>
          <p:nvPr/>
        </p:nvSpPr>
        <p:spPr>
          <a:xfrm>
            <a:off x="3639470" y="5436513"/>
            <a:ext cx="67818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…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221" name="Google Shape;221;p2"/>
          <p:cNvSpPr txBox="1"/>
          <p:nvPr/>
        </p:nvSpPr>
        <p:spPr>
          <a:xfrm>
            <a:off x="3589554" y="8549084"/>
            <a:ext cx="678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quynh_trang17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68" name="Google Shape;91;p1"/>
          <p:cNvSpPr txBox="1"/>
          <p:nvPr/>
        </p:nvSpPr>
        <p:spPr>
          <a:xfrm>
            <a:off x="3493199" y="4858519"/>
            <a:ext cx="67818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Đà Nẵng, ngày 18 tháng 10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năm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2022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ancing Script" panose="02040603050506020204" pitchFamily="18" charset="0"/>
              <a:cs typeface="Arial"/>
              <a:sym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458220" y="1880837"/>
            <a:ext cx="1774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Lớp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SVN-Dancing Script" panose="02040603050506020204" pitchFamily="18" charset="0"/>
                <a:cs typeface="Arial"/>
                <a:sym typeface="Arial"/>
              </a:rPr>
              <a:t> 3/…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50;p1">
            <a:extLst>
              <a:ext uri="{FF2B5EF4-FFF2-40B4-BE49-F238E27FC236}">
                <a16:creationId xmlns:a16="http://schemas.microsoft.com/office/drawing/2014/main" id="{59C04D44-8E02-8F9D-4E74-0056C6A9777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50659" y="2095010"/>
            <a:ext cx="2635537" cy="46047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322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43AAB33D-625B-5C25-B3B7-5D31C2D08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200;p29">
            <a:extLst>
              <a:ext uri="{FF2B5EF4-FFF2-40B4-BE49-F238E27FC236}">
                <a16:creationId xmlns:a16="http://schemas.microsoft.com/office/drawing/2014/main" id="{1DECCD86-2823-46E0-A10D-E9E978A6523B}"/>
              </a:ext>
            </a:extLst>
          </p:cNvPr>
          <p:cNvSpPr/>
          <p:nvPr/>
        </p:nvSpPr>
        <p:spPr>
          <a:xfrm rot="6239986">
            <a:off x="1423663" y="1432347"/>
            <a:ext cx="1328832" cy="135176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51BF92-DD9A-ECF3-DE4D-43E4E5AD8793}"/>
              </a:ext>
            </a:extLst>
          </p:cNvPr>
          <p:cNvGrpSpPr/>
          <p:nvPr/>
        </p:nvGrpSpPr>
        <p:grpSpPr>
          <a:xfrm>
            <a:off x="-103636" y="2235716"/>
            <a:ext cx="9100648" cy="2762811"/>
            <a:chOff x="-103636" y="2235716"/>
            <a:chExt cx="9100648" cy="276281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BBD4EF3-D7A8-0BAC-8969-9D0D4A25D8B1}"/>
                </a:ext>
              </a:extLst>
            </p:cNvPr>
            <p:cNvSpPr/>
            <p:nvPr/>
          </p:nvSpPr>
          <p:spPr>
            <a:xfrm>
              <a:off x="60505" y="2235716"/>
              <a:ext cx="8936507" cy="2055569"/>
            </a:xfrm>
            <a:custGeom>
              <a:avLst/>
              <a:gdLst>
                <a:gd name="connsiteX0" fmla="*/ 0 w 8936507"/>
                <a:gd name="connsiteY0" fmla="*/ 342602 h 2055569"/>
                <a:gd name="connsiteX1" fmla="*/ 342602 w 8936507"/>
                <a:gd name="connsiteY1" fmla="*/ 0 h 2055569"/>
                <a:gd name="connsiteX2" fmla="*/ 931981 w 8936507"/>
                <a:gd name="connsiteY2" fmla="*/ 0 h 2055569"/>
                <a:gd name="connsiteX3" fmla="*/ 1356334 w 8936507"/>
                <a:gd name="connsiteY3" fmla="*/ 0 h 2055569"/>
                <a:gd name="connsiteX4" fmla="*/ 1780686 w 8936507"/>
                <a:gd name="connsiteY4" fmla="*/ 0 h 2055569"/>
                <a:gd name="connsiteX5" fmla="*/ 2370065 w 8936507"/>
                <a:gd name="connsiteY5" fmla="*/ 0 h 2055569"/>
                <a:gd name="connsiteX6" fmla="*/ 3124470 w 8936507"/>
                <a:gd name="connsiteY6" fmla="*/ 0 h 2055569"/>
                <a:gd name="connsiteX7" fmla="*/ 3466310 w 8936507"/>
                <a:gd name="connsiteY7" fmla="*/ 0 h 2055569"/>
                <a:gd name="connsiteX8" fmla="*/ 3890662 w 8936507"/>
                <a:gd name="connsiteY8" fmla="*/ 0 h 2055569"/>
                <a:gd name="connsiteX9" fmla="*/ 4397528 w 8936507"/>
                <a:gd name="connsiteY9" fmla="*/ 0 h 2055569"/>
                <a:gd name="connsiteX10" fmla="*/ 4986907 w 8936507"/>
                <a:gd name="connsiteY10" fmla="*/ 0 h 2055569"/>
                <a:gd name="connsiteX11" fmla="*/ 5493773 w 8936507"/>
                <a:gd name="connsiteY11" fmla="*/ 0 h 2055569"/>
                <a:gd name="connsiteX12" fmla="*/ 6000638 w 8936507"/>
                <a:gd name="connsiteY12" fmla="*/ 0 h 2055569"/>
                <a:gd name="connsiteX13" fmla="*/ 6672530 w 8936507"/>
                <a:gd name="connsiteY13" fmla="*/ 0 h 2055569"/>
                <a:gd name="connsiteX14" fmla="*/ 7179396 w 8936507"/>
                <a:gd name="connsiteY14" fmla="*/ 0 h 2055569"/>
                <a:gd name="connsiteX15" fmla="*/ 7768775 w 8936507"/>
                <a:gd name="connsiteY15" fmla="*/ 0 h 2055569"/>
                <a:gd name="connsiteX16" fmla="*/ 8593905 w 8936507"/>
                <a:gd name="connsiteY16" fmla="*/ 0 h 2055569"/>
                <a:gd name="connsiteX17" fmla="*/ 8936507 w 8936507"/>
                <a:gd name="connsiteY17" fmla="*/ 342602 h 2055569"/>
                <a:gd name="connsiteX18" fmla="*/ 8936507 w 8936507"/>
                <a:gd name="connsiteY18" fmla="*/ 758279 h 2055569"/>
                <a:gd name="connsiteX19" fmla="*/ 8936507 w 8936507"/>
                <a:gd name="connsiteY19" fmla="*/ 1201364 h 2055569"/>
                <a:gd name="connsiteX20" fmla="*/ 8936507 w 8936507"/>
                <a:gd name="connsiteY20" fmla="*/ 1712967 h 2055569"/>
                <a:gd name="connsiteX21" fmla="*/ 8593905 w 8936507"/>
                <a:gd name="connsiteY21" fmla="*/ 2055569 h 2055569"/>
                <a:gd name="connsiteX22" fmla="*/ 7839500 w 8936507"/>
                <a:gd name="connsiteY22" fmla="*/ 2055569 h 2055569"/>
                <a:gd name="connsiteX23" fmla="*/ 7332634 w 8936507"/>
                <a:gd name="connsiteY23" fmla="*/ 2055569 h 2055569"/>
                <a:gd name="connsiteX24" fmla="*/ 6660743 w 8936507"/>
                <a:gd name="connsiteY24" fmla="*/ 2055569 h 2055569"/>
                <a:gd name="connsiteX25" fmla="*/ 6153877 w 8936507"/>
                <a:gd name="connsiteY25" fmla="*/ 2055569 h 2055569"/>
                <a:gd name="connsiteX26" fmla="*/ 5647011 w 8936507"/>
                <a:gd name="connsiteY26" fmla="*/ 2055569 h 2055569"/>
                <a:gd name="connsiteX27" fmla="*/ 4892606 w 8936507"/>
                <a:gd name="connsiteY27" fmla="*/ 2055569 h 2055569"/>
                <a:gd name="connsiteX28" fmla="*/ 4385740 w 8936507"/>
                <a:gd name="connsiteY28" fmla="*/ 2055569 h 2055569"/>
                <a:gd name="connsiteX29" fmla="*/ 3713849 w 8936507"/>
                <a:gd name="connsiteY29" fmla="*/ 2055569 h 2055569"/>
                <a:gd name="connsiteX30" fmla="*/ 3206983 w 8936507"/>
                <a:gd name="connsiteY30" fmla="*/ 2055569 h 2055569"/>
                <a:gd name="connsiteX31" fmla="*/ 2617604 w 8936507"/>
                <a:gd name="connsiteY31" fmla="*/ 2055569 h 2055569"/>
                <a:gd name="connsiteX32" fmla="*/ 2193251 w 8936507"/>
                <a:gd name="connsiteY32" fmla="*/ 2055569 h 2055569"/>
                <a:gd name="connsiteX33" fmla="*/ 1438847 w 8936507"/>
                <a:gd name="connsiteY33" fmla="*/ 2055569 h 2055569"/>
                <a:gd name="connsiteX34" fmla="*/ 931981 w 8936507"/>
                <a:gd name="connsiteY34" fmla="*/ 2055569 h 2055569"/>
                <a:gd name="connsiteX35" fmla="*/ 342602 w 8936507"/>
                <a:gd name="connsiteY35" fmla="*/ 2055569 h 2055569"/>
                <a:gd name="connsiteX36" fmla="*/ 0 w 8936507"/>
                <a:gd name="connsiteY36" fmla="*/ 1712967 h 2055569"/>
                <a:gd name="connsiteX37" fmla="*/ 0 w 8936507"/>
                <a:gd name="connsiteY37" fmla="*/ 1269882 h 2055569"/>
                <a:gd name="connsiteX38" fmla="*/ 0 w 8936507"/>
                <a:gd name="connsiteY38" fmla="*/ 785687 h 2055569"/>
                <a:gd name="connsiteX39" fmla="*/ 0 w 8936507"/>
                <a:gd name="connsiteY39" fmla="*/ 342602 h 205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936507" h="2055569" fill="none" extrusionOk="0">
                  <a:moveTo>
                    <a:pt x="0" y="342602"/>
                  </a:moveTo>
                  <a:cubicBezTo>
                    <a:pt x="-12075" y="114246"/>
                    <a:pt x="201930" y="2627"/>
                    <a:pt x="342602" y="0"/>
                  </a:cubicBezTo>
                  <a:cubicBezTo>
                    <a:pt x="511162" y="-21018"/>
                    <a:pt x="792023" y="11284"/>
                    <a:pt x="931981" y="0"/>
                  </a:cubicBezTo>
                  <a:cubicBezTo>
                    <a:pt x="1071939" y="-11284"/>
                    <a:pt x="1245404" y="35334"/>
                    <a:pt x="1356334" y="0"/>
                  </a:cubicBezTo>
                  <a:cubicBezTo>
                    <a:pt x="1467264" y="-35334"/>
                    <a:pt x="1632291" y="4921"/>
                    <a:pt x="1780686" y="0"/>
                  </a:cubicBezTo>
                  <a:cubicBezTo>
                    <a:pt x="1929081" y="-4921"/>
                    <a:pt x="2174661" y="69294"/>
                    <a:pt x="2370065" y="0"/>
                  </a:cubicBezTo>
                  <a:cubicBezTo>
                    <a:pt x="2565469" y="-69294"/>
                    <a:pt x="2917867" y="16620"/>
                    <a:pt x="3124470" y="0"/>
                  </a:cubicBezTo>
                  <a:cubicBezTo>
                    <a:pt x="3331073" y="-16620"/>
                    <a:pt x="3312324" y="28780"/>
                    <a:pt x="3466310" y="0"/>
                  </a:cubicBezTo>
                  <a:cubicBezTo>
                    <a:pt x="3620296" y="-28780"/>
                    <a:pt x="3777359" y="25861"/>
                    <a:pt x="3890662" y="0"/>
                  </a:cubicBezTo>
                  <a:cubicBezTo>
                    <a:pt x="4003965" y="-25861"/>
                    <a:pt x="4173148" y="57296"/>
                    <a:pt x="4397528" y="0"/>
                  </a:cubicBezTo>
                  <a:cubicBezTo>
                    <a:pt x="4621908" y="-57296"/>
                    <a:pt x="4756111" y="8197"/>
                    <a:pt x="4986907" y="0"/>
                  </a:cubicBezTo>
                  <a:cubicBezTo>
                    <a:pt x="5217703" y="-8197"/>
                    <a:pt x="5313371" y="14398"/>
                    <a:pt x="5493773" y="0"/>
                  </a:cubicBezTo>
                  <a:cubicBezTo>
                    <a:pt x="5674175" y="-14398"/>
                    <a:pt x="5786296" y="1779"/>
                    <a:pt x="6000638" y="0"/>
                  </a:cubicBezTo>
                  <a:cubicBezTo>
                    <a:pt x="6214980" y="-1779"/>
                    <a:pt x="6513785" y="56351"/>
                    <a:pt x="6672530" y="0"/>
                  </a:cubicBezTo>
                  <a:cubicBezTo>
                    <a:pt x="6831275" y="-56351"/>
                    <a:pt x="7038746" y="50370"/>
                    <a:pt x="7179396" y="0"/>
                  </a:cubicBezTo>
                  <a:cubicBezTo>
                    <a:pt x="7320046" y="-50370"/>
                    <a:pt x="7493739" y="14419"/>
                    <a:pt x="7768775" y="0"/>
                  </a:cubicBezTo>
                  <a:cubicBezTo>
                    <a:pt x="8043811" y="-14419"/>
                    <a:pt x="8389829" y="96643"/>
                    <a:pt x="8593905" y="0"/>
                  </a:cubicBezTo>
                  <a:cubicBezTo>
                    <a:pt x="8809538" y="-10588"/>
                    <a:pt x="8948422" y="172106"/>
                    <a:pt x="8936507" y="342602"/>
                  </a:cubicBezTo>
                  <a:cubicBezTo>
                    <a:pt x="8941188" y="444802"/>
                    <a:pt x="8901035" y="613232"/>
                    <a:pt x="8936507" y="758279"/>
                  </a:cubicBezTo>
                  <a:cubicBezTo>
                    <a:pt x="8971979" y="903326"/>
                    <a:pt x="8887190" y="993509"/>
                    <a:pt x="8936507" y="1201364"/>
                  </a:cubicBezTo>
                  <a:cubicBezTo>
                    <a:pt x="8985824" y="1409220"/>
                    <a:pt x="8923870" y="1547159"/>
                    <a:pt x="8936507" y="1712967"/>
                  </a:cubicBezTo>
                  <a:cubicBezTo>
                    <a:pt x="8902657" y="1872149"/>
                    <a:pt x="8759263" y="2065328"/>
                    <a:pt x="8593905" y="2055569"/>
                  </a:cubicBezTo>
                  <a:cubicBezTo>
                    <a:pt x="8227048" y="2142419"/>
                    <a:pt x="8154424" y="2002877"/>
                    <a:pt x="7839500" y="2055569"/>
                  </a:cubicBezTo>
                  <a:cubicBezTo>
                    <a:pt x="7524576" y="2108261"/>
                    <a:pt x="7462323" y="2036041"/>
                    <a:pt x="7332634" y="2055569"/>
                  </a:cubicBezTo>
                  <a:cubicBezTo>
                    <a:pt x="7202945" y="2075097"/>
                    <a:pt x="6941727" y="2019436"/>
                    <a:pt x="6660743" y="2055569"/>
                  </a:cubicBezTo>
                  <a:cubicBezTo>
                    <a:pt x="6379759" y="2091702"/>
                    <a:pt x="6267317" y="2051320"/>
                    <a:pt x="6153877" y="2055569"/>
                  </a:cubicBezTo>
                  <a:cubicBezTo>
                    <a:pt x="6040437" y="2059818"/>
                    <a:pt x="5769668" y="1998838"/>
                    <a:pt x="5647011" y="2055569"/>
                  </a:cubicBezTo>
                  <a:cubicBezTo>
                    <a:pt x="5524354" y="2112300"/>
                    <a:pt x="5119476" y="1972092"/>
                    <a:pt x="4892606" y="2055569"/>
                  </a:cubicBezTo>
                  <a:cubicBezTo>
                    <a:pt x="4665737" y="2139046"/>
                    <a:pt x="4581464" y="2013668"/>
                    <a:pt x="4385740" y="2055569"/>
                  </a:cubicBezTo>
                  <a:cubicBezTo>
                    <a:pt x="4190016" y="2097470"/>
                    <a:pt x="3899961" y="2016167"/>
                    <a:pt x="3713849" y="2055569"/>
                  </a:cubicBezTo>
                  <a:cubicBezTo>
                    <a:pt x="3527737" y="2094971"/>
                    <a:pt x="3411241" y="2049193"/>
                    <a:pt x="3206983" y="2055569"/>
                  </a:cubicBezTo>
                  <a:cubicBezTo>
                    <a:pt x="3002725" y="2061945"/>
                    <a:pt x="2868826" y="2036346"/>
                    <a:pt x="2617604" y="2055569"/>
                  </a:cubicBezTo>
                  <a:cubicBezTo>
                    <a:pt x="2366382" y="2074792"/>
                    <a:pt x="2303895" y="2029963"/>
                    <a:pt x="2193251" y="2055569"/>
                  </a:cubicBezTo>
                  <a:cubicBezTo>
                    <a:pt x="2082607" y="2081175"/>
                    <a:pt x="1699492" y="2004776"/>
                    <a:pt x="1438847" y="2055569"/>
                  </a:cubicBezTo>
                  <a:cubicBezTo>
                    <a:pt x="1178202" y="2106362"/>
                    <a:pt x="1047511" y="2041707"/>
                    <a:pt x="931981" y="2055569"/>
                  </a:cubicBezTo>
                  <a:cubicBezTo>
                    <a:pt x="816451" y="2069431"/>
                    <a:pt x="494924" y="2041595"/>
                    <a:pt x="342602" y="2055569"/>
                  </a:cubicBezTo>
                  <a:cubicBezTo>
                    <a:pt x="171219" y="2080181"/>
                    <a:pt x="-115" y="1891988"/>
                    <a:pt x="0" y="1712967"/>
                  </a:cubicBezTo>
                  <a:cubicBezTo>
                    <a:pt x="-634" y="1583305"/>
                    <a:pt x="46096" y="1426452"/>
                    <a:pt x="0" y="1269882"/>
                  </a:cubicBezTo>
                  <a:cubicBezTo>
                    <a:pt x="-46096" y="1113313"/>
                    <a:pt x="47778" y="939747"/>
                    <a:pt x="0" y="785687"/>
                  </a:cubicBezTo>
                  <a:cubicBezTo>
                    <a:pt x="-47778" y="631628"/>
                    <a:pt x="53070" y="548747"/>
                    <a:pt x="0" y="342602"/>
                  </a:cubicBezTo>
                  <a:close/>
                </a:path>
                <a:path w="8936507" h="2055569" stroke="0" extrusionOk="0">
                  <a:moveTo>
                    <a:pt x="0" y="342602"/>
                  </a:moveTo>
                  <a:cubicBezTo>
                    <a:pt x="9815" y="156063"/>
                    <a:pt x="156157" y="5769"/>
                    <a:pt x="342602" y="0"/>
                  </a:cubicBezTo>
                  <a:cubicBezTo>
                    <a:pt x="660848" y="-89225"/>
                    <a:pt x="819175" y="55323"/>
                    <a:pt x="1097007" y="0"/>
                  </a:cubicBezTo>
                  <a:cubicBezTo>
                    <a:pt x="1374840" y="-55323"/>
                    <a:pt x="1274802" y="4285"/>
                    <a:pt x="1438847" y="0"/>
                  </a:cubicBezTo>
                  <a:cubicBezTo>
                    <a:pt x="1602892" y="-4285"/>
                    <a:pt x="1793560" y="68994"/>
                    <a:pt x="2110738" y="0"/>
                  </a:cubicBezTo>
                  <a:cubicBezTo>
                    <a:pt x="2427916" y="-68994"/>
                    <a:pt x="2382355" y="26329"/>
                    <a:pt x="2535091" y="0"/>
                  </a:cubicBezTo>
                  <a:cubicBezTo>
                    <a:pt x="2687827" y="-26329"/>
                    <a:pt x="3055093" y="74239"/>
                    <a:pt x="3289496" y="0"/>
                  </a:cubicBezTo>
                  <a:cubicBezTo>
                    <a:pt x="3523899" y="-74239"/>
                    <a:pt x="3728533" y="67031"/>
                    <a:pt x="4043901" y="0"/>
                  </a:cubicBezTo>
                  <a:cubicBezTo>
                    <a:pt x="4359270" y="-67031"/>
                    <a:pt x="4355834" y="24407"/>
                    <a:pt x="4468253" y="0"/>
                  </a:cubicBezTo>
                  <a:cubicBezTo>
                    <a:pt x="4580672" y="-24407"/>
                    <a:pt x="4834437" y="19952"/>
                    <a:pt x="5057632" y="0"/>
                  </a:cubicBezTo>
                  <a:cubicBezTo>
                    <a:pt x="5280827" y="-19952"/>
                    <a:pt x="5556133" y="3588"/>
                    <a:pt x="5812037" y="0"/>
                  </a:cubicBezTo>
                  <a:cubicBezTo>
                    <a:pt x="6067941" y="-3588"/>
                    <a:pt x="6074055" y="7003"/>
                    <a:pt x="6236390" y="0"/>
                  </a:cubicBezTo>
                  <a:cubicBezTo>
                    <a:pt x="6398725" y="-7003"/>
                    <a:pt x="6602263" y="44841"/>
                    <a:pt x="6743256" y="0"/>
                  </a:cubicBezTo>
                  <a:cubicBezTo>
                    <a:pt x="6884249" y="-44841"/>
                    <a:pt x="7188655" y="88128"/>
                    <a:pt x="7497660" y="0"/>
                  </a:cubicBezTo>
                  <a:cubicBezTo>
                    <a:pt x="7806665" y="-88128"/>
                    <a:pt x="7896166" y="54522"/>
                    <a:pt x="8004526" y="0"/>
                  </a:cubicBezTo>
                  <a:cubicBezTo>
                    <a:pt x="8112886" y="-54522"/>
                    <a:pt x="8329653" y="23819"/>
                    <a:pt x="8593905" y="0"/>
                  </a:cubicBezTo>
                  <a:cubicBezTo>
                    <a:pt x="8791829" y="-44207"/>
                    <a:pt x="8901646" y="114308"/>
                    <a:pt x="8936507" y="342602"/>
                  </a:cubicBezTo>
                  <a:cubicBezTo>
                    <a:pt x="8956165" y="529799"/>
                    <a:pt x="8930496" y="630447"/>
                    <a:pt x="8936507" y="826798"/>
                  </a:cubicBezTo>
                  <a:cubicBezTo>
                    <a:pt x="8942518" y="1023149"/>
                    <a:pt x="8915900" y="1184508"/>
                    <a:pt x="8936507" y="1283586"/>
                  </a:cubicBezTo>
                  <a:cubicBezTo>
                    <a:pt x="8957114" y="1382664"/>
                    <a:pt x="8888130" y="1559132"/>
                    <a:pt x="8936507" y="1712967"/>
                  </a:cubicBezTo>
                  <a:cubicBezTo>
                    <a:pt x="8908451" y="1904159"/>
                    <a:pt x="8817864" y="2077383"/>
                    <a:pt x="8593905" y="2055569"/>
                  </a:cubicBezTo>
                  <a:cubicBezTo>
                    <a:pt x="8486188" y="2072210"/>
                    <a:pt x="8360198" y="2034193"/>
                    <a:pt x="8252065" y="2055569"/>
                  </a:cubicBezTo>
                  <a:cubicBezTo>
                    <a:pt x="8143932" y="2076945"/>
                    <a:pt x="8058010" y="2035224"/>
                    <a:pt x="7910226" y="2055569"/>
                  </a:cubicBezTo>
                  <a:cubicBezTo>
                    <a:pt x="7762442" y="2075914"/>
                    <a:pt x="7518051" y="2019571"/>
                    <a:pt x="7403360" y="2055569"/>
                  </a:cubicBezTo>
                  <a:cubicBezTo>
                    <a:pt x="7288669" y="2091567"/>
                    <a:pt x="6998622" y="2005453"/>
                    <a:pt x="6648955" y="2055569"/>
                  </a:cubicBezTo>
                  <a:cubicBezTo>
                    <a:pt x="6299288" y="2105685"/>
                    <a:pt x="6054977" y="2023789"/>
                    <a:pt x="5894550" y="2055569"/>
                  </a:cubicBezTo>
                  <a:cubicBezTo>
                    <a:pt x="5734124" y="2087349"/>
                    <a:pt x="5536207" y="2028610"/>
                    <a:pt x="5222658" y="2055569"/>
                  </a:cubicBezTo>
                  <a:cubicBezTo>
                    <a:pt x="4909109" y="2082528"/>
                    <a:pt x="4838127" y="2036009"/>
                    <a:pt x="4550767" y="2055569"/>
                  </a:cubicBezTo>
                  <a:cubicBezTo>
                    <a:pt x="4263407" y="2075129"/>
                    <a:pt x="4068243" y="2003164"/>
                    <a:pt x="3796362" y="2055569"/>
                  </a:cubicBezTo>
                  <a:cubicBezTo>
                    <a:pt x="3524481" y="2107974"/>
                    <a:pt x="3374347" y="1986210"/>
                    <a:pt x="3206983" y="2055569"/>
                  </a:cubicBezTo>
                  <a:cubicBezTo>
                    <a:pt x="3039619" y="2124928"/>
                    <a:pt x="3032587" y="2017643"/>
                    <a:pt x="2865143" y="2055569"/>
                  </a:cubicBezTo>
                  <a:cubicBezTo>
                    <a:pt x="2697699" y="2093495"/>
                    <a:pt x="2562244" y="2011554"/>
                    <a:pt x="2275764" y="2055569"/>
                  </a:cubicBezTo>
                  <a:cubicBezTo>
                    <a:pt x="1989284" y="2099584"/>
                    <a:pt x="1853971" y="2021030"/>
                    <a:pt x="1521360" y="2055569"/>
                  </a:cubicBezTo>
                  <a:cubicBezTo>
                    <a:pt x="1188749" y="2090108"/>
                    <a:pt x="1126646" y="2017876"/>
                    <a:pt x="931981" y="2055569"/>
                  </a:cubicBezTo>
                  <a:cubicBezTo>
                    <a:pt x="737316" y="2093262"/>
                    <a:pt x="550581" y="1999927"/>
                    <a:pt x="342602" y="2055569"/>
                  </a:cubicBezTo>
                  <a:cubicBezTo>
                    <a:pt x="159223" y="2068975"/>
                    <a:pt x="-6008" y="1954205"/>
                    <a:pt x="0" y="1712967"/>
                  </a:cubicBezTo>
                  <a:cubicBezTo>
                    <a:pt x="-51782" y="1507832"/>
                    <a:pt x="15712" y="1406863"/>
                    <a:pt x="0" y="1269882"/>
                  </a:cubicBezTo>
                  <a:cubicBezTo>
                    <a:pt x="-15712" y="1132902"/>
                    <a:pt x="26890" y="989540"/>
                    <a:pt x="0" y="854205"/>
                  </a:cubicBezTo>
                  <a:cubicBezTo>
                    <a:pt x="-26890" y="718870"/>
                    <a:pt x="20285" y="472548"/>
                    <a:pt x="0" y="342602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ED0F57-C991-494C-FD45-6160A1157692}"/>
                </a:ext>
              </a:extLst>
            </p:cNvPr>
            <p:cNvSpPr txBox="1"/>
            <p:nvPr/>
          </p:nvSpPr>
          <p:spPr>
            <a:xfrm>
              <a:off x="-103636" y="2320871"/>
              <a:ext cx="893650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đòi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3" name="Picture 42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1C5581CB-B1AF-02E1-A033-DD49CC8F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1" b="90946" l="29976" r="66255">
                        <a14:foregroundMark x1="45808" y1="8286" x2="51719" y2="8246"/>
                        <a14:foregroundMark x1="51719" y1="8246" x2="55428" y2="8448"/>
                        <a14:foregroundMark x1="51870" y1="4891" x2="54312" y2="5335"/>
                        <a14:foregroundMark x1="55097" y1="16896" x2="50875" y2="20897"/>
                        <a14:foregroundMark x1="46803" y1="15117" x2="46562" y2="26354"/>
                        <a14:foregroundMark x1="30006" y1="33023" x2="32419" y2="33347"/>
                        <a14:foregroundMark x1="65350" y1="52425" x2="66255" y2="54810"/>
                        <a14:foregroundMark x1="46803" y1="90501" x2="49337" y2="87106"/>
                        <a14:foregroundMark x1="56634" y1="90946" x2="56423" y2="82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30705"/>
          <a:stretch/>
        </p:blipFill>
        <p:spPr>
          <a:xfrm>
            <a:off x="8351505" y="519123"/>
            <a:ext cx="3879004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E26C1D2-0C2A-2C39-4CA5-AD846C043C21}"/>
              </a:ext>
            </a:extLst>
          </p:cNvPr>
          <p:cNvGrpSpPr/>
          <p:nvPr/>
        </p:nvGrpSpPr>
        <p:grpSpPr>
          <a:xfrm>
            <a:off x="-185707" y="4482649"/>
            <a:ext cx="9100648" cy="2762811"/>
            <a:chOff x="-103636" y="2235716"/>
            <a:chExt cx="9100648" cy="276281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A0F78FB-F292-FC5D-9AC9-AC58E930EBCE}"/>
                </a:ext>
              </a:extLst>
            </p:cNvPr>
            <p:cNvSpPr/>
            <p:nvPr/>
          </p:nvSpPr>
          <p:spPr>
            <a:xfrm>
              <a:off x="60505" y="2235716"/>
              <a:ext cx="8936507" cy="2055569"/>
            </a:xfrm>
            <a:custGeom>
              <a:avLst/>
              <a:gdLst>
                <a:gd name="connsiteX0" fmla="*/ 0 w 8936507"/>
                <a:gd name="connsiteY0" fmla="*/ 342602 h 2055569"/>
                <a:gd name="connsiteX1" fmla="*/ 342602 w 8936507"/>
                <a:gd name="connsiteY1" fmla="*/ 0 h 2055569"/>
                <a:gd name="connsiteX2" fmla="*/ 931981 w 8936507"/>
                <a:gd name="connsiteY2" fmla="*/ 0 h 2055569"/>
                <a:gd name="connsiteX3" fmla="*/ 1356334 w 8936507"/>
                <a:gd name="connsiteY3" fmla="*/ 0 h 2055569"/>
                <a:gd name="connsiteX4" fmla="*/ 1780686 w 8936507"/>
                <a:gd name="connsiteY4" fmla="*/ 0 h 2055569"/>
                <a:gd name="connsiteX5" fmla="*/ 2370065 w 8936507"/>
                <a:gd name="connsiteY5" fmla="*/ 0 h 2055569"/>
                <a:gd name="connsiteX6" fmla="*/ 3124470 w 8936507"/>
                <a:gd name="connsiteY6" fmla="*/ 0 h 2055569"/>
                <a:gd name="connsiteX7" fmla="*/ 3466310 w 8936507"/>
                <a:gd name="connsiteY7" fmla="*/ 0 h 2055569"/>
                <a:gd name="connsiteX8" fmla="*/ 3890662 w 8936507"/>
                <a:gd name="connsiteY8" fmla="*/ 0 h 2055569"/>
                <a:gd name="connsiteX9" fmla="*/ 4397528 w 8936507"/>
                <a:gd name="connsiteY9" fmla="*/ 0 h 2055569"/>
                <a:gd name="connsiteX10" fmla="*/ 4986907 w 8936507"/>
                <a:gd name="connsiteY10" fmla="*/ 0 h 2055569"/>
                <a:gd name="connsiteX11" fmla="*/ 5493773 w 8936507"/>
                <a:gd name="connsiteY11" fmla="*/ 0 h 2055569"/>
                <a:gd name="connsiteX12" fmla="*/ 6000638 w 8936507"/>
                <a:gd name="connsiteY12" fmla="*/ 0 h 2055569"/>
                <a:gd name="connsiteX13" fmla="*/ 6672530 w 8936507"/>
                <a:gd name="connsiteY13" fmla="*/ 0 h 2055569"/>
                <a:gd name="connsiteX14" fmla="*/ 7179396 w 8936507"/>
                <a:gd name="connsiteY14" fmla="*/ 0 h 2055569"/>
                <a:gd name="connsiteX15" fmla="*/ 7768775 w 8936507"/>
                <a:gd name="connsiteY15" fmla="*/ 0 h 2055569"/>
                <a:gd name="connsiteX16" fmla="*/ 8593905 w 8936507"/>
                <a:gd name="connsiteY16" fmla="*/ 0 h 2055569"/>
                <a:gd name="connsiteX17" fmla="*/ 8936507 w 8936507"/>
                <a:gd name="connsiteY17" fmla="*/ 342602 h 2055569"/>
                <a:gd name="connsiteX18" fmla="*/ 8936507 w 8936507"/>
                <a:gd name="connsiteY18" fmla="*/ 758279 h 2055569"/>
                <a:gd name="connsiteX19" fmla="*/ 8936507 w 8936507"/>
                <a:gd name="connsiteY19" fmla="*/ 1201364 h 2055569"/>
                <a:gd name="connsiteX20" fmla="*/ 8936507 w 8936507"/>
                <a:gd name="connsiteY20" fmla="*/ 1712967 h 2055569"/>
                <a:gd name="connsiteX21" fmla="*/ 8593905 w 8936507"/>
                <a:gd name="connsiteY21" fmla="*/ 2055569 h 2055569"/>
                <a:gd name="connsiteX22" fmla="*/ 7839500 w 8936507"/>
                <a:gd name="connsiteY22" fmla="*/ 2055569 h 2055569"/>
                <a:gd name="connsiteX23" fmla="*/ 7332634 w 8936507"/>
                <a:gd name="connsiteY23" fmla="*/ 2055569 h 2055569"/>
                <a:gd name="connsiteX24" fmla="*/ 6660743 w 8936507"/>
                <a:gd name="connsiteY24" fmla="*/ 2055569 h 2055569"/>
                <a:gd name="connsiteX25" fmla="*/ 6153877 w 8936507"/>
                <a:gd name="connsiteY25" fmla="*/ 2055569 h 2055569"/>
                <a:gd name="connsiteX26" fmla="*/ 5647011 w 8936507"/>
                <a:gd name="connsiteY26" fmla="*/ 2055569 h 2055569"/>
                <a:gd name="connsiteX27" fmla="*/ 4892606 w 8936507"/>
                <a:gd name="connsiteY27" fmla="*/ 2055569 h 2055569"/>
                <a:gd name="connsiteX28" fmla="*/ 4385740 w 8936507"/>
                <a:gd name="connsiteY28" fmla="*/ 2055569 h 2055569"/>
                <a:gd name="connsiteX29" fmla="*/ 3713849 w 8936507"/>
                <a:gd name="connsiteY29" fmla="*/ 2055569 h 2055569"/>
                <a:gd name="connsiteX30" fmla="*/ 3206983 w 8936507"/>
                <a:gd name="connsiteY30" fmla="*/ 2055569 h 2055569"/>
                <a:gd name="connsiteX31" fmla="*/ 2617604 w 8936507"/>
                <a:gd name="connsiteY31" fmla="*/ 2055569 h 2055569"/>
                <a:gd name="connsiteX32" fmla="*/ 2193251 w 8936507"/>
                <a:gd name="connsiteY32" fmla="*/ 2055569 h 2055569"/>
                <a:gd name="connsiteX33" fmla="*/ 1438847 w 8936507"/>
                <a:gd name="connsiteY33" fmla="*/ 2055569 h 2055569"/>
                <a:gd name="connsiteX34" fmla="*/ 931981 w 8936507"/>
                <a:gd name="connsiteY34" fmla="*/ 2055569 h 2055569"/>
                <a:gd name="connsiteX35" fmla="*/ 342602 w 8936507"/>
                <a:gd name="connsiteY35" fmla="*/ 2055569 h 2055569"/>
                <a:gd name="connsiteX36" fmla="*/ 0 w 8936507"/>
                <a:gd name="connsiteY36" fmla="*/ 1712967 h 2055569"/>
                <a:gd name="connsiteX37" fmla="*/ 0 w 8936507"/>
                <a:gd name="connsiteY37" fmla="*/ 1269882 h 2055569"/>
                <a:gd name="connsiteX38" fmla="*/ 0 w 8936507"/>
                <a:gd name="connsiteY38" fmla="*/ 785687 h 2055569"/>
                <a:gd name="connsiteX39" fmla="*/ 0 w 8936507"/>
                <a:gd name="connsiteY39" fmla="*/ 342602 h 205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936507" h="2055569" fill="none" extrusionOk="0">
                  <a:moveTo>
                    <a:pt x="0" y="342602"/>
                  </a:moveTo>
                  <a:cubicBezTo>
                    <a:pt x="-12075" y="114246"/>
                    <a:pt x="201930" y="2627"/>
                    <a:pt x="342602" y="0"/>
                  </a:cubicBezTo>
                  <a:cubicBezTo>
                    <a:pt x="511162" y="-21018"/>
                    <a:pt x="792023" y="11284"/>
                    <a:pt x="931981" y="0"/>
                  </a:cubicBezTo>
                  <a:cubicBezTo>
                    <a:pt x="1071939" y="-11284"/>
                    <a:pt x="1245404" y="35334"/>
                    <a:pt x="1356334" y="0"/>
                  </a:cubicBezTo>
                  <a:cubicBezTo>
                    <a:pt x="1467264" y="-35334"/>
                    <a:pt x="1632291" y="4921"/>
                    <a:pt x="1780686" y="0"/>
                  </a:cubicBezTo>
                  <a:cubicBezTo>
                    <a:pt x="1929081" y="-4921"/>
                    <a:pt x="2174661" y="69294"/>
                    <a:pt x="2370065" y="0"/>
                  </a:cubicBezTo>
                  <a:cubicBezTo>
                    <a:pt x="2565469" y="-69294"/>
                    <a:pt x="2917867" y="16620"/>
                    <a:pt x="3124470" y="0"/>
                  </a:cubicBezTo>
                  <a:cubicBezTo>
                    <a:pt x="3331073" y="-16620"/>
                    <a:pt x="3312324" y="28780"/>
                    <a:pt x="3466310" y="0"/>
                  </a:cubicBezTo>
                  <a:cubicBezTo>
                    <a:pt x="3620296" y="-28780"/>
                    <a:pt x="3777359" y="25861"/>
                    <a:pt x="3890662" y="0"/>
                  </a:cubicBezTo>
                  <a:cubicBezTo>
                    <a:pt x="4003965" y="-25861"/>
                    <a:pt x="4173148" y="57296"/>
                    <a:pt x="4397528" y="0"/>
                  </a:cubicBezTo>
                  <a:cubicBezTo>
                    <a:pt x="4621908" y="-57296"/>
                    <a:pt x="4756111" y="8197"/>
                    <a:pt x="4986907" y="0"/>
                  </a:cubicBezTo>
                  <a:cubicBezTo>
                    <a:pt x="5217703" y="-8197"/>
                    <a:pt x="5313371" y="14398"/>
                    <a:pt x="5493773" y="0"/>
                  </a:cubicBezTo>
                  <a:cubicBezTo>
                    <a:pt x="5674175" y="-14398"/>
                    <a:pt x="5786296" y="1779"/>
                    <a:pt x="6000638" y="0"/>
                  </a:cubicBezTo>
                  <a:cubicBezTo>
                    <a:pt x="6214980" y="-1779"/>
                    <a:pt x="6513785" y="56351"/>
                    <a:pt x="6672530" y="0"/>
                  </a:cubicBezTo>
                  <a:cubicBezTo>
                    <a:pt x="6831275" y="-56351"/>
                    <a:pt x="7038746" y="50370"/>
                    <a:pt x="7179396" y="0"/>
                  </a:cubicBezTo>
                  <a:cubicBezTo>
                    <a:pt x="7320046" y="-50370"/>
                    <a:pt x="7493739" y="14419"/>
                    <a:pt x="7768775" y="0"/>
                  </a:cubicBezTo>
                  <a:cubicBezTo>
                    <a:pt x="8043811" y="-14419"/>
                    <a:pt x="8389829" y="96643"/>
                    <a:pt x="8593905" y="0"/>
                  </a:cubicBezTo>
                  <a:cubicBezTo>
                    <a:pt x="8809538" y="-10588"/>
                    <a:pt x="8948422" y="172106"/>
                    <a:pt x="8936507" y="342602"/>
                  </a:cubicBezTo>
                  <a:cubicBezTo>
                    <a:pt x="8941188" y="444802"/>
                    <a:pt x="8901035" y="613232"/>
                    <a:pt x="8936507" y="758279"/>
                  </a:cubicBezTo>
                  <a:cubicBezTo>
                    <a:pt x="8971979" y="903326"/>
                    <a:pt x="8887190" y="993509"/>
                    <a:pt x="8936507" y="1201364"/>
                  </a:cubicBezTo>
                  <a:cubicBezTo>
                    <a:pt x="8985824" y="1409220"/>
                    <a:pt x="8923870" y="1547159"/>
                    <a:pt x="8936507" y="1712967"/>
                  </a:cubicBezTo>
                  <a:cubicBezTo>
                    <a:pt x="8902657" y="1872149"/>
                    <a:pt x="8759263" y="2065328"/>
                    <a:pt x="8593905" y="2055569"/>
                  </a:cubicBezTo>
                  <a:cubicBezTo>
                    <a:pt x="8227048" y="2142419"/>
                    <a:pt x="8154424" y="2002877"/>
                    <a:pt x="7839500" y="2055569"/>
                  </a:cubicBezTo>
                  <a:cubicBezTo>
                    <a:pt x="7524576" y="2108261"/>
                    <a:pt x="7462323" y="2036041"/>
                    <a:pt x="7332634" y="2055569"/>
                  </a:cubicBezTo>
                  <a:cubicBezTo>
                    <a:pt x="7202945" y="2075097"/>
                    <a:pt x="6941727" y="2019436"/>
                    <a:pt x="6660743" y="2055569"/>
                  </a:cubicBezTo>
                  <a:cubicBezTo>
                    <a:pt x="6379759" y="2091702"/>
                    <a:pt x="6267317" y="2051320"/>
                    <a:pt x="6153877" y="2055569"/>
                  </a:cubicBezTo>
                  <a:cubicBezTo>
                    <a:pt x="6040437" y="2059818"/>
                    <a:pt x="5769668" y="1998838"/>
                    <a:pt x="5647011" y="2055569"/>
                  </a:cubicBezTo>
                  <a:cubicBezTo>
                    <a:pt x="5524354" y="2112300"/>
                    <a:pt x="5119476" y="1972092"/>
                    <a:pt x="4892606" y="2055569"/>
                  </a:cubicBezTo>
                  <a:cubicBezTo>
                    <a:pt x="4665737" y="2139046"/>
                    <a:pt x="4581464" y="2013668"/>
                    <a:pt x="4385740" y="2055569"/>
                  </a:cubicBezTo>
                  <a:cubicBezTo>
                    <a:pt x="4190016" y="2097470"/>
                    <a:pt x="3899961" y="2016167"/>
                    <a:pt x="3713849" y="2055569"/>
                  </a:cubicBezTo>
                  <a:cubicBezTo>
                    <a:pt x="3527737" y="2094971"/>
                    <a:pt x="3411241" y="2049193"/>
                    <a:pt x="3206983" y="2055569"/>
                  </a:cubicBezTo>
                  <a:cubicBezTo>
                    <a:pt x="3002725" y="2061945"/>
                    <a:pt x="2868826" y="2036346"/>
                    <a:pt x="2617604" y="2055569"/>
                  </a:cubicBezTo>
                  <a:cubicBezTo>
                    <a:pt x="2366382" y="2074792"/>
                    <a:pt x="2303895" y="2029963"/>
                    <a:pt x="2193251" y="2055569"/>
                  </a:cubicBezTo>
                  <a:cubicBezTo>
                    <a:pt x="2082607" y="2081175"/>
                    <a:pt x="1699492" y="2004776"/>
                    <a:pt x="1438847" y="2055569"/>
                  </a:cubicBezTo>
                  <a:cubicBezTo>
                    <a:pt x="1178202" y="2106362"/>
                    <a:pt x="1047511" y="2041707"/>
                    <a:pt x="931981" y="2055569"/>
                  </a:cubicBezTo>
                  <a:cubicBezTo>
                    <a:pt x="816451" y="2069431"/>
                    <a:pt x="494924" y="2041595"/>
                    <a:pt x="342602" y="2055569"/>
                  </a:cubicBezTo>
                  <a:cubicBezTo>
                    <a:pt x="171219" y="2080181"/>
                    <a:pt x="-115" y="1891988"/>
                    <a:pt x="0" y="1712967"/>
                  </a:cubicBezTo>
                  <a:cubicBezTo>
                    <a:pt x="-634" y="1583305"/>
                    <a:pt x="46096" y="1426452"/>
                    <a:pt x="0" y="1269882"/>
                  </a:cubicBezTo>
                  <a:cubicBezTo>
                    <a:pt x="-46096" y="1113313"/>
                    <a:pt x="47778" y="939747"/>
                    <a:pt x="0" y="785687"/>
                  </a:cubicBezTo>
                  <a:cubicBezTo>
                    <a:pt x="-47778" y="631628"/>
                    <a:pt x="53070" y="548747"/>
                    <a:pt x="0" y="342602"/>
                  </a:cubicBezTo>
                  <a:close/>
                </a:path>
                <a:path w="8936507" h="2055569" stroke="0" extrusionOk="0">
                  <a:moveTo>
                    <a:pt x="0" y="342602"/>
                  </a:moveTo>
                  <a:cubicBezTo>
                    <a:pt x="9815" y="156063"/>
                    <a:pt x="156157" y="5769"/>
                    <a:pt x="342602" y="0"/>
                  </a:cubicBezTo>
                  <a:cubicBezTo>
                    <a:pt x="660848" y="-89225"/>
                    <a:pt x="819175" y="55323"/>
                    <a:pt x="1097007" y="0"/>
                  </a:cubicBezTo>
                  <a:cubicBezTo>
                    <a:pt x="1374840" y="-55323"/>
                    <a:pt x="1274802" y="4285"/>
                    <a:pt x="1438847" y="0"/>
                  </a:cubicBezTo>
                  <a:cubicBezTo>
                    <a:pt x="1602892" y="-4285"/>
                    <a:pt x="1793560" y="68994"/>
                    <a:pt x="2110738" y="0"/>
                  </a:cubicBezTo>
                  <a:cubicBezTo>
                    <a:pt x="2427916" y="-68994"/>
                    <a:pt x="2382355" y="26329"/>
                    <a:pt x="2535091" y="0"/>
                  </a:cubicBezTo>
                  <a:cubicBezTo>
                    <a:pt x="2687827" y="-26329"/>
                    <a:pt x="3055093" y="74239"/>
                    <a:pt x="3289496" y="0"/>
                  </a:cubicBezTo>
                  <a:cubicBezTo>
                    <a:pt x="3523899" y="-74239"/>
                    <a:pt x="3728533" y="67031"/>
                    <a:pt x="4043901" y="0"/>
                  </a:cubicBezTo>
                  <a:cubicBezTo>
                    <a:pt x="4359270" y="-67031"/>
                    <a:pt x="4355834" y="24407"/>
                    <a:pt x="4468253" y="0"/>
                  </a:cubicBezTo>
                  <a:cubicBezTo>
                    <a:pt x="4580672" y="-24407"/>
                    <a:pt x="4834437" y="19952"/>
                    <a:pt x="5057632" y="0"/>
                  </a:cubicBezTo>
                  <a:cubicBezTo>
                    <a:pt x="5280827" y="-19952"/>
                    <a:pt x="5556133" y="3588"/>
                    <a:pt x="5812037" y="0"/>
                  </a:cubicBezTo>
                  <a:cubicBezTo>
                    <a:pt x="6067941" y="-3588"/>
                    <a:pt x="6074055" y="7003"/>
                    <a:pt x="6236390" y="0"/>
                  </a:cubicBezTo>
                  <a:cubicBezTo>
                    <a:pt x="6398725" y="-7003"/>
                    <a:pt x="6602263" y="44841"/>
                    <a:pt x="6743256" y="0"/>
                  </a:cubicBezTo>
                  <a:cubicBezTo>
                    <a:pt x="6884249" y="-44841"/>
                    <a:pt x="7188655" y="88128"/>
                    <a:pt x="7497660" y="0"/>
                  </a:cubicBezTo>
                  <a:cubicBezTo>
                    <a:pt x="7806665" y="-88128"/>
                    <a:pt x="7896166" y="54522"/>
                    <a:pt x="8004526" y="0"/>
                  </a:cubicBezTo>
                  <a:cubicBezTo>
                    <a:pt x="8112886" y="-54522"/>
                    <a:pt x="8329653" y="23819"/>
                    <a:pt x="8593905" y="0"/>
                  </a:cubicBezTo>
                  <a:cubicBezTo>
                    <a:pt x="8791829" y="-44207"/>
                    <a:pt x="8901646" y="114308"/>
                    <a:pt x="8936507" y="342602"/>
                  </a:cubicBezTo>
                  <a:cubicBezTo>
                    <a:pt x="8956165" y="529799"/>
                    <a:pt x="8930496" y="630447"/>
                    <a:pt x="8936507" y="826798"/>
                  </a:cubicBezTo>
                  <a:cubicBezTo>
                    <a:pt x="8942518" y="1023149"/>
                    <a:pt x="8915900" y="1184508"/>
                    <a:pt x="8936507" y="1283586"/>
                  </a:cubicBezTo>
                  <a:cubicBezTo>
                    <a:pt x="8957114" y="1382664"/>
                    <a:pt x="8888130" y="1559132"/>
                    <a:pt x="8936507" y="1712967"/>
                  </a:cubicBezTo>
                  <a:cubicBezTo>
                    <a:pt x="8908451" y="1904159"/>
                    <a:pt x="8817864" y="2077383"/>
                    <a:pt x="8593905" y="2055569"/>
                  </a:cubicBezTo>
                  <a:cubicBezTo>
                    <a:pt x="8486188" y="2072210"/>
                    <a:pt x="8360198" y="2034193"/>
                    <a:pt x="8252065" y="2055569"/>
                  </a:cubicBezTo>
                  <a:cubicBezTo>
                    <a:pt x="8143932" y="2076945"/>
                    <a:pt x="8058010" y="2035224"/>
                    <a:pt x="7910226" y="2055569"/>
                  </a:cubicBezTo>
                  <a:cubicBezTo>
                    <a:pt x="7762442" y="2075914"/>
                    <a:pt x="7518051" y="2019571"/>
                    <a:pt x="7403360" y="2055569"/>
                  </a:cubicBezTo>
                  <a:cubicBezTo>
                    <a:pt x="7288669" y="2091567"/>
                    <a:pt x="6998622" y="2005453"/>
                    <a:pt x="6648955" y="2055569"/>
                  </a:cubicBezTo>
                  <a:cubicBezTo>
                    <a:pt x="6299288" y="2105685"/>
                    <a:pt x="6054977" y="2023789"/>
                    <a:pt x="5894550" y="2055569"/>
                  </a:cubicBezTo>
                  <a:cubicBezTo>
                    <a:pt x="5734124" y="2087349"/>
                    <a:pt x="5536207" y="2028610"/>
                    <a:pt x="5222658" y="2055569"/>
                  </a:cubicBezTo>
                  <a:cubicBezTo>
                    <a:pt x="4909109" y="2082528"/>
                    <a:pt x="4838127" y="2036009"/>
                    <a:pt x="4550767" y="2055569"/>
                  </a:cubicBezTo>
                  <a:cubicBezTo>
                    <a:pt x="4263407" y="2075129"/>
                    <a:pt x="4068243" y="2003164"/>
                    <a:pt x="3796362" y="2055569"/>
                  </a:cubicBezTo>
                  <a:cubicBezTo>
                    <a:pt x="3524481" y="2107974"/>
                    <a:pt x="3374347" y="1986210"/>
                    <a:pt x="3206983" y="2055569"/>
                  </a:cubicBezTo>
                  <a:cubicBezTo>
                    <a:pt x="3039619" y="2124928"/>
                    <a:pt x="3032587" y="2017643"/>
                    <a:pt x="2865143" y="2055569"/>
                  </a:cubicBezTo>
                  <a:cubicBezTo>
                    <a:pt x="2697699" y="2093495"/>
                    <a:pt x="2562244" y="2011554"/>
                    <a:pt x="2275764" y="2055569"/>
                  </a:cubicBezTo>
                  <a:cubicBezTo>
                    <a:pt x="1989284" y="2099584"/>
                    <a:pt x="1853971" y="2021030"/>
                    <a:pt x="1521360" y="2055569"/>
                  </a:cubicBezTo>
                  <a:cubicBezTo>
                    <a:pt x="1188749" y="2090108"/>
                    <a:pt x="1126646" y="2017876"/>
                    <a:pt x="931981" y="2055569"/>
                  </a:cubicBezTo>
                  <a:cubicBezTo>
                    <a:pt x="737316" y="2093262"/>
                    <a:pt x="550581" y="1999927"/>
                    <a:pt x="342602" y="2055569"/>
                  </a:cubicBezTo>
                  <a:cubicBezTo>
                    <a:pt x="159223" y="2068975"/>
                    <a:pt x="-6008" y="1954205"/>
                    <a:pt x="0" y="1712967"/>
                  </a:cubicBezTo>
                  <a:cubicBezTo>
                    <a:pt x="-51782" y="1507832"/>
                    <a:pt x="15712" y="1406863"/>
                    <a:pt x="0" y="1269882"/>
                  </a:cubicBezTo>
                  <a:cubicBezTo>
                    <a:pt x="-15712" y="1132902"/>
                    <a:pt x="26890" y="989540"/>
                    <a:pt x="0" y="854205"/>
                  </a:cubicBezTo>
                  <a:cubicBezTo>
                    <a:pt x="-26890" y="718870"/>
                    <a:pt x="20285" y="472548"/>
                    <a:pt x="0" y="34260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485CCE-5ABA-CBBC-414D-F2BF1AF323E7}"/>
                </a:ext>
              </a:extLst>
            </p:cNvPr>
            <p:cNvSpPr txBox="1"/>
            <p:nvPr/>
          </p:nvSpPr>
          <p:spPr>
            <a:xfrm>
              <a:off x="-103636" y="2320871"/>
              <a:ext cx="893650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E251667-2961-2598-83A5-18AE031EC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9103" y="61258"/>
            <a:ext cx="1087011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3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BBB14B-0E45-5E36-2702-46CF4CE9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everal&#10;&#10;Description automatically generated">
            <a:extLst>
              <a:ext uri="{FF2B5EF4-FFF2-40B4-BE49-F238E27FC236}">
                <a16:creationId xmlns:a16="http://schemas.microsoft.com/office/drawing/2014/main" id="{E3BD1C60-23EE-2D4C-24DF-03C2C6AA3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00" b="94600" l="60350" r="95600">
                        <a14:foregroundMark x1="74350" y1="49600" x2="75200" y2="52500"/>
                        <a14:foregroundMark x1="63050" y1="69350" x2="65400" y2="72750"/>
                        <a14:foregroundMark x1="63400" y1="68350" x2="63400" y2="68350"/>
                        <a14:foregroundMark x1="62200" y1="68200" x2="62200" y2="68200"/>
                        <a14:foregroundMark x1="62900" y1="68700" x2="62550" y2="73400"/>
                        <a14:foregroundMark x1="61700" y1="71900" x2="61818" y2="73470"/>
                        <a14:foregroundMark x1="61297" y1="71297" x2="61050" y2="74100"/>
                        <a14:foregroundMark x1="61177" y1="71244" x2="60850" y2="71750"/>
                        <a14:foregroundMark x1="62400" y1="68700" x2="62105" y2="73963"/>
                        <a14:foregroundMark x1="62400" y1="68350" x2="61200" y2="71050"/>
                        <a14:foregroundMark x1="62050" y1="69050" x2="60850" y2="72750"/>
                        <a14:foregroundMark x1="61201" y1="71255" x2="60500" y2="72750"/>
                        <a14:foregroundMark x1="62400" y1="68700" x2="61952" y2="69655"/>
                        <a14:foregroundMark x1="62200" y1="68850" x2="60700" y2="73900"/>
                        <a14:foregroundMark x1="62400" y1="68700" x2="60850" y2="73100"/>
                        <a14:foregroundMark x1="62400" y1="68850" x2="60700" y2="73400"/>
                        <a14:foregroundMark x1="62550" y1="68500" x2="61200" y2="73750"/>
                        <a14:foregroundMark x1="66750" y1="71550" x2="71500" y2="72900"/>
                        <a14:foregroundMark x1="77750" y1="73250" x2="81950" y2="75100"/>
                        <a14:foregroundMark x1="62400" y1="68200" x2="61585" y2="74506"/>
                        <a14:foregroundMark x1="63043" y1="74882" x2="66100" y2="73600"/>
                        <a14:foregroundMark x1="62456" y1="74950" x2="64900" y2="74950"/>
                        <a14:foregroundMark x1="62700" y1="75600" x2="64900" y2="75600"/>
                        <a14:foregroundMark x1="61795" y1="69586" x2="60700" y2="73400"/>
                        <a14:foregroundMark x1="62050" y1="68700" x2="61836" y2="69444"/>
                        <a14:foregroundMark x1="61592" y1="69966" x2="60850" y2="73600"/>
                        <a14:foregroundMark x1="61850" y1="68700" x2="61679" y2="69536"/>
                        <a14:foregroundMark x1="62050" y1="69550" x2="61333" y2="73889"/>
                        <a14:foregroundMark x1="61250" y1="69500" x2="62350" y2="68550"/>
                        <a14:foregroundMark x1="61950" y1="68400" x2="61500" y2="68900"/>
                        <a14:foregroundMark x1="60800" y1="69850" x2="60550" y2="71600"/>
                        <a14:foregroundMark x1="60635" y1="71006" x2="60600" y2="73200"/>
                        <a14:foregroundMark x1="60650" y1="71450" x2="61000" y2="73650"/>
                        <a14:foregroundMark x1="61000" y1="73700" x2="62800" y2="74800"/>
                        <a14:foregroundMark x1="61200" y1="74150" x2="62950" y2="75500"/>
                        <a14:foregroundMark x1="61350" y1="74000" x2="63100" y2="75200"/>
                        <a14:foregroundMark x1="62350" y1="68100" x2="61481" y2="69449"/>
                        <a14:foregroundMark x1="62100" y1="68250" x2="61297" y2="69368"/>
                        <a14:foregroundMark x1="62100" y1="68200" x2="61000" y2="69850"/>
                        <a14:foregroundMark x1="62100" y1="68250" x2="61465" y2="69441"/>
                        <a14:foregroundMark x1="61950" y1="68250" x2="61050" y2="69300"/>
                        <a14:foregroundMark x1="62200" y1="67950" x2="61050" y2="69350"/>
                        <a14:foregroundMark x1="62250" y1="68100" x2="63350" y2="68000"/>
                        <a14:foregroundMark x1="62600" y1="67950" x2="63800" y2="67900"/>
                        <a14:foregroundMark x1="62300" y1="68000" x2="63500" y2="67900"/>
                        <a14:foregroundMark x1="62850" y1="67900" x2="64500" y2="69300"/>
                        <a14:foregroundMark x1="63700" y1="67950" x2="61717" y2="69552"/>
                        <a14:foregroundMark x1="62200" y1="68200" x2="61171" y2="69313"/>
                        <a14:foregroundMark x1="61012" y1="71172" x2="60750" y2="72000"/>
                        <a14:foregroundMark x1="61950" y1="68200" x2="61547" y2="69477"/>
                        <a14:foregroundMark x1="60552" y1="70970" x2="60750" y2="73350"/>
                        <a14:foregroundMark x1="60600" y1="70650" x2="60950" y2="73800"/>
                        <a14:foregroundMark x1="62650" y1="68750" x2="61950" y2="72950"/>
                        <a14:foregroundMark x1="63600" y1="68150" x2="65350" y2="72050"/>
                        <a14:foregroundMark x1="63850" y1="68200" x2="60800" y2="69850"/>
                        <a14:foregroundMark x1="61854" y1="69612" x2="61100" y2="72800"/>
                        <a14:foregroundMark x1="62200" y1="68150" x2="61953" y2="69196"/>
                        <a14:foregroundMark x1="60600" y1="71500" x2="61800" y2="74550"/>
                        <a14:foregroundMark x1="61100" y1="73950" x2="63500" y2="75100"/>
                        <a14:backgroundMark x1="60800" y1="69150" x2="60050" y2="7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0" t="46000"/>
          <a:stretch/>
        </p:blipFill>
        <p:spPr>
          <a:xfrm>
            <a:off x="6632916" y="1090993"/>
            <a:ext cx="5884679" cy="72253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4C83A2A-C66D-134C-2CC1-CBEBBD4DE75B}"/>
              </a:ext>
            </a:extLst>
          </p:cNvPr>
          <p:cNvGrpSpPr/>
          <p:nvPr/>
        </p:nvGrpSpPr>
        <p:grpSpPr>
          <a:xfrm>
            <a:off x="682163" y="0"/>
            <a:ext cx="7589343" cy="3397637"/>
            <a:chOff x="682163" y="0"/>
            <a:chExt cx="7589343" cy="33976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BBF550-505F-AF50-5D64-F9D6DF94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682163" y="0"/>
              <a:ext cx="7589343" cy="3397637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4EFE8204-E41E-19E2-961D-82863B788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193" b="63887" l="28163" r="54236">
                          <a14:foregroundMark x1="28163" y1="41076" x2="28163" y2="41076"/>
                          <a14:foregroundMark x1="49580" y1="63887" x2="49580" y2="63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75" t="27203" r="42520" b="32851"/>
            <a:stretch/>
          </p:blipFill>
          <p:spPr>
            <a:xfrm>
              <a:off x="2925782" y="709445"/>
              <a:ext cx="3157939" cy="2126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103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BBB14B-0E45-5E36-2702-46CF4CE9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0316AA9-518D-47C8-2C23-65B7587A3E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7" b="98869" l="9981" r="89971">
                        <a14:foregroundMark x1="24612" y1="1657" x2="33333" y2="8566"/>
                        <a14:foregroundMark x1="21996" y1="92283" x2="36967" y2="92606"/>
                        <a14:foregroundMark x1="67539" y1="94303" x2="76453" y2="94465"/>
                        <a14:foregroundMark x1="34545" y1="98343" x2="40213" y2="98869"/>
                        <a14:foregroundMark x1="33721" y1="20202" x2="33091" y2="2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847" y="1527073"/>
            <a:ext cx="4323812" cy="51862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119BDE-AF30-64F8-0972-ECB0109F2726}"/>
              </a:ext>
            </a:extLst>
          </p:cNvPr>
          <p:cNvGrpSpPr/>
          <p:nvPr/>
        </p:nvGrpSpPr>
        <p:grpSpPr>
          <a:xfrm>
            <a:off x="-201659" y="-281354"/>
            <a:ext cx="9741185" cy="4360985"/>
            <a:chOff x="-201659" y="-281354"/>
            <a:chExt cx="9741185" cy="43609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BBF550-505F-AF50-5D64-F9D6DF94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-201659" y="-281354"/>
              <a:ext cx="9741185" cy="4360985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8F7D6152-3B78-84C9-39B9-AF7CF03E8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139" b="88233" l="42952" r="65615">
                          <a14:foregroundMark x1="65615" y1="76551" x2="65615" y2="76551"/>
                          <a14:foregroundMark x1="56387" y1="87334" x2="52901" y2="882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67" t="43223" r="31848" b="7234"/>
            <a:stretch/>
          </p:blipFill>
          <p:spPr>
            <a:xfrm>
              <a:off x="2755999" y="372360"/>
              <a:ext cx="2732309" cy="3397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16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BBB14B-0E45-5E36-2702-46CF4CE9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908622E-D6FA-C77D-ED82-DBF0B80C86BC}"/>
              </a:ext>
            </a:extLst>
          </p:cNvPr>
          <p:cNvGrpSpPr/>
          <p:nvPr/>
        </p:nvGrpSpPr>
        <p:grpSpPr>
          <a:xfrm>
            <a:off x="-984959" y="0"/>
            <a:ext cx="9256465" cy="4199036"/>
            <a:chOff x="-984959" y="0"/>
            <a:chExt cx="9256465" cy="41990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BBF550-505F-AF50-5D64-F9D6DF94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-984959" y="0"/>
              <a:ext cx="9256465" cy="4143983"/>
            </a:xfrm>
            <a:prstGeom prst="rect">
              <a:avLst/>
            </a:prstGeom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38FAF9-9E04-26AE-AF6E-159908363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92" b="90315" l="5328" r="50533">
                          <a14:foregroundMark x1="25928" y1="10250" x2="25928" y2="10250"/>
                          <a14:foregroundMark x1="27188" y1="5932" x2="27188" y2="5932"/>
                          <a14:foregroundMark x1="32677" y1="10452" x2="32677" y2="10452"/>
                          <a14:foregroundMark x1="32515" y1="8878" x2="32515" y2="8878"/>
                          <a14:foregroundMark x1="50533" y1="53672" x2="50533" y2="536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6" r="46672"/>
            <a:stretch/>
          </p:blipFill>
          <p:spPr>
            <a:xfrm>
              <a:off x="1102117" y="274340"/>
              <a:ext cx="2724531" cy="3924696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20B00D-F309-BD99-000A-665FD584F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92" b="90315" l="5328" r="50533">
                          <a14:foregroundMark x1="25928" y1="10250" x2="25928" y2="10250"/>
                          <a14:foregroundMark x1="27188" y1="5932" x2="27188" y2="5932"/>
                          <a14:foregroundMark x1="32677" y1="10452" x2="32677" y2="10452"/>
                          <a14:foregroundMark x1="32515" y1="8878" x2="32515" y2="8878"/>
                          <a14:foregroundMark x1="50533" y1="53672" x2="50533" y2="536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6" r="46672"/>
            <a:stretch/>
          </p:blipFill>
          <p:spPr>
            <a:xfrm>
              <a:off x="3449341" y="219357"/>
              <a:ext cx="2724531" cy="3924696"/>
            </a:xfrm>
            <a:prstGeom prst="rect">
              <a:avLst/>
            </a:prstGeom>
          </p:spPr>
        </p:pic>
      </p:grp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5934FD06-99FE-AECF-132C-79D161875E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5" b="97414" l="9988" r="89988">
                        <a14:foregroundMark x1="47903" y1="6909" x2="47806" y2="11960"/>
                        <a14:foregroundMark x1="58327" y1="27838" x2="63006" y2="27677"/>
                        <a14:foregroundMark x1="46885" y1="2505" x2="48218" y2="5697"/>
                        <a14:foregroundMark x1="37067" y1="37455" x2="37891" y2="46384"/>
                        <a14:foregroundMark x1="38182" y1="41172" x2="38497" y2="41333"/>
                        <a14:foregroundMark x1="37939" y1="38788" x2="37988" y2="39960"/>
                        <a14:foregroundMark x1="37891" y1="37616" x2="37939" y2="38788"/>
                        <a14:foregroundMark x1="38788" y1="36929" x2="38788" y2="36929"/>
                        <a14:foregroundMark x1="40606" y1="90263" x2="44558" y2="90788"/>
                        <a14:foregroundMark x1="37285" y1="90424" x2="48921" y2="90424"/>
                        <a14:foregroundMark x1="53285" y1="92646" x2="61891" y2="93293"/>
                        <a14:foregroundMark x1="53285" y1="86061" x2="61770" y2="86384"/>
                        <a14:foregroundMark x1="32218" y1="89616" x2="40000" y2="91475"/>
                        <a14:foregroundMark x1="45988" y1="97212" x2="50400" y2="97414"/>
                        <a14:foregroundMark x1="50400" y1="97414" x2="53164" y2="97374"/>
                        <a14:foregroundMark x1="54497" y1="95677" x2="54885" y2="95677"/>
                        <a14:foregroundMark x1="64727" y1="94141" x2="61988" y2="97212"/>
                        <a14:foregroundMark x1="58836" y1="83515" x2="63544" y2="83515"/>
                        <a14:foregroundMark x1="63200" y1="84687" x2="56218" y2="83879"/>
                        <a14:foregroundMark x1="56218" y1="83879" x2="56218" y2="83879"/>
                        <a14:foregroundMark x1="59952" y1="82828" x2="62279" y2="83677"/>
                        <a14:foregroundMark x1="64509" y1="93495" x2="65721" y2="94667"/>
                        <a14:foregroundMark x1="64412" y1="96848" x2="66274" y2="95214"/>
                        <a14:foregroundMark x1="38279" y1="37293" x2="38497" y2="37293"/>
                        <a14:foregroundMark x1="38691" y1="35758" x2="38691" y2="35758"/>
                        <a14:foregroundMark x1="37770" y1="38141" x2="37770" y2="38141"/>
                        <a14:foregroundMark x1="37770" y1="37293" x2="37891" y2="39798"/>
                        <a14:foregroundMark x1="40000" y1="37091" x2="40000" y2="37091"/>
                        <a14:foregroundMark x1="38085" y1="36081" x2="38085" y2="36081"/>
                        <a14:backgroundMark x1="68048" y1="92283" x2="71200" y2="92646"/>
                        <a14:backgroundMark x1="66933" y1="94505" x2="68558" y2="94505"/>
                        <a14:backgroundMark x1="68679" y1="92970" x2="67661" y2="94990"/>
                        <a14:backgroundMark x1="66739" y1="94505" x2="67152" y2="95354"/>
                        <a14:backgroundMark x1="64824" y1="96848" x2="64824" y2="96848"/>
                        <a14:backgroundMark x1="63612" y1="83354" x2="64824" y2="83677"/>
                        <a14:backgroundMark x1="65333" y1="96525" x2="64606" y2="97697"/>
                        <a14:backgroundMark x1="66642" y1="94990" x2="67661" y2="94990"/>
                        <a14:backgroundMark x1="67152" y1="94505" x2="70691" y2="94505"/>
                        <a14:backgroundMark x1="66545" y1="94505" x2="67758" y2="95838"/>
                        <a14:backgroundMark x1="67152" y1="94667" x2="69479" y2="9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5483" y="1237246"/>
            <a:ext cx="9413741" cy="56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9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colorful&#10;&#10;Description automatically generated">
            <a:extLst>
              <a:ext uri="{FF2B5EF4-FFF2-40B4-BE49-F238E27FC236}">
                <a16:creationId xmlns:a16="http://schemas.microsoft.com/office/drawing/2014/main" id="{B2F07ADC-59C0-E95C-CB5A-1FAFD557E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49239-BAEF-DCAA-41ED-3D8FF057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298" y="394966"/>
            <a:ext cx="13030596" cy="15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92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E4E533C-B57A-2C8E-819E-1AFD7208B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DDE67-8511-CC9D-FCE2-1F1B4A470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4206240"/>
            <a:ext cx="5967287" cy="273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7147B-6655-1478-F8E7-1938DEC2E56D}"/>
              </a:ext>
            </a:extLst>
          </p:cNvPr>
          <p:cNvSpPr txBox="1"/>
          <p:nvPr/>
        </p:nvSpPr>
        <p:spPr>
          <a:xfrm>
            <a:off x="301309" y="75037"/>
            <a:ext cx="118906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endParaRPr lang="en-US" sz="5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499726-C833-2866-6995-56C83EAF3D33}"/>
              </a:ext>
            </a:extLst>
          </p:cNvPr>
          <p:cNvGrpSpPr/>
          <p:nvPr/>
        </p:nvGrpSpPr>
        <p:grpSpPr>
          <a:xfrm>
            <a:off x="-1" y="1836549"/>
            <a:ext cx="12939157" cy="1446550"/>
            <a:chOff x="60505" y="2235716"/>
            <a:chExt cx="9718627" cy="643801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B2E000-F577-E690-186C-02F92BFD94F4}"/>
                </a:ext>
              </a:extLst>
            </p:cNvPr>
            <p:cNvSpPr/>
            <p:nvPr/>
          </p:nvSpPr>
          <p:spPr>
            <a:xfrm>
              <a:off x="60505" y="2235716"/>
              <a:ext cx="8936507" cy="3605023"/>
            </a:xfrm>
            <a:custGeom>
              <a:avLst/>
              <a:gdLst>
                <a:gd name="connsiteX0" fmla="*/ 0 w 11897860"/>
                <a:gd name="connsiteY0" fmla="*/ 135004 h 810009"/>
                <a:gd name="connsiteX1" fmla="*/ 135004 w 11897860"/>
                <a:gd name="connsiteY1" fmla="*/ 0 h 810009"/>
                <a:gd name="connsiteX2" fmla="*/ 716397 w 11897860"/>
                <a:gd name="connsiteY2" fmla="*/ 0 h 810009"/>
                <a:gd name="connsiteX3" fmla="*/ 1181511 w 11897860"/>
                <a:gd name="connsiteY3" fmla="*/ 0 h 810009"/>
                <a:gd name="connsiteX4" fmla="*/ 1646625 w 11897860"/>
                <a:gd name="connsiteY4" fmla="*/ 0 h 810009"/>
                <a:gd name="connsiteX5" fmla="*/ 2344296 w 11897860"/>
                <a:gd name="connsiteY5" fmla="*/ 0 h 810009"/>
                <a:gd name="connsiteX6" fmla="*/ 2809410 w 11897860"/>
                <a:gd name="connsiteY6" fmla="*/ 0 h 810009"/>
                <a:gd name="connsiteX7" fmla="*/ 3390803 w 11897860"/>
                <a:gd name="connsiteY7" fmla="*/ 0 h 810009"/>
                <a:gd name="connsiteX8" fmla="*/ 3739638 w 11897860"/>
                <a:gd name="connsiteY8" fmla="*/ 0 h 810009"/>
                <a:gd name="connsiteX9" fmla="*/ 4437309 w 11897860"/>
                <a:gd name="connsiteY9" fmla="*/ 0 h 810009"/>
                <a:gd name="connsiteX10" fmla="*/ 5251259 w 11897860"/>
                <a:gd name="connsiteY10" fmla="*/ 0 h 810009"/>
                <a:gd name="connsiteX11" fmla="*/ 6065209 w 11897860"/>
                <a:gd name="connsiteY11" fmla="*/ 0 h 810009"/>
                <a:gd name="connsiteX12" fmla="*/ 6530323 w 11897860"/>
                <a:gd name="connsiteY12" fmla="*/ 0 h 810009"/>
                <a:gd name="connsiteX13" fmla="*/ 7227994 w 11897860"/>
                <a:gd name="connsiteY13" fmla="*/ 0 h 810009"/>
                <a:gd name="connsiteX14" fmla="*/ 7925665 w 11897860"/>
                <a:gd name="connsiteY14" fmla="*/ 0 h 810009"/>
                <a:gd name="connsiteX15" fmla="*/ 8390779 w 11897860"/>
                <a:gd name="connsiteY15" fmla="*/ 0 h 810009"/>
                <a:gd name="connsiteX16" fmla="*/ 8855893 w 11897860"/>
                <a:gd name="connsiteY16" fmla="*/ 0 h 810009"/>
                <a:gd name="connsiteX17" fmla="*/ 9321007 w 11897860"/>
                <a:gd name="connsiteY17" fmla="*/ 0 h 810009"/>
                <a:gd name="connsiteX18" fmla="*/ 10018678 w 11897860"/>
                <a:gd name="connsiteY18" fmla="*/ 0 h 810009"/>
                <a:gd name="connsiteX19" fmla="*/ 10483792 w 11897860"/>
                <a:gd name="connsiteY19" fmla="*/ 0 h 810009"/>
                <a:gd name="connsiteX20" fmla="*/ 10948906 w 11897860"/>
                <a:gd name="connsiteY20" fmla="*/ 0 h 810009"/>
                <a:gd name="connsiteX21" fmla="*/ 11762856 w 11897860"/>
                <a:gd name="connsiteY21" fmla="*/ 0 h 810009"/>
                <a:gd name="connsiteX22" fmla="*/ 11897860 w 11897860"/>
                <a:gd name="connsiteY22" fmla="*/ 135004 h 810009"/>
                <a:gd name="connsiteX23" fmla="*/ 11897860 w 11897860"/>
                <a:gd name="connsiteY23" fmla="*/ 675005 h 810009"/>
                <a:gd name="connsiteX24" fmla="*/ 11762856 w 11897860"/>
                <a:gd name="connsiteY24" fmla="*/ 810009 h 810009"/>
                <a:gd name="connsiteX25" fmla="*/ 11181463 w 11897860"/>
                <a:gd name="connsiteY25" fmla="*/ 810009 h 810009"/>
                <a:gd name="connsiteX26" fmla="*/ 10716349 w 11897860"/>
                <a:gd name="connsiteY26" fmla="*/ 810009 h 810009"/>
                <a:gd name="connsiteX27" fmla="*/ 9902400 w 11897860"/>
                <a:gd name="connsiteY27" fmla="*/ 810009 h 810009"/>
                <a:gd name="connsiteX28" fmla="*/ 9669843 w 11897860"/>
                <a:gd name="connsiteY28" fmla="*/ 810009 h 810009"/>
                <a:gd name="connsiteX29" fmla="*/ 9204729 w 11897860"/>
                <a:gd name="connsiteY29" fmla="*/ 810009 h 810009"/>
                <a:gd name="connsiteX30" fmla="*/ 8739614 w 11897860"/>
                <a:gd name="connsiteY30" fmla="*/ 810009 h 810009"/>
                <a:gd name="connsiteX31" fmla="*/ 7925665 w 11897860"/>
                <a:gd name="connsiteY31" fmla="*/ 810009 h 810009"/>
                <a:gd name="connsiteX32" fmla="*/ 7693108 w 11897860"/>
                <a:gd name="connsiteY32" fmla="*/ 810009 h 810009"/>
                <a:gd name="connsiteX33" fmla="*/ 7344272 w 11897860"/>
                <a:gd name="connsiteY33" fmla="*/ 810009 h 810009"/>
                <a:gd name="connsiteX34" fmla="*/ 6762880 w 11897860"/>
                <a:gd name="connsiteY34" fmla="*/ 810009 h 810009"/>
                <a:gd name="connsiteX35" fmla="*/ 6414044 w 11897860"/>
                <a:gd name="connsiteY35" fmla="*/ 810009 h 810009"/>
                <a:gd name="connsiteX36" fmla="*/ 6181487 w 11897860"/>
                <a:gd name="connsiteY36" fmla="*/ 810009 h 810009"/>
                <a:gd name="connsiteX37" fmla="*/ 5716373 w 11897860"/>
                <a:gd name="connsiteY37" fmla="*/ 810009 h 810009"/>
                <a:gd name="connsiteX38" fmla="*/ 5367537 w 11897860"/>
                <a:gd name="connsiteY38" fmla="*/ 810009 h 810009"/>
                <a:gd name="connsiteX39" fmla="*/ 5134980 w 11897860"/>
                <a:gd name="connsiteY39" fmla="*/ 810009 h 810009"/>
                <a:gd name="connsiteX40" fmla="*/ 4437309 w 11897860"/>
                <a:gd name="connsiteY40" fmla="*/ 810009 h 810009"/>
                <a:gd name="connsiteX41" fmla="*/ 3855917 w 11897860"/>
                <a:gd name="connsiteY41" fmla="*/ 810009 h 810009"/>
                <a:gd name="connsiteX42" fmla="*/ 3274524 w 11897860"/>
                <a:gd name="connsiteY42" fmla="*/ 810009 h 810009"/>
                <a:gd name="connsiteX43" fmla="*/ 2809410 w 11897860"/>
                <a:gd name="connsiteY43" fmla="*/ 810009 h 810009"/>
                <a:gd name="connsiteX44" fmla="*/ 2344296 w 11897860"/>
                <a:gd name="connsiteY44" fmla="*/ 810009 h 810009"/>
                <a:gd name="connsiteX45" fmla="*/ 1646625 w 11897860"/>
                <a:gd name="connsiteY45" fmla="*/ 810009 h 810009"/>
                <a:gd name="connsiteX46" fmla="*/ 1181511 w 11897860"/>
                <a:gd name="connsiteY46" fmla="*/ 810009 h 810009"/>
                <a:gd name="connsiteX47" fmla="*/ 948954 w 11897860"/>
                <a:gd name="connsiteY47" fmla="*/ 810009 h 810009"/>
                <a:gd name="connsiteX48" fmla="*/ 135004 w 11897860"/>
                <a:gd name="connsiteY48" fmla="*/ 810009 h 810009"/>
                <a:gd name="connsiteX49" fmla="*/ 0 w 11897860"/>
                <a:gd name="connsiteY49" fmla="*/ 675005 h 810009"/>
                <a:gd name="connsiteX50" fmla="*/ 0 w 11897860"/>
                <a:gd name="connsiteY50" fmla="*/ 135004 h 81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97860" h="810009" fill="none" extrusionOk="0">
                  <a:moveTo>
                    <a:pt x="0" y="135004"/>
                  </a:moveTo>
                  <a:cubicBezTo>
                    <a:pt x="-5527" y="67076"/>
                    <a:pt x="73987" y="-17268"/>
                    <a:pt x="135004" y="0"/>
                  </a:cubicBezTo>
                  <a:cubicBezTo>
                    <a:pt x="398182" y="-45435"/>
                    <a:pt x="464002" y="1188"/>
                    <a:pt x="716397" y="0"/>
                  </a:cubicBezTo>
                  <a:cubicBezTo>
                    <a:pt x="968792" y="-1188"/>
                    <a:pt x="992413" y="55143"/>
                    <a:pt x="1181511" y="0"/>
                  </a:cubicBezTo>
                  <a:cubicBezTo>
                    <a:pt x="1370609" y="-55143"/>
                    <a:pt x="1542443" y="26838"/>
                    <a:pt x="1646625" y="0"/>
                  </a:cubicBezTo>
                  <a:cubicBezTo>
                    <a:pt x="1750807" y="-26838"/>
                    <a:pt x="2161161" y="76779"/>
                    <a:pt x="2344296" y="0"/>
                  </a:cubicBezTo>
                  <a:cubicBezTo>
                    <a:pt x="2527431" y="-76779"/>
                    <a:pt x="2691122" y="42575"/>
                    <a:pt x="2809410" y="0"/>
                  </a:cubicBezTo>
                  <a:cubicBezTo>
                    <a:pt x="2927698" y="-42575"/>
                    <a:pt x="3176980" y="68325"/>
                    <a:pt x="3390803" y="0"/>
                  </a:cubicBezTo>
                  <a:cubicBezTo>
                    <a:pt x="3604626" y="-68325"/>
                    <a:pt x="3633928" y="7355"/>
                    <a:pt x="3739638" y="0"/>
                  </a:cubicBezTo>
                  <a:cubicBezTo>
                    <a:pt x="3845348" y="-7355"/>
                    <a:pt x="4194572" y="33335"/>
                    <a:pt x="4437309" y="0"/>
                  </a:cubicBezTo>
                  <a:cubicBezTo>
                    <a:pt x="4680046" y="-33335"/>
                    <a:pt x="4864888" y="4293"/>
                    <a:pt x="5251259" y="0"/>
                  </a:cubicBezTo>
                  <a:cubicBezTo>
                    <a:pt x="5637630" y="-4293"/>
                    <a:pt x="5696391" y="13201"/>
                    <a:pt x="6065209" y="0"/>
                  </a:cubicBezTo>
                  <a:cubicBezTo>
                    <a:pt x="6434027" y="-13201"/>
                    <a:pt x="6391268" y="21434"/>
                    <a:pt x="6530323" y="0"/>
                  </a:cubicBezTo>
                  <a:cubicBezTo>
                    <a:pt x="6669378" y="-21434"/>
                    <a:pt x="6964392" y="26375"/>
                    <a:pt x="7227994" y="0"/>
                  </a:cubicBezTo>
                  <a:cubicBezTo>
                    <a:pt x="7491596" y="-26375"/>
                    <a:pt x="7767164" y="29726"/>
                    <a:pt x="7925665" y="0"/>
                  </a:cubicBezTo>
                  <a:cubicBezTo>
                    <a:pt x="8084166" y="-29726"/>
                    <a:pt x="8214123" y="16276"/>
                    <a:pt x="8390779" y="0"/>
                  </a:cubicBezTo>
                  <a:cubicBezTo>
                    <a:pt x="8567435" y="-16276"/>
                    <a:pt x="8678496" y="36258"/>
                    <a:pt x="8855893" y="0"/>
                  </a:cubicBezTo>
                  <a:cubicBezTo>
                    <a:pt x="9033290" y="-36258"/>
                    <a:pt x="9115483" y="25504"/>
                    <a:pt x="9321007" y="0"/>
                  </a:cubicBezTo>
                  <a:cubicBezTo>
                    <a:pt x="9526531" y="-25504"/>
                    <a:pt x="9722471" y="49622"/>
                    <a:pt x="10018678" y="0"/>
                  </a:cubicBezTo>
                  <a:cubicBezTo>
                    <a:pt x="10314885" y="-49622"/>
                    <a:pt x="10334335" y="14511"/>
                    <a:pt x="10483792" y="0"/>
                  </a:cubicBezTo>
                  <a:cubicBezTo>
                    <a:pt x="10633249" y="-14511"/>
                    <a:pt x="10779477" y="1420"/>
                    <a:pt x="10948906" y="0"/>
                  </a:cubicBezTo>
                  <a:cubicBezTo>
                    <a:pt x="11118335" y="-1420"/>
                    <a:pt x="11362155" y="52668"/>
                    <a:pt x="11762856" y="0"/>
                  </a:cubicBezTo>
                  <a:cubicBezTo>
                    <a:pt x="11828437" y="20186"/>
                    <a:pt x="11904830" y="42694"/>
                    <a:pt x="11897860" y="135004"/>
                  </a:cubicBezTo>
                  <a:cubicBezTo>
                    <a:pt x="11909601" y="343068"/>
                    <a:pt x="11876355" y="462216"/>
                    <a:pt x="11897860" y="675005"/>
                  </a:cubicBezTo>
                  <a:cubicBezTo>
                    <a:pt x="11905355" y="737720"/>
                    <a:pt x="11833037" y="799567"/>
                    <a:pt x="11762856" y="810009"/>
                  </a:cubicBezTo>
                  <a:cubicBezTo>
                    <a:pt x="11484947" y="853408"/>
                    <a:pt x="11381230" y="767100"/>
                    <a:pt x="11181463" y="810009"/>
                  </a:cubicBezTo>
                  <a:cubicBezTo>
                    <a:pt x="10981696" y="852918"/>
                    <a:pt x="10867872" y="793173"/>
                    <a:pt x="10716349" y="810009"/>
                  </a:cubicBezTo>
                  <a:cubicBezTo>
                    <a:pt x="10564826" y="826845"/>
                    <a:pt x="10125336" y="760773"/>
                    <a:pt x="9902400" y="810009"/>
                  </a:cubicBezTo>
                  <a:cubicBezTo>
                    <a:pt x="9679464" y="859245"/>
                    <a:pt x="9725439" y="801173"/>
                    <a:pt x="9669843" y="810009"/>
                  </a:cubicBezTo>
                  <a:cubicBezTo>
                    <a:pt x="9614247" y="818845"/>
                    <a:pt x="9311128" y="770380"/>
                    <a:pt x="9204729" y="810009"/>
                  </a:cubicBezTo>
                  <a:cubicBezTo>
                    <a:pt x="9098330" y="849638"/>
                    <a:pt x="8887758" y="795767"/>
                    <a:pt x="8739614" y="810009"/>
                  </a:cubicBezTo>
                  <a:cubicBezTo>
                    <a:pt x="8591470" y="824251"/>
                    <a:pt x="8111432" y="712796"/>
                    <a:pt x="7925665" y="810009"/>
                  </a:cubicBezTo>
                  <a:cubicBezTo>
                    <a:pt x="7739898" y="907222"/>
                    <a:pt x="7790713" y="790749"/>
                    <a:pt x="7693108" y="810009"/>
                  </a:cubicBezTo>
                  <a:cubicBezTo>
                    <a:pt x="7595503" y="829269"/>
                    <a:pt x="7494355" y="776846"/>
                    <a:pt x="7344272" y="810009"/>
                  </a:cubicBezTo>
                  <a:cubicBezTo>
                    <a:pt x="7194189" y="843172"/>
                    <a:pt x="6943155" y="768329"/>
                    <a:pt x="6762880" y="810009"/>
                  </a:cubicBezTo>
                  <a:cubicBezTo>
                    <a:pt x="6582605" y="851689"/>
                    <a:pt x="6541793" y="771330"/>
                    <a:pt x="6414044" y="810009"/>
                  </a:cubicBezTo>
                  <a:cubicBezTo>
                    <a:pt x="6286295" y="848688"/>
                    <a:pt x="6283440" y="803276"/>
                    <a:pt x="6181487" y="810009"/>
                  </a:cubicBezTo>
                  <a:cubicBezTo>
                    <a:pt x="6079534" y="816742"/>
                    <a:pt x="5874926" y="778297"/>
                    <a:pt x="5716373" y="810009"/>
                  </a:cubicBezTo>
                  <a:cubicBezTo>
                    <a:pt x="5557820" y="841721"/>
                    <a:pt x="5452354" y="774995"/>
                    <a:pt x="5367537" y="810009"/>
                  </a:cubicBezTo>
                  <a:cubicBezTo>
                    <a:pt x="5282720" y="845023"/>
                    <a:pt x="5216188" y="792149"/>
                    <a:pt x="5134980" y="810009"/>
                  </a:cubicBezTo>
                  <a:cubicBezTo>
                    <a:pt x="5053772" y="827869"/>
                    <a:pt x="4698614" y="765313"/>
                    <a:pt x="4437309" y="810009"/>
                  </a:cubicBezTo>
                  <a:cubicBezTo>
                    <a:pt x="4176004" y="854705"/>
                    <a:pt x="3990146" y="766129"/>
                    <a:pt x="3855917" y="810009"/>
                  </a:cubicBezTo>
                  <a:cubicBezTo>
                    <a:pt x="3721688" y="853889"/>
                    <a:pt x="3432579" y="761276"/>
                    <a:pt x="3274524" y="810009"/>
                  </a:cubicBezTo>
                  <a:cubicBezTo>
                    <a:pt x="3116469" y="858742"/>
                    <a:pt x="2996381" y="805270"/>
                    <a:pt x="2809410" y="810009"/>
                  </a:cubicBezTo>
                  <a:cubicBezTo>
                    <a:pt x="2622439" y="814748"/>
                    <a:pt x="2513071" y="767328"/>
                    <a:pt x="2344296" y="810009"/>
                  </a:cubicBezTo>
                  <a:cubicBezTo>
                    <a:pt x="2175521" y="852690"/>
                    <a:pt x="1787001" y="766512"/>
                    <a:pt x="1646625" y="810009"/>
                  </a:cubicBezTo>
                  <a:cubicBezTo>
                    <a:pt x="1506249" y="853506"/>
                    <a:pt x="1326868" y="808526"/>
                    <a:pt x="1181511" y="810009"/>
                  </a:cubicBezTo>
                  <a:cubicBezTo>
                    <a:pt x="1036154" y="811492"/>
                    <a:pt x="998828" y="784634"/>
                    <a:pt x="948954" y="810009"/>
                  </a:cubicBezTo>
                  <a:cubicBezTo>
                    <a:pt x="899080" y="835384"/>
                    <a:pt x="374661" y="753315"/>
                    <a:pt x="135004" y="810009"/>
                  </a:cubicBezTo>
                  <a:cubicBezTo>
                    <a:pt x="57106" y="789284"/>
                    <a:pt x="21497" y="746173"/>
                    <a:pt x="0" y="675005"/>
                  </a:cubicBezTo>
                  <a:cubicBezTo>
                    <a:pt x="-10050" y="487067"/>
                    <a:pt x="14038" y="307906"/>
                    <a:pt x="0" y="135004"/>
                  </a:cubicBezTo>
                  <a:close/>
                </a:path>
                <a:path w="11897860" h="810009" stroke="0" extrusionOk="0">
                  <a:moveTo>
                    <a:pt x="0" y="135004"/>
                  </a:moveTo>
                  <a:cubicBezTo>
                    <a:pt x="5586" y="61966"/>
                    <a:pt x="64664" y="8795"/>
                    <a:pt x="135004" y="0"/>
                  </a:cubicBezTo>
                  <a:cubicBezTo>
                    <a:pt x="533022" y="-16942"/>
                    <a:pt x="613347" y="53536"/>
                    <a:pt x="948954" y="0"/>
                  </a:cubicBezTo>
                  <a:cubicBezTo>
                    <a:pt x="1284561" y="-53536"/>
                    <a:pt x="1099275" y="19844"/>
                    <a:pt x="1181511" y="0"/>
                  </a:cubicBezTo>
                  <a:cubicBezTo>
                    <a:pt x="1263747" y="-19844"/>
                    <a:pt x="1575562" y="63953"/>
                    <a:pt x="1879182" y="0"/>
                  </a:cubicBezTo>
                  <a:cubicBezTo>
                    <a:pt x="2182802" y="-63953"/>
                    <a:pt x="2150509" y="30366"/>
                    <a:pt x="2228017" y="0"/>
                  </a:cubicBezTo>
                  <a:cubicBezTo>
                    <a:pt x="2305526" y="-30366"/>
                    <a:pt x="2678053" y="5469"/>
                    <a:pt x="3041967" y="0"/>
                  </a:cubicBezTo>
                  <a:cubicBezTo>
                    <a:pt x="3405881" y="-5469"/>
                    <a:pt x="3660823" y="65805"/>
                    <a:pt x="3855917" y="0"/>
                  </a:cubicBezTo>
                  <a:cubicBezTo>
                    <a:pt x="4051011" y="-65805"/>
                    <a:pt x="4036211" y="29431"/>
                    <a:pt x="4204752" y="0"/>
                  </a:cubicBezTo>
                  <a:cubicBezTo>
                    <a:pt x="4373294" y="-29431"/>
                    <a:pt x="4496967" y="21839"/>
                    <a:pt x="4786145" y="0"/>
                  </a:cubicBezTo>
                  <a:cubicBezTo>
                    <a:pt x="5075323" y="-21839"/>
                    <a:pt x="5384964" y="76514"/>
                    <a:pt x="5600094" y="0"/>
                  </a:cubicBezTo>
                  <a:cubicBezTo>
                    <a:pt x="5815224" y="-76514"/>
                    <a:pt x="5828037" y="8268"/>
                    <a:pt x="5948930" y="0"/>
                  </a:cubicBezTo>
                  <a:cubicBezTo>
                    <a:pt x="6069823" y="-8268"/>
                    <a:pt x="6272368" y="35437"/>
                    <a:pt x="6414044" y="0"/>
                  </a:cubicBezTo>
                  <a:cubicBezTo>
                    <a:pt x="6555720" y="-35437"/>
                    <a:pt x="7037625" y="43975"/>
                    <a:pt x="7227994" y="0"/>
                  </a:cubicBezTo>
                  <a:cubicBezTo>
                    <a:pt x="7418363" y="-43975"/>
                    <a:pt x="7574035" y="49572"/>
                    <a:pt x="7693108" y="0"/>
                  </a:cubicBezTo>
                  <a:cubicBezTo>
                    <a:pt x="7812181" y="-49572"/>
                    <a:pt x="8235008" y="71809"/>
                    <a:pt x="8390779" y="0"/>
                  </a:cubicBezTo>
                  <a:cubicBezTo>
                    <a:pt x="8546550" y="-71809"/>
                    <a:pt x="8685261" y="7384"/>
                    <a:pt x="8972172" y="0"/>
                  </a:cubicBezTo>
                  <a:cubicBezTo>
                    <a:pt x="9259083" y="-7384"/>
                    <a:pt x="9334777" y="7678"/>
                    <a:pt x="9553564" y="0"/>
                  </a:cubicBezTo>
                  <a:cubicBezTo>
                    <a:pt x="9772351" y="-7678"/>
                    <a:pt x="10099568" y="41019"/>
                    <a:pt x="10251235" y="0"/>
                  </a:cubicBezTo>
                  <a:cubicBezTo>
                    <a:pt x="10402902" y="-41019"/>
                    <a:pt x="10603821" y="12963"/>
                    <a:pt x="10832628" y="0"/>
                  </a:cubicBezTo>
                  <a:cubicBezTo>
                    <a:pt x="11061435" y="-12963"/>
                    <a:pt x="11575272" y="77340"/>
                    <a:pt x="11762856" y="0"/>
                  </a:cubicBezTo>
                  <a:cubicBezTo>
                    <a:pt x="11827911" y="670"/>
                    <a:pt x="11909602" y="67815"/>
                    <a:pt x="11897860" y="135004"/>
                  </a:cubicBezTo>
                  <a:cubicBezTo>
                    <a:pt x="11948870" y="266793"/>
                    <a:pt x="11846838" y="471058"/>
                    <a:pt x="11897860" y="675005"/>
                  </a:cubicBezTo>
                  <a:cubicBezTo>
                    <a:pt x="11883183" y="751046"/>
                    <a:pt x="11843576" y="811338"/>
                    <a:pt x="11762856" y="810009"/>
                  </a:cubicBezTo>
                  <a:cubicBezTo>
                    <a:pt x="11497045" y="861280"/>
                    <a:pt x="11134053" y="744112"/>
                    <a:pt x="10948906" y="810009"/>
                  </a:cubicBezTo>
                  <a:cubicBezTo>
                    <a:pt x="10763759" y="875906"/>
                    <a:pt x="10414564" y="714119"/>
                    <a:pt x="10134957" y="810009"/>
                  </a:cubicBezTo>
                  <a:cubicBezTo>
                    <a:pt x="9855350" y="905899"/>
                    <a:pt x="9691515" y="732211"/>
                    <a:pt x="9437286" y="810009"/>
                  </a:cubicBezTo>
                  <a:cubicBezTo>
                    <a:pt x="9183057" y="887807"/>
                    <a:pt x="8894934" y="764584"/>
                    <a:pt x="8739614" y="810009"/>
                  </a:cubicBezTo>
                  <a:cubicBezTo>
                    <a:pt x="8584294" y="855434"/>
                    <a:pt x="8160456" y="807670"/>
                    <a:pt x="7925665" y="810009"/>
                  </a:cubicBezTo>
                  <a:cubicBezTo>
                    <a:pt x="7690874" y="812348"/>
                    <a:pt x="7525992" y="809042"/>
                    <a:pt x="7344272" y="810009"/>
                  </a:cubicBezTo>
                  <a:cubicBezTo>
                    <a:pt x="7162552" y="810976"/>
                    <a:pt x="7174903" y="789268"/>
                    <a:pt x="7111715" y="810009"/>
                  </a:cubicBezTo>
                  <a:cubicBezTo>
                    <a:pt x="7048527" y="830750"/>
                    <a:pt x="6792839" y="756261"/>
                    <a:pt x="6530323" y="810009"/>
                  </a:cubicBezTo>
                  <a:cubicBezTo>
                    <a:pt x="6267807" y="863757"/>
                    <a:pt x="5953941" y="799974"/>
                    <a:pt x="5716373" y="810009"/>
                  </a:cubicBezTo>
                  <a:cubicBezTo>
                    <a:pt x="5478805" y="820044"/>
                    <a:pt x="5289457" y="760561"/>
                    <a:pt x="5134980" y="810009"/>
                  </a:cubicBezTo>
                  <a:cubicBezTo>
                    <a:pt x="4980503" y="859457"/>
                    <a:pt x="4988092" y="804418"/>
                    <a:pt x="4902423" y="810009"/>
                  </a:cubicBezTo>
                  <a:cubicBezTo>
                    <a:pt x="4816754" y="815600"/>
                    <a:pt x="4774770" y="782495"/>
                    <a:pt x="4669866" y="810009"/>
                  </a:cubicBezTo>
                  <a:cubicBezTo>
                    <a:pt x="4564962" y="837523"/>
                    <a:pt x="4294424" y="770075"/>
                    <a:pt x="4088474" y="810009"/>
                  </a:cubicBezTo>
                  <a:cubicBezTo>
                    <a:pt x="3882524" y="849943"/>
                    <a:pt x="3669849" y="803915"/>
                    <a:pt x="3507081" y="810009"/>
                  </a:cubicBezTo>
                  <a:cubicBezTo>
                    <a:pt x="3344313" y="816103"/>
                    <a:pt x="3355174" y="790967"/>
                    <a:pt x="3274524" y="810009"/>
                  </a:cubicBezTo>
                  <a:cubicBezTo>
                    <a:pt x="3193874" y="829051"/>
                    <a:pt x="2935175" y="798676"/>
                    <a:pt x="2809410" y="810009"/>
                  </a:cubicBezTo>
                  <a:cubicBezTo>
                    <a:pt x="2683645" y="821342"/>
                    <a:pt x="2366901" y="770981"/>
                    <a:pt x="2228017" y="810009"/>
                  </a:cubicBezTo>
                  <a:cubicBezTo>
                    <a:pt x="2089133" y="849037"/>
                    <a:pt x="2060851" y="791935"/>
                    <a:pt x="1995460" y="810009"/>
                  </a:cubicBezTo>
                  <a:cubicBezTo>
                    <a:pt x="1930069" y="828083"/>
                    <a:pt x="1368231" y="720660"/>
                    <a:pt x="1181511" y="810009"/>
                  </a:cubicBezTo>
                  <a:cubicBezTo>
                    <a:pt x="994791" y="899358"/>
                    <a:pt x="936086" y="790166"/>
                    <a:pt x="832675" y="810009"/>
                  </a:cubicBezTo>
                  <a:cubicBezTo>
                    <a:pt x="729264" y="829852"/>
                    <a:pt x="450712" y="735614"/>
                    <a:pt x="135004" y="810009"/>
                  </a:cubicBezTo>
                  <a:cubicBezTo>
                    <a:pt x="58021" y="805895"/>
                    <a:pt x="5060" y="751147"/>
                    <a:pt x="0" y="675005"/>
                  </a:cubicBezTo>
                  <a:cubicBezTo>
                    <a:pt x="-12863" y="494819"/>
                    <a:pt x="40735" y="338544"/>
                    <a:pt x="0" y="135004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80EA02-3A98-8EC8-EBA3-AC379686DA79}"/>
                </a:ext>
              </a:extLst>
            </p:cNvPr>
            <p:cNvSpPr txBox="1"/>
            <p:nvPr/>
          </p:nvSpPr>
          <p:spPr>
            <a:xfrm>
              <a:off x="224646" y="2235716"/>
              <a:ext cx="9554486" cy="6438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A5F7EF-B26C-382B-3475-85FD3CC13ADA}"/>
              </a:ext>
            </a:extLst>
          </p:cNvPr>
          <p:cNvGrpSpPr/>
          <p:nvPr/>
        </p:nvGrpSpPr>
        <p:grpSpPr>
          <a:xfrm>
            <a:off x="-1" y="2721320"/>
            <a:ext cx="11326105" cy="1394656"/>
            <a:chOff x="437660" y="2695011"/>
            <a:chExt cx="9083721" cy="14465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4AC1B3C-1872-95A4-3BBF-D39C63C03650}"/>
                </a:ext>
              </a:extLst>
            </p:cNvPr>
            <p:cNvSpPr/>
            <p:nvPr/>
          </p:nvSpPr>
          <p:spPr>
            <a:xfrm>
              <a:off x="437660" y="2695011"/>
              <a:ext cx="7839703" cy="845790"/>
            </a:xfrm>
            <a:custGeom>
              <a:avLst/>
              <a:gdLst>
                <a:gd name="connsiteX0" fmla="*/ 0 w 9774992"/>
                <a:gd name="connsiteY0" fmla="*/ 135911 h 815448"/>
                <a:gd name="connsiteX1" fmla="*/ 135911 w 9774992"/>
                <a:gd name="connsiteY1" fmla="*/ 0 h 815448"/>
                <a:gd name="connsiteX2" fmla="*/ 729859 w 9774992"/>
                <a:gd name="connsiteY2" fmla="*/ 0 h 815448"/>
                <a:gd name="connsiteX3" fmla="*/ 1133744 w 9774992"/>
                <a:gd name="connsiteY3" fmla="*/ 0 h 815448"/>
                <a:gd name="connsiteX4" fmla="*/ 1537629 w 9774992"/>
                <a:gd name="connsiteY4" fmla="*/ 0 h 815448"/>
                <a:gd name="connsiteX5" fmla="*/ 2131577 w 9774992"/>
                <a:gd name="connsiteY5" fmla="*/ 0 h 815448"/>
                <a:gd name="connsiteX6" fmla="*/ 2915588 w 9774992"/>
                <a:gd name="connsiteY6" fmla="*/ 0 h 815448"/>
                <a:gd name="connsiteX7" fmla="*/ 3224441 w 9774992"/>
                <a:gd name="connsiteY7" fmla="*/ 0 h 815448"/>
                <a:gd name="connsiteX8" fmla="*/ 3628326 w 9774992"/>
                <a:gd name="connsiteY8" fmla="*/ 0 h 815448"/>
                <a:gd name="connsiteX9" fmla="*/ 4127242 w 9774992"/>
                <a:gd name="connsiteY9" fmla="*/ 0 h 815448"/>
                <a:gd name="connsiteX10" fmla="*/ 4721191 w 9774992"/>
                <a:gd name="connsiteY10" fmla="*/ 0 h 815448"/>
                <a:gd name="connsiteX11" fmla="*/ 5220107 w 9774992"/>
                <a:gd name="connsiteY11" fmla="*/ 0 h 815448"/>
                <a:gd name="connsiteX12" fmla="*/ 5719023 w 9774992"/>
                <a:gd name="connsiteY12" fmla="*/ 0 h 815448"/>
                <a:gd name="connsiteX13" fmla="*/ 6408003 w 9774992"/>
                <a:gd name="connsiteY13" fmla="*/ 0 h 815448"/>
                <a:gd name="connsiteX14" fmla="*/ 6906920 w 9774992"/>
                <a:gd name="connsiteY14" fmla="*/ 0 h 815448"/>
                <a:gd name="connsiteX15" fmla="*/ 7500868 w 9774992"/>
                <a:gd name="connsiteY15" fmla="*/ 0 h 815448"/>
                <a:gd name="connsiteX16" fmla="*/ 7904752 w 9774992"/>
                <a:gd name="connsiteY16" fmla="*/ 0 h 815448"/>
                <a:gd name="connsiteX17" fmla="*/ 8593732 w 9774992"/>
                <a:gd name="connsiteY17" fmla="*/ 0 h 815448"/>
                <a:gd name="connsiteX18" fmla="*/ 9639081 w 9774992"/>
                <a:gd name="connsiteY18" fmla="*/ 0 h 815448"/>
                <a:gd name="connsiteX19" fmla="*/ 9774992 w 9774992"/>
                <a:gd name="connsiteY19" fmla="*/ 135911 h 815448"/>
                <a:gd name="connsiteX20" fmla="*/ 9774992 w 9774992"/>
                <a:gd name="connsiteY20" fmla="*/ 679537 h 815448"/>
                <a:gd name="connsiteX21" fmla="*/ 9639081 w 9774992"/>
                <a:gd name="connsiteY21" fmla="*/ 815448 h 815448"/>
                <a:gd name="connsiteX22" fmla="*/ 8855069 w 9774992"/>
                <a:gd name="connsiteY22" fmla="*/ 815448 h 815448"/>
                <a:gd name="connsiteX23" fmla="*/ 8356153 w 9774992"/>
                <a:gd name="connsiteY23" fmla="*/ 815448 h 815448"/>
                <a:gd name="connsiteX24" fmla="*/ 7667173 w 9774992"/>
                <a:gd name="connsiteY24" fmla="*/ 815448 h 815448"/>
                <a:gd name="connsiteX25" fmla="*/ 7168257 w 9774992"/>
                <a:gd name="connsiteY25" fmla="*/ 815448 h 815448"/>
                <a:gd name="connsiteX26" fmla="*/ 6669340 w 9774992"/>
                <a:gd name="connsiteY26" fmla="*/ 815448 h 815448"/>
                <a:gd name="connsiteX27" fmla="*/ 5885329 w 9774992"/>
                <a:gd name="connsiteY27" fmla="*/ 815448 h 815448"/>
                <a:gd name="connsiteX28" fmla="*/ 5386412 w 9774992"/>
                <a:gd name="connsiteY28" fmla="*/ 815448 h 815448"/>
                <a:gd name="connsiteX29" fmla="*/ 4697433 w 9774992"/>
                <a:gd name="connsiteY29" fmla="*/ 815448 h 815448"/>
                <a:gd name="connsiteX30" fmla="*/ 4198516 w 9774992"/>
                <a:gd name="connsiteY30" fmla="*/ 815448 h 815448"/>
                <a:gd name="connsiteX31" fmla="*/ 3604568 w 9774992"/>
                <a:gd name="connsiteY31" fmla="*/ 815448 h 815448"/>
                <a:gd name="connsiteX32" fmla="*/ 3200683 w 9774992"/>
                <a:gd name="connsiteY32" fmla="*/ 815448 h 815448"/>
                <a:gd name="connsiteX33" fmla="*/ 2416672 w 9774992"/>
                <a:gd name="connsiteY33" fmla="*/ 815448 h 815448"/>
                <a:gd name="connsiteX34" fmla="*/ 1917755 w 9774992"/>
                <a:gd name="connsiteY34" fmla="*/ 815448 h 815448"/>
                <a:gd name="connsiteX35" fmla="*/ 1133744 w 9774992"/>
                <a:gd name="connsiteY35" fmla="*/ 815448 h 815448"/>
                <a:gd name="connsiteX36" fmla="*/ 824891 w 9774992"/>
                <a:gd name="connsiteY36" fmla="*/ 815448 h 815448"/>
                <a:gd name="connsiteX37" fmla="*/ 135911 w 9774992"/>
                <a:gd name="connsiteY37" fmla="*/ 815448 h 815448"/>
                <a:gd name="connsiteX38" fmla="*/ 0 w 9774992"/>
                <a:gd name="connsiteY38" fmla="*/ 679537 h 815448"/>
                <a:gd name="connsiteX39" fmla="*/ 0 w 9774992"/>
                <a:gd name="connsiteY39" fmla="*/ 135911 h 81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774992" h="815448" fill="none" extrusionOk="0">
                  <a:moveTo>
                    <a:pt x="0" y="135911"/>
                  </a:moveTo>
                  <a:cubicBezTo>
                    <a:pt x="-2567" y="52527"/>
                    <a:pt x="73481" y="684"/>
                    <a:pt x="135911" y="0"/>
                  </a:cubicBezTo>
                  <a:cubicBezTo>
                    <a:pt x="391688" y="-39745"/>
                    <a:pt x="481798" y="14704"/>
                    <a:pt x="729859" y="0"/>
                  </a:cubicBezTo>
                  <a:cubicBezTo>
                    <a:pt x="977920" y="-14704"/>
                    <a:pt x="989890" y="13836"/>
                    <a:pt x="1133744" y="0"/>
                  </a:cubicBezTo>
                  <a:cubicBezTo>
                    <a:pt x="1277599" y="-13836"/>
                    <a:pt x="1452625" y="19015"/>
                    <a:pt x="1537629" y="0"/>
                  </a:cubicBezTo>
                  <a:cubicBezTo>
                    <a:pt x="1622633" y="-19015"/>
                    <a:pt x="2010048" y="44782"/>
                    <a:pt x="2131577" y="0"/>
                  </a:cubicBezTo>
                  <a:cubicBezTo>
                    <a:pt x="2253106" y="-44782"/>
                    <a:pt x="2561181" y="68479"/>
                    <a:pt x="2915588" y="0"/>
                  </a:cubicBezTo>
                  <a:cubicBezTo>
                    <a:pt x="3269995" y="-68479"/>
                    <a:pt x="3105216" y="19675"/>
                    <a:pt x="3224441" y="0"/>
                  </a:cubicBezTo>
                  <a:cubicBezTo>
                    <a:pt x="3343666" y="-19675"/>
                    <a:pt x="3541060" y="26706"/>
                    <a:pt x="3628326" y="0"/>
                  </a:cubicBezTo>
                  <a:cubicBezTo>
                    <a:pt x="3715593" y="-26706"/>
                    <a:pt x="3884448" y="34312"/>
                    <a:pt x="4127242" y="0"/>
                  </a:cubicBezTo>
                  <a:cubicBezTo>
                    <a:pt x="4370036" y="-34312"/>
                    <a:pt x="4587129" y="51308"/>
                    <a:pt x="4721191" y="0"/>
                  </a:cubicBezTo>
                  <a:cubicBezTo>
                    <a:pt x="4855253" y="-51308"/>
                    <a:pt x="5115432" y="51273"/>
                    <a:pt x="5220107" y="0"/>
                  </a:cubicBezTo>
                  <a:cubicBezTo>
                    <a:pt x="5324782" y="-51273"/>
                    <a:pt x="5547863" y="47250"/>
                    <a:pt x="5719023" y="0"/>
                  </a:cubicBezTo>
                  <a:cubicBezTo>
                    <a:pt x="5890183" y="-47250"/>
                    <a:pt x="6190771" y="78331"/>
                    <a:pt x="6408003" y="0"/>
                  </a:cubicBezTo>
                  <a:cubicBezTo>
                    <a:pt x="6625235" y="-78331"/>
                    <a:pt x="6761763" y="23998"/>
                    <a:pt x="6906920" y="0"/>
                  </a:cubicBezTo>
                  <a:cubicBezTo>
                    <a:pt x="7052077" y="-23998"/>
                    <a:pt x="7261737" y="44556"/>
                    <a:pt x="7500868" y="0"/>
                  </a:cubicBezTo>
                  <a:cubicBezTo>
                    <a:pt x="7739999" y="-44556"/>
                    <a:pt x="7820160" y="47936"/>
                    <a:pt x="7904752" y="0"/>
                  </a:cubicBezTo>
                  <a:cubicBezTo>
                    <a:pt x="7989344" y="-47936"/>
                    <a:pt x="8357150" y="33480"/>
                    <a:pt x="8593732" y="0"/>
                  </a:cubicBezTo>
                  <a:cubicBezTo>
                    <a:pt x="8830314" y="-33480"/>
                    <a:pt x="9423479" y="30555"/>
                    <a:pt x="9639081" y="0"/>
                  </a:cubicBezTo>
                  <a:cubicBezTo>
                    <a:pt x="9713651" y="-1583"/>
                    <a:pt x="9756844" y="60575"/>
                    <a:pt x="9774992" y="135911"/>
                  </a:cubicBezTo>
                  <a:cubicBezTo>
                    <a:pt x="9812936" y="271995"/>
                    <a:pt x="9722832" y="468052"/>
                    <a:pt x="9774992" y="679537"/>
                  </a:cubicBezTo>
                  <a:cubicBezTo>
                    <a:pt x="9762613" y="743616"/>
                    <a:pt x="9693531" y="823880"/>
                    <a:pt x="9639081" y="815448"/>
                  </a:cubicBezTo>
                  <a:cubicBezTo>
                    <a:pt x="9468333" y="889708"/>
                    <a:pt x="9035029" y="749947"/>
                    <a:pt x="8855069" y="815448"/>
                  </a:cubicBezTo>
                  <a:cubicBezTo>
                    <a:pt x="8675109" y="880949"/>
                    <a:pt x="8570898" y="776024"/>
                    <a:pt x="8356153" y="815448"/>
                  </a:cubicBezTo>
                  <a:cubicBezTo>
                    <a:pt x="8141408" y="854872"/>
                    <a:pt x="7975369" y="735014"/>
                    <a:pt x="7667173" y="815448"/>
                  </a:cubicBezTo>
                  <a:cubicBezTo>
                    <a:pt x="7358977" y="895882"/>
                    <a:pt x="7311968" y="799368"/>
                    <a:pt x="7168257" y="815448"/>
                  </a:cubicBezTo>
                  <a:cubicBezTo>
                    <a:pt x="7024546" y="831528"/>
                    <a:pt x="6891798" y="759124"/>
                    <a:pt x="6669340" y="815448"/>
                  </a:cubicBezTo>
                  <a:cubicBezTo>
                    <a:pt x="6446882" y="871772"/>
                    <a:pt x="6255514" y="746037"/>
                    <a:pt x="5885329" y="815448"/>
                  </a:cubicBezTo>
                  <a:cubicBezTo>
                    <a:pt x="5515144" y="884859"/>
                    <a:pt x="5525256" y="814775"/>
                    <a:pt x="5386412" y="815448"/>
                  </a:cubicBezTo>
                  <a:cubicBezTo>
                    <a:pt x="5247568" y="816121"/>
                    <a:pt x="4856939" y="814129"/>
                    <a:pt x="4697433" y="815448"/>
                  </a:cubicBezTo>
                  <a:cubicBezTo>
                    <a:pt x="4537927" y="816767"/>
                    <a:pt x="4407734" y="788021"/>
                    <a:pt x="4198516" y="815448"/>
                  </a:cubicBezTo>
                  <a:cubicBezTo>
                    <a:pt x="3989298" y="842875"/>
                    <a:pt x="3739826" y="802990"/>
                    <a:pt x="3604568" y="815448"/>
                  </a:cubicBezTo>
                  <a:cubicBezTo>
                    <a:pt x="3469310" y="827906"/>
                    <a:pt x="3392591" y="808656"/>
                    <a:pt x="3200683" y="815448"/>
                  </a:cubicBezTo>
                  <a:cubicBezTo>
                    <a:pt x="3008775" y="822240"/>
                    <a:pt x="2655761" y="781502"/>
                    <a:pt x="2416672" y="815448"/>
                  </a:cubicBezTo>
                  <a:cubicBezTo>
                    <a:pt x="2177583" y="849394"/>
                    <a:pt x="2103689" y="812430"/>
                    <a:pt x="1917755" y="815448"/>
                  </a:cubicBezTo>
                  <a:cubicBezTo>
                    <a:pt x="1731821" y="818466"/>
                    <a:pt x="1496935" y="813620"/>
                    <a:pt x="1133744" y="815448"/>
                  </a:cubicBezTo>
                  <a:cubicBezTo>
                    <a:pt x="770553" y="817276"/>
                    <a:pt x="938041" y="801236"/>
                    <a:pt x="824891" y="815448"/>
                  </a:cubicBezTo>
                  <a:cubicBezTo>
                    <a:pt x="711741" y="829660"/>
                    <a:pt x="460843" y="742429"/>
                    <a:pt x="135911" y="815448"/>
                  </a:cubicBezTo>
                  <a:cubicBezTo>
                    <a:pt x="54412" y="811072"/>
                    <a:pt x="16050" y="750935"/>
                    <a:pt x="0" y="679537"/>
                  </a:cubicBezTo>
                  <a:cubicBezTo>
                    <a:pt x="-344" y="409826"/>
                    <a:pt x="47087" y="401272"/>
                    <a:pt x="0" y="135911"/>
                  </a:cubicBezTo>
                  <a:close/>
                </a:path>
                <a:path w="9774992" h="815448" stroke="0" extrusionOk="0">
                  <a:moveTo>
                    <a:pt x="0" y="135911"/>
                  </a:moveTo>
                  <a:cubicBezTo>
                    <a:pt x="15151" y="64979"/>
                    <a:pt x="63916" y="6391"/>
                    <a:pt x="135911" y="0"/>
                  </a:cubicBezTo>
                  <a:cubicBezTo>
                    <a:pt x="467175" y="-64445"/>
                    <a:pt x="747177" y="49435"/>
                    <a:pt x="919923" y="0"/>
                  </a:cubicBezTo>
                  <a:cubicBezTo>
                    <a:pt x="1092669" y="-49435"/>
                    <a:pt x="1098656" y="11213"/>
                    <a:pt x="1228776" y="0"/>
                  </a:cubicBezTo>
                  <a:cubicBezTo>
                    <a:pt x="1358896" y="-11213"/>
                    <a:pt x="1603488" y="5667"/>
                    <a:pt x="1917755" y="0"/>
                  </a:cubicBezTo>
                  <a:cubicBezTo>
                    <a:pt x="2232022" y="-5667"/>
                    <a:pt x="2129043" y="5094"/>
                    <a:pt x="2321640" y="0"/>
                  </a:cubicBezTo>
                  <a:cubicBezTo>
                    <a:pt x="2514238" y="-5094"/>
                    <a:pt x="2727409" y="15213"/>
                    <a:pt x="3105652" y="0"/>
                  </a:cubicBezTo>
                  <a:cubicBezTo>
                    <a:pt x="3483895" y="-15213"/>
                    <a:pt x="3664112" y="52079"/>
                    <a:pt x="3889663" y="0"/>
                  </a:cubicBezTo>
                  <a:cubicBezTo>
                    <a:pt x="4115214" y="-52079"/>
                    <a:pt x="4128255" y="38227"/>
                    <a:pt x="4293548" y="0"/>
                  </a:cubicBezTo>
                  <a:cubicBezTo>
                    <a:pt x="4458842" y="-38227"/>
                    <a:pt x="4659264" y="17310"/>
                    <a:pt x="4887496" y="0"/>
                  </a:cubicBezTo>
                  <a:cubicBezTo>
                    <a:pt x="5115728" y="-17310"/>
                    <a:pt x="5388397" y="24531"/>
                    <a:pt x="5671508" y="0"/>
                  </a:cubicBezTo>
                  <a:cubicBezTo>
                    <a:pt x="5954619" y="-24531"/>
                    <a:pt x="5992237" y="8183"/>
                    <a:pt x="6075392" y="0"/>
                  </a:cubicBezTo>
                  <a:cubicBezTo>
                    <a:pt x="6158547" y="-8183"/>
                    <a:pt x="6471753" y="5154"/>
                    <a:pt x="6574309" y="0"/>
                  </a:cubicBezTo>
                  <a:cubicBezTo>
                    <a:pt x="6676865" y="-5154"/>
                    <a:pt x="7188440" y="84751"/>
                    <a:pt x="7358320" y="0"/>
                  </a:cubicBezTo>
                  <a:cubicBezTo>
                    <a:pt x="7528200" y="-84751"/>
                    <a:pt x="7660812" y="12798"/>
                    <a:pt x="7857237" y="0"/>
                  </a:cubicBezTo>
                  <a:cubicBezTo>
                    <a:pt x="8053662" y="-12798"/>
                    <a:pt x="8288113" y="49342"/>
                    <a:pt x="8546216" y="0"/>
                  </a:cubicBezTo>
                  <a:cubicBezTo>
                    <a:pt x="8804319" y="-49342"/>
                    <a:pt x="9296347" y="44049"/>
                    <a:pt x="9639081" y="0"/>
                  </a:cubicBezTo>
                  <a:cubicBezTo>
                    <a:pt x="9707038" y="-11674"/>
                    <a:pt x="9774807" y="42160"/>
                    <a:pt x="9774992" y="135911"/>
                  </a:cubicBezTo>
                  <a:cubicBezTo>
                    <a:pt x="9801376" y="386815"/>
                    <a:pt x="9751567" y="420252"/>
                    <a:pt x="9774992" y="679537"/>
                  </a:cubicBezTo>
                  <a:cubicBezTo>
                    <a:pt x="9783538" y="738690"/>
                    <a:pt x="9711040" y="807443"/>
                    <a:pt x="9639081" y="815448"/>
                  </a:cubicBezTo>
                  <a:cubicBezTo>
                    <a:pt x="9501362" y="846766"/>
                    <a:pt x="9459076" y="785901"/>
                    <a:pt x="9330228" y="815448"/>
                  </a:cubicBezTo>
                  <a:cubicBezTo>
                    <a:pt x="9201380" y="844995"/>
                    <a:pt x="8967786" y="813508"/>
                    <a:pt x="8736280" y="815448"/>
                  </a:cubicBezTo>
                  <a:cubicBezTo>
                    <a:pt x="8504774" y="817388"/>
                    <a:pt x="8511326" y="815204"/>
                    <a:pt x="8427427" y="815448"/>
                  </a:cubicBezTo>
                  <a:cubicBezTo>
                    <a:pt x="8343528" y="815692"/>
                    <a:pt x="8115235" y="807214"/>
                    <a:pt x="7928510" y="815448"/>
                  </a:cubicBezTo>
                  <a:cubicBezTo>
                    <a:pt x="7741785" y="823682"/>
                    <a:pt x="7505983" y="792794"/>
                    <a:pt x="7144499" y="815448"/>
                  </a:cubicBezTo>
                  <a:cubicBezTo>
                    <a:pt x="6783015" y="838102"/>
                    <a:pt x="6749242" y="775224"/>
                    <a:pt x="6360487" y="815448"/>
                  </a:cubicBezTo>
                  <a:cubicBezTo>
                    <a:pt x="5971732" y="855672"/>
                    <a:pt x="5965365" y="798532"/>
                    <a:pt x="5671508" y="815448"/>
                  </a:cubicBezTo>
                  <a:cubicBezTo>
                    <a:pt x="5377651" y="832364"/>
                    <a:pt x="5323105" y="798873"/>
                    <a:pt x="4982528" y="815448"/>
                  </a:cubicBezTo>
                  <a:cubicBezTo>
                    <a:pt x="4641951" y="832023"/>
                    <a:pt x="4426472" y="758621"/>
                    <a:pt x="4198516" y="815448"/>
                  </a:cubicBezTo>
                  <a:cubicBezTo>
                    <a:pt x="3970560" y="872275"/>
                    <a:pt x="3850019" y="787949"/>
                    <a:pt x="3604568" y="815448"/>
                  </a:cubicBezTo>
                  <a:cubicBezTo>
                    <a:pt x="3359117" y="842947"/>
                    <a:pt x="3404764" y="805960"/>
                    <a:pt x="3295715" y="815448"/>
                  </a:cubicBezTo>
                  <a:cubicBezTo>
                    <a:pt x="3186666" y="824936"/>
                    <a:pt x="2857211" y="806095"/>
                    <a:pt x="2701767" y="815448"/>
                  </a:cubicBezTo>
                  <a:cubicBezTo>
                    <a:pt x="2546323" y="824801"/>
                    <a:pt x="2210714" y="778549"/>
                    <a:pt x="1917755" y="815448"/>
                  </a:cubicBezTo>
                  <a:cubicBezTo>
                    <a:pt x="1624796" y="852347"/>
                    <a:pt x="1485914" y="797300"/>
                    <a:pt x="1323807" y="815448"/>
                  </a:cubicBezTo>
                  <a:cubicBezTo>
                    <a:pt x="1161700" y="833596"/>
                    <a:pt x="1135457" y="793458"/>
                    <a:pt x="1014954" y="815448"/>
                  </a:cubicBezTo>
                  <a:cubicBezTo>
                    <a:pt x="894451" y="837438"/>
                    <a:pt x="805659" y="794201"/>
                    <a:pt x="706101" y="815448"/>
                  </a:cubicBezTo>
                  <a:cubicBezTo>
                    <a:pt x="606543" y="836695"/>
                    <a:pt x="334360" y="758508"/>
                    <a:pt x="135911" y="815448"/>
                  </a:cubicBezTo>
                  <a:cubicBezTo>
                    <a:pt x="63526" y="800773"/>
                    <a:pt x="2632" y="759838"/>
                    <a:pt x="0" y="679537"/>
                  </a:cubicBezTo>
                  <a:cubicBezTo>
                    <a:pt x="-62085" y="512218"/>
                    <a:pt x="40188" y="329665"/>
                    <a:pt x="0" y="135911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2878B4-88D8-2197-E62B-A78A81F553E4}"/>
                </a:ext>
              </a:extLst>
            </p:cNvPr>
            <p:cNvSpPr txBox="1"/>
            <p:nvPr/>
          </p:nvSpPr>
          <p:spPr>
            <a:xfrm>
              <a:off x="584874" y="2695011"/>
              <a:ext cx="893650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68F0C-1E9D-8703-2BBC-34CA5137CDC8}"/>
              </a:ext>
            </a:extLst>
          </p:cNvPr>
          <p:cNvGrpSpPr/>
          <p:nvPr/>
        </p:nvGrpSpPr>
        <p:grpSpPr>
          <a:xfrm>
            <a:off x="7467" y="3598061"/>
            <a:ext cx="7618445" cy="1446550"/>
            <a:chOff x="60505" y="2235716"/>
            <a:chExt cx="9794035" cy="700046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910F823-5585-FEE8-3288-1ED0A7031401}"/>
                </a:ext>
              </a:extLst>
            </p:cNvPr>
            <p:cNvSpPr/>
            <p:nvPr/>
          </p:nvSpPr>
          <p:spPr>
            <a:xfrm>
              <a:off x="60505" y="2235716"/>
              <a:ext cx="9495085" cy="3660023"/>
            </a:xfrm>
            <a:custGeom>
              <a:avLst/>
              <a:gdLst>
                <a:gd name="connsiteX0" fmla="*/ 0 w 7385902"/>
                <a:gd name="connsiteY0" fmla="*/ 126052 h 756294"/>
                <a:gd name="connsiteX1" fmla="*/ 126052 w 7385902"/>
                <a:gd name="connsiteY1" fmla="*/ 0 h 756294"/>
                <a:gd name="connsiteX2" fmla="*/ 649197 w 7385902"/>
                <a:gd name="connsiteY2" fmla="*/ 0 h 756294"/>
                <a:gd name="connsiteX3" fmla="*/ 1029666 w 7385902"/>
                <a:gd name="connsiteY3" fmla="*/ 0 h 756294"/>
                <a:gd name="connsiteX4" fmla="*/ 1624150 w 7385902"/>
                <a:gd name="connsiteY4" fmla="*/ 0 h 756294"/>
                <a:gd name="connsiteX5" fmla="*/ 2218633 w 7385902"/>
                <a:gd name="connsiteY5" fmla="*/ 0 h 756294"/>
                <a:gd name="connsiteX6" fmla="*/ 2599102 w 7385902"/>
                <a:gd name="connsiteY6" fmla="*/ 0 h 756294"/>
                <a:gd name="connsiteX7" fmla="*/ 3122247 w 7385902"/>
                <a:gd name="connsiteY7" fmla="*/ 0 h 756294"/>
                <a:gd name="connsiteX8" fmla="*/ 3716730 w 7385902"/>
                <a:gd name="connsiteY8" fmla="*/ 0 h 756294"/>
                <a:gd name="connsiteX9" fmla="*/ 4097200 w 7385902"/>
                <a:gd name="connsiteY9" fmla="*/ 0 h 756294"/>
                <a:gd name="connsiteX10" fmla="*/ 4834359 w 7385902"/>
                <a:gd name="connsiteY10" fmla="*/ 0 h 756294"/>
                <a:gd name="connsiteX11" fmla="*/ 5286166 w 7385902"/>
                <a:gd name="connsiteY11" fmla="*/ 0 h 756294"/>
                <a:gd name="connsiteX12" fmla="*/ 5737973 w 7385902"/>
                <a:gd name="connsiteY12" fmla="*/ 0 h 756294"/>
                <a:gd name="connsiteX13" fmla="*/ 6332456 w 7385902"/>
                <a:gd name="connsiteY13" fmla="*/ 0 h 756294"/>
                <a:gd name="connsiteX14" fmla="*/ 7259850 w 7385902"/>
                <a:gd name="connsiteY14" fmla="*/ 0 h 756294"/>
                <a:gd name="connsiteX15" fmla="*/ 7385902 w 7385902"/>
                <a:gd name="connsiteY15" fmla="*/ 126052 h 756294"/>
                <a:gd name="connsiteX16" fmla="*/ 7385902 w 7385902"/>
                <a:gd name="connsiteY16" fmla="*/ 630242 h 756294"/>
                <a:gd name="connsiteX17" fmla="*/ 7259850 w 7385902"/>
                <a:gd name="connsiteY17" fmla="*/ 756294 h 756294"/>
                <a:gd name="connsiteX18" fmla="*/ 6665367 w 7385902"/>
                <a:gd name="connsiteY18" fmla="*/ 756294 h 756294"/>
                <a:gd name="connsiteX19" fmla="*/ 5999546 w 7385902"/>
                <a:gd name="connsiteY19" fmla="*/ 756294 h 756294"/>
                <a:gd name="connsiteX20" fmla="*/ 5476401 w 7385902"/>
                <a:gd name="connsiteY20" fmla="*/ 756294 h 756294"/>
                <a:gd name="connsiteX21" fmla="*/ 4881917 w 7385902"/>
                <a:gd name="connsiteY21" fmla="*/ 756294 h 756294"/>
                <a:gd name="connsiteX22" fmla="*/ 4430110 w 7385902"/>
                <a:gd name="connsiteY22" fmla="*/ 756294 h 756294"/>
                <a:gd name="connsiteX23" fmla="*/ 3764289 w 7385902"/>
                <a:gd name="connsiteY23" fmla="*/ 756294 h 756294"/>
                <a:gd name="connsiteX24" fmla="*/ 3027130 w 7385902"/>
                <a:gd name="connsiteY24" fmla="*/ 756294 h 756294"/>
                <a:gd name="connsiteX25" fmla="*/ 2289971 w 7385902"/>
                <a:gd name="connsiteY25" fmla="*/ 756294 h 756294"/>
                <a:gd name="connsiteX26" fmla="*/ 1766826 w 7385902"/>
                <a:gd name="connsiteY26" fmla="*/ 756294 h 756294"/>
                <a:gd name="connsiteX27" fmla="*/ 1101004 w 7385902"/>
                <a:gd name="connsiteY27" fmla="*/ 756294 h 756294"/>
                <a:gd name="connsiteX28" fmla="*/ 126052 w 7385902"/>
                <a:gd name="connsiteY28" fmla="*/ 756294 h 756294"/>
                <a:gd name="connsiteX29" fmla="*/ 0 w 7385902"/>
                <a:gd name="connsiteY29" fmla="*/ 630242 h 756294"/>
                <a:gd name="connsiteX30" fmla="*/ 0 w 7385902"/>
                <a:gd name="connsiteY30" fmla="*/ 126052 h 75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85902" h="756294" fill="none" extrusionOk="0">
                  <a:moveTo>
                    <a:pt x="0" y="126052"/>
                  </a:moveTo>
                  <a:cubicBezTo>
                    <a:pt x="-11394" y="64275"/>
                    <a:pt x="59129" y="-10037"/>
                    <a:pt x="126052" y="0"/>
                  </a:cubicBezTo>
                  <a:cubicBezTo>
                    <a:pt x="233712" y="-13492"/>
                    <a:pt x="446574" y="33760"/>
                    <a:pt x="649197" y="0"/>
                  </a:cubicBezTo>
                  <a:cubicBezTo>
                    <a:pt x="851821" y="-33760"/>
                    <a:pt x="851160" y="4461"/>
                    <a:pt x="1029666" y="0"/>
                  </a:cubicBezTo>
                  <a:cubicBezTo>
                    <a:pt x="1208172" y="-4461"/>
                    <a:pt x="1484556" y="12620"/>
                    <a:pt x="1624150" y="0"/>
                  </a:cubicBezTo>
                  <a:cubicBezTo>
                    <a:pt x="1763744" y="-12620"/>
                    <a:pt x="2012567" y="56526"/>
                    <a:pt x="2218633" y="0"/>
                  </a:cubicBezTo>
                  <a:cubicBezTo>
                    <a:pt x="2424699" y="-56526"/>
                    <a:pt x="2409513" y="27790"/>
                    <a:pt x="2599102" y="0"/>
                  </a:cubicBezTo>
                  <a:cubicBezTo>
                    <a:pt x="2788691" y="-27790"/>
                    <a:pt x="2885283" y="23909"/>
                    <a:pt x="3122247" y="0"/>
                  </a:cubicBezTo>
                  <a:cubicBezTo>
                    <a:pt x="3359212" y="-23909"/>
                    <a:pt x="3528836" y="9917"/>
                    <a:pt x="3716730" y="0"/>
                  </a:cubicBezTo>
                  <a:cubicBezTo>
                    <a:pt x="3904624" y="-9917"/>
                    <a:pt x="3962768" y="9914"/>
                    <a:pt x="4097200" y="0"/>
                  </a:cubicBezTo>
                  <a:cubicBezTo>
                    <a:pt x="4231632" y="-9914"/>
                    <a:pt x="4523333" y="22711"/>
                    <a:pt x="4834359" y="0"/>
                  </a:cubicBezTo>
                  <a:cubicBezTo>
                    <a:pt x="5145385" y="-22711"/>
                    <a:pt x="5073266" y="25508"/>
                    <a:pt x="5286166" y="0"/>
                  </a:cubicBezTo>
                  <a:cubicBezTo>
                    <a:pt x="5499066" y="-25508"/>
                    <a:pt x="5582770" y="51185"/>
                    <a:pt x="5737973" y="0"/>
                  </a:cubicBezTo>
                  <a:cubicBezTo>
                    <a:pt x="5893176" y="-51185"/>
                    <a:pt x="6144417" y="37278"/>
                    <a:pt x="6332456" y="0"/>
                  </a:cubicBezTo>
                  <a:cubicBezTo>
                    <a:pt x="6520495" y="-37278"/>
                    <a:pt x="7045410" y="58689"/>
                    <a:pt x="7259850" y="0"/>
                  </a:cubicBezTo>
                  <a:cubicBezTo>
                    <a:pt x="7334667" y="15983"/>
                    <a:pt x="7385824" y="45294"/>
                    <a:pt x="7385902" y="126052"/>
                  </a:cubicBezTo>
                  <a:cubicBezTo>
                    <a:pt x="7395793" y="258758"/>
                    <a:pt x="7365727" y="489172"/>
                    <a:pt x="7385902" y="630242"/>
                  </a:cubicBezTo>
                  <a:cubicBezTo>
                    <a:pt x="7383473" y="704489"/>
                    <a:pt x="7343562" y="752583"/>
                    <a:pt x="7259850" y="756294"/>
                  </a:cubicBezTo>
                  <a:cubicBezTo>
                    <a:pt x="6975540" y="816474"/>
                    <a:pt x="6785167" y="743900"/>
                    <a:pt x="6665367" y="756294"/>
                  </a:cubicBezTo>
                  <a:cubicBezTo>
                    <a:pt x="6545567" y="768688"/>
                    <a:pt x="6328621" y="703642"/>
                    <a:pt x="5999546" y="756294"/>
                  </a:cubicBezTo>
                  <a:cubicBezTo>
                    <a:pt x="5670471" y="808946"/>
                    <a:pt x="5658216" y="748019"/>
                    <a:pt x="5476401" y="756294"/>
                  </a:cubicBezTo>
                  <a:cubicBezTo>
                    <a:pt x="5294586" y="764569"/>
                    <a:pt x="5108698" y="713958"/>
                    <a:pt x="4881917" y="756294"/>
                  </a:cubicBezTo>
                  <a:cubicBezTo>
                    <a:pt x="4655136" y="798630"/>
                    <a:pt x="4564617" y="727311"/>
                    <a:pt x="4430110" y="756294"/>
                  </a:cubicBezTo>
                  <a:cubicBezTo>
                    <a:pt x="4295603" y="785277"/>
                    <a:pt x="4083117" y="732514"/>
                    <a:pt x="3764289" y="756294"/>
                  </a:cubicBezTo>
                  <a:cubicBezTo>
                    <a:pt x="3445461" y="780074"/>
                    <a:pt x="3297786" y="713086"/>
                    <a:pt x="3027130" y="756294"/>
                  </a:cubicBezTo>
                  <a:cubicBezTo>
                    <a:pt x="2756474" y="799502"/>
                    <a:pt x="2621911" y="713136"/>
                    <a:pt x="2289971" y="756294"/>
                  </a:cubicBezTo>
                  <a:cubicBezTo>
                    <a:pt x="1958031" y="799452"/>
                    <a:pt x="1884519" y="729456"/>
                    <a:pt x="1766826" y="756294"/>
                  </a:cubicBezTo>
                  <a:cubicBezTo>
                    <a:pt x="1649133" y="783132"/>
                    <a:pt x="1236960" y="711886"/>
                    <a:pt x="1101004" y="756294"/>
                  </a:cubicBezTo>
                  <a:cubicBezTo>
                    <a:pt x="965048" y="800702"/>
                    <a:pt x="458250" y="714146"/>
                    <a:pt x="126052" y="756294"/>
                  </a:cubicBezTo>
                  <a:cubicBezTo>
                    <a:pt x="69582" y="751607"/>
                    <a:pt x="18304" y="703665"/>
                    <a:pt x="0" y="630242"/>
                  </a:cubicBezTo>
                  <a:cubicBezTo>
                    <a:pt x="-20945" y="456469"/>
                    <a:pt x="37055" y="239674"/>
                    <a:pt x="0" y="126052"/>
                  </a:cubicBezTo>
                  <a:close/>
                </a:path>
                <a:path w="7385902" h="756294" stroke="0" extrusionOk="0">
                  <a:moveTo>
                    <a:pt x="0" y="126052"/>
                  </a:moveTo>
                  <a:cubicBezTo>
                    <a:pt x="17798" y="61286"/>
                    <a:pt x="57781" y="2804"/>
                    <a:pt x="126052" y="0"/>
                  </a:cubicBezTo>
                  <a:cubicBezTo>
                    <a:pt x="322928" y="-73734"/>
                    <a:pt x="595502" y="32706"/>
                    <a:pt x="863211" y="0"/>
                  </a:cubicBezTo>
                  <a:cubicBezTo>
                    <a:pt x="1130920" y="-32706"/>
                    <a:pt x="1159078" y="17191"/>
                    <a:pt x="1243680" y="0"/>
                  </a:cubicBezTo>
                  <a:cubicBezTo>
                    <a:pt x="1328282" y="-17191"/>
                    <a:pt x="1640422" y="69451"/>
                    <a:pt x="1909502" y="0"/>
                  </a:cubicBezTo>
                  <a:cubicBezTo>
                    <a:pt x="2178582" y="-69451"/>
                    <a:pt x="2188872" y="43889"/>
                    <a:pt x="2361309" y="0"/>
                  </a:cubicBezTo>
                  <a:cubicBezTo>
                    <a:pt x="2533746" y="-43889"/>
                    <a:pt x="2927902" y="56892"/>
                    <a:pt x="3098468" y="0"/>
                  </a:cubicBezTo>
                  <a:cubicBezTo>
                    <a:pt x="3269034" y="-56892"/>
                    <a:pt x="3564023" y="67528"/>
                    <a:pt x="3835627" y="0"/>
                  </a:cubicBezTo>
                  <a:cubicBezTo>
                    <a:pt x="4107231" y="-67528"/>
                    <a:pt x="4186093" y="11018"/>
                    <a:pt x="4287434" y="0"/>
                  </a:cubicBezTo>
                  <a:cubicBezTo>
                    <a:pt x="4388775" y="-11018"/>
                    <a:pt x="4611688" y="25467"/>
                    <a:pt x="4881917" y="0"/>
                  </a:cubicBezTo>
                  <a:cubicBezTo>
                    <a:pt x="5152146" y="-25467"/>
                    <a:pt x="5403515" y="78091"/>
                    <a:pt x="5619076" y="0"/>
                  </a:cubicBezTo>
                  <a:cubicBezTo>
                    <a:pt x="5834637" y="-78091"/>
                    <a:pt x="5917313" y="21392"/>
                    <a:pt x="6070884" y="0"/>
                  </a:cubicBezTo>
                  <a:cubicBezTo>
                    <a:pt x="6224455" y="-21392"/>
                    <a:pt x="6355704" y="27072"/>
                    <a:pt x="6594029" y="0"/>
                  </a:cubicBezTo>
                  <a:cubicBezTo>
                    <a:pt x="6832354" y="-27072"/>
                    <a:pt x="7104480" y="33207"/>
                    <a:pt x="7259850" y="0"/>
                  </a:cubicBezTo>
                  <a:cubicBezTo>
                    <a:pt x="7325010" y="-1348"/>
                    <a:pt x="7391989" y="60508"/>
                    <a:pt x="7385902" y="126052"/>
                  </a:cubicBezTo>
                  <a:cubicBezTo>
                    <a:pt x="7393241" y="268139"/>
                    <a:pt x="7357869" y="482223"/>
                    <a:pt x="7385902" y="630242"/>
                  </a:cubicBezTo>
                  <a:cubicBezTo>
                    <a:pt x="7383675" y="696200"/>
                    <a:pt x="7329369" y="746402"/>
                    <a:pt x="7259850" y="756294"/>
                  </a:cubicBezTo>
                  <a:cubicBezTo>
                    <a:pt x="7141288" y="811681"/>
                    <a:pt x="6846347" y="726242"/>
                    <a:pt x="6736705" y="756294"/>
                  </a:cubicBezTo>
                  <a:cubicBezTo>
                    <a:pt x="6627064" y="786346"/>
                    <a:pt x="6362950" y="729131"/>
                    <a:pt x="6213560" y="756294"/>
                  </a:cubicBezTo>
                  <a:cubicBezTo>
                    <a:pt x="6064171" y="783457"/>
                    <a:pt x="5917739" y="720474"/>
                    <a:pt x="5833090" y="756294"/>
                  </a:cubicBezTo>
                  <a:cubicBezTo>
                    <a:pt x="5748441" y="792114"/>
                    <a:pt x="5542549" y="702992"/>
                    <a:pt x="5309945" y="756294"/>
                  </a:cubicBezTo>
                  <a:cubicBezTo>
                    <a:pt x="5077342" y="809596"/>
                    <a:pt x="4974437" y="716612"/>
                    <a:pt x="4715462" y="756294"/>
                  </a:cubicBezTo>
                  <a:cubicBezTo>
                    <a:pt x="4456487" y="795976"/>
                    <a:pt x="4505595" y="745694"/>
                    <a:pt x="4334993" y="756294"/>
                  </a:cubicBezTo>
                  <a:cubicBezTo>
                    <a:pt x="4164391" y="766894"/>
                    <a:pt x="3932874" y="699085"/>
                    <a:pt x="3811848" y="756294"/>
                  </a:cubicBezTo>
                  <a:cubicBezTo>
                    <a:pt x="3690823" y="813503"/>
                    <a:pt x="3243095" y="732359"/>
                    <a:pt x="3074689" y="756294"/>
                  </a:cubicBezTo>
                  <a:cubicBezTo>
                    <a:pt x="2906283" y="780229"/>
                    <a:pt x="2486130" y="687847"/>
                    <a:pt x="2337529" y="756294"/>
                  </a:cubicBezTo>
                  <a:cubicBezTo>
                    <a:pt x="2188928" y="824741"/>
                    <a:pt x="1962852" y="751554"/>
                    <a:pt x="1671708" y="756294"/>
                  </a:cubicBezTo>
                  <a:cubicBezTo>
                    <a:pt x="1380564" y="761034"/>
                    <a:pt x="1321178" y="728577"/>
                    <a:pt x="1005887" y="756294"/>
                  </a:cubicBezTo>
                  <a:cubicBezTo>
                    <a:pt x="690596" y="784011"/>
                    <a:pt x="505531" y="721616"/>
                    <a:pt x="126052" y="756294"/>
                  </a:cubicBezTo>
                  <a:cubicBezTo>
                    <a:pt x="56396" y="758358"/>
                    <a:pt x="-13172" y="701678"/>
                    <a:pt x="0" y="630242"/>
                  </a:cubicBezTo>
                  <a:cubicBezTo>
                    <a:pt x="-60341" y="403590"/>
                    <a:pt x="56430" y="350460"/>
                    <a:pt x="0" y="126052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48F98A-2728-68B7-CC60-24D43232625E}"/>
                </a:ext>
              </a:extLst>
            </p:cNvPr>
            <p:cNvSpPr txBox="1"/>
            <p:nvPr/>
          </p:nvSpPr>
          <p:spPr>
            <a:xfrm>
              <a:off x="359455" y="2235716"/>
              <a:ext cx="9495085" cy="700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064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A34F67-0211-F2C0-E832-D66C192D685E}"/>
              </a:ext>
            </a:extLst>
          </p:cNvPr>
          <p:cNvSpPr txBox="1"/>
          <p:nvPr/>
        </p:nvSpPr>
        <p:spPr>
          <a:xfrm>
            <a:off x="438469" y="662044"/>
            <a:ext cx="118906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endParaRPr lang="en-US" sz="5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A75317-C103-0A2A-8598-B77E3573179B}"/>
              </a:ext>
            </a:extLst>
          </p:cNvPr>
          <p:cNvGrpSpPr/>
          <p:nvPr/>
        </p:nvGrpSpPr>
        <p:grpSpPr>
          <a:xfrm>
            <a:off x="301309" y="2751091"/>
            <a:ext cx="11616371" cy="4524315"/>
            <a:chOff x="60505" y="2235716"/>
            <a:chExt cx="8725080" cy="201359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17B560F-5FAD-5F5C-DA7D-BAF6572C6B31}"/>
                </a:ext>
              </a:extLst>
            </p:cNvPr>
            <p:cNvSpPr/>
            <p:nvPr/>
          </p:nvSpPr>
          <p:spPr>
            <a:xfrm>
              <a:off x="60505" y="2235716"/>
              <a:ext cx="8725080" cy="16650344"/>
            </a:xfrm>
            <a:custGeom>
              <a:avLst/>
              <a:gdLst>
                <a:gd name="connsiteX0" fmla="*/ 0 w 11616371"/>
                <a:gd name="connsiteY0" fmla="*/ 623537 h 3741149"/>
                <a:gd name="connsiteX1" fmla="*/ 623537 w 11616371"/>
                <a:gd name="connsiteY1" fmla="*/ 0 h 3741149"/>
                <a:gd name="connsiteX2" fmla="*/ 992223 w 11616371"/>
                <a:gd name="connsiteY2" fmla="*/ 0 h 3741149"/>
                <a:gd name="connsiteX3" fmla="*/ 1360909 w 11616371"/>
                <a:gd name="connsiteY3" fmla="*/ 0 h 3741149"/>
                <a:gd name="connsiteX4" fmla="*/ 2040674 w 11616371"/>
                <a:gd name="connsiteY4" fmla="*/ 0 h 3741149"/>
                <a:gd name="connsiteX5" fmla="*/ 2824132 w 11616371"/>
                <a:gd name="connsiteY5" fmla="*/ 0 h 3741149"/>
                <a:gd name="connsiteX6" fmla="*/ 3607590 w 11616371"/>
                <a:gd name="connsiteY6" fmla="*/ 0 h 3741149"/>
                <a:gd name="connsiteX7" fmla="*/ 4079969 w 11616371"/>
                <a:gd name="connsiteY7" fmla="*/ 0 h 3741149"/>
                <a:gd name="connsiteX8" fmla="*/ 4759734 w 11616371"/>
                <a:gd name="connsiteY8" fmla="*/ 0 h 3741149"/>
                <a:gd name="connsiteX9" fmla="*/ 5439499 w 11616371"/>
                <a:gd name="connsiteY9" fmla="*/ 0 h 3741149"/>
                <a:gd name="connsiteX10" fmla="*/ 5911878 w 11616371"/>
                <a:gd name="connsiteY10" fmla="*/ 0 h 3741149"/>
                <a:gd name="connsiteX11" fmla="*/ 6384258 w 11616371"/>
                <a:gd name="connsiteY11" fmla="*/ 0 h 3741149"/>
                <a:gd name="connsiteX12" fmla="*/ 6856637 w 11616371"/>
                <a:gd name="connsiteY12" fmla="*/ 0 h 3741149"/>
                <a:gd name="connsiteX13" fmla="*/ 7536402 w 11616371"/>
                <a:gd name="connsiteY13" fmla="*/ 0 h 3741149"/>
                <a:gd name="connsiteX14" fmla="*/ 8008781 w 11616371"/>
                <a:gd name="connsiteY14" fmla="*/ 0 h 3741149"/>
                <a:gd name="connsiteX15" fmla="*/ 8481160 w 11616371"/>
                <a:gd name="connsiteY15" fmla="*/ 0 h 3741149"/>
                <a:gd name="connsiteX16" fmla="*/ 9264618 w 11616371"/>
                <a:gd name="connsiteY16" fmla="*/ 0 h 3741149"/>
                <a:gd name="connsiteX17" fmla="*/ 9736997 w 11616371"/>
                <a:gd name="connsiteY17" fmla="*/ 0 h 3741149"/>
                <a:gd name="connsiteX18" fmla="*/ 10416762 w 11616371"/>
                <a:gd name="connsiteY18" fmla="*/ 0 h 3741149"/>
                <a:gd name="connsiteX19" fmla="*/ 10992834 w 11616371"/>
                <a:gd name="connsiteY19" fmla="*/ 0 h 3741149"/>
                <a:gd name="connsiteX20" fmla="*/ 11616371 w 11616371"/>
                <a:gd name="connsiteY20" fmla="*/ 623537 h 3741149"/>
                <a:gd name="connsiteX21" fmla="*/ 11616371 w 11616371"/>
                <a:gd name="connsiteY21" fmla="*/ 1122352 h 3741149"/>
                <a:gd name="connsiteX22" fmla="*/ 11616371 w 11616371"/>
                <a:gd name="connsiteY22" fmla="*/ 1596226 h 3741149"/>
                <a:gd name="connsiteX23" fmla="*/ 11616371 w 11616371"/>
                <a:gd name="connsiteY23" fmla="*/ 2144923 h 3741149"/>
                <a:gd name="connsiteX24" fmla="*/ 11616371 w 11616371"/>
                <a:gd name="connsiteY24" fmla="*/ 2568916 h 3741149"/>
                <a:gd name="connsiteX25" fmla="*/ 11616371 w 11616371"/>
                <a:gd name="connsiteY25" fmla="*/ 3117612 h 3741149"/>
                <a:gd name="connsiteX26" fmla="*/ 10992834 w 11616371"/>
                <a:gd name="connsiteY26" fmla="*/ 3741149 h 3741149"/>
                <a:gd name="connsiteX27" fmla="*/ 10520455 w 11616371"/>
                <a:gd name="connsiteY27" fmla="*/ 3741149 h 3741149"/>
                <a:gd name="connsiteX28" fmla="*/ 10151769 w 11616371"/>
                <a:gd name="connsiteY28" fmla="*/ 3741149 h 3741149"/>
                <a:gd name="connsiteX29" fmla="*/ 9575697 w 11616371"/>
                <a:gd name="connsiteY29" fmla="*/ 3741149 h 3741149"/>
                <a:gd name="connsiteX30" fmla="*/ 9207011 w 11616371"/>
                <a:gd name="connsiteY30" fmla="*/ 3741149 h 3741149"/>
                <a:gd name="connsiteX31" fmla="*/ 8942017 w 11616371"/>
                <a:gd name="connsiteY31" fmla="*/ 3741149 h 3741149"/>
                <a:gd name="connsiteX32" fmla="*/ 8469638 w 11616371"/>
                <a:gd name="connsiteY32" fmla="*/ 3741149 h 3741149"/>
                <a:gd name="connsiteX33" fmla="*/ 8100952 w 11616371"/>
                <a:gd name="connsiteY33" fmla="*/ 3741149 h 3741149"/>
                <a:gd name="connsiteX34" fmla="*/ 7835959 w 11616371"/>
                <a:gd name="connsiteY34" fmla="*/ 3741149 h 3741149"/>
                <a:gd name="connsiteX35" fmla="*/ 7156194 w 11616371"/>
                <a:gd name="connsiteY35" fmla="*/ 3741149 h 3741149"/>
                <a:gd name="connsiteX36" fmla="*/ 6580122 w 11616371"/>
                <a:gd name="connsiteY36" fmla="*/ 3741149 h 3741149"/>
                <a:gd name="connsiteX37" fmla="*/ 6004050 w 11616371"/>
                <a:gd name="connsiteY37" fmla="*/ 3741149 h 3741149"/>
                <a:gd name="connsiteX38" fmla="*/ 5531671 w 11616371"/>
                <a:gd name="connsiteY38" fmla="*/ 3741149 h 3741149"/>
                <a:gd name="connsiteX39" fmla="*/ 5059292 w 11616371"/>
                <a:gd name="connsiteY39" fmla="*/ 3741149 h 3741149"/>
                <a:gd name="connsiteX40" fmla="*/ 4379527 w 11616371"/>
                <a:gd name="connsiteY40" fmla="*/ 3741149 h 3741149"/>
                <a:gd name="connsiteX41" fmla="*/ 3907148 w 11616371"/>
                <a:gd name="connsiteY41" fmla="*/ 3741149 h 3741149"/>
                <a:gd name="connsiteX42" fmla="*/ 3642155 w 11616371"/>
                <a:gd name="connsiteY42" fmla="*/ 3741149 h 3741149"/>
                <a:gd name="connsiteX43" fmla="*/ 3066083 w 11616371"/>
                <a:gd name="connsiteY43" fmla="*/ 3741149 h 3741149"/>
                <a:gd name="connsiteX44" fmla="*/ 2697396 w 11616371"/>
                <a:gd name="connsiteY44" fmla="*/ 3741149 h 3741149"/>
                <a:gd name="connsiteX45" fmla="*/ 2432403 w 11616371"/>
                <a:gd name="connsiteY45" fmla="*/ 3741149 h 3741149"/>
                <a:gd name="connsiteX46" fmla="*/ 2167410 w 11616371"/>
                <a:gd name="connsiteY46" fmla="*/ 3741149 h 3741149"/>
                <a:gd name="connsiteX47" fmla="*/ 1487645 w 11616371"/>
                <a:gd name="connsiteY47" fmla="*/ 3741149 h 3741149"/>
                <a:gd name="connsiteX48" fmla="*/ 1222652 w 11616371"/>
                <a:gd name="connsiteY48" fmla="*/ 3741149 h 3741149"/>
                <a:gd name="connsiteX49" fmla="*/ 623537 w 11616371"/>
                <a:gd name="connsiteY49" fmla="*/ 3741149 h 3741149"/>
                <a:gd name="connsiteX50" fmla="*/ 0 w 11616371"/>
                <a:gd name="connsiteY50" fmla="*/ 3117612 h 3741149"/>
                <a:gd name="connsiteX51" fmla="*/ 0 w 11616371"/>
                <a:gd name="connsiteY51" fmla="*/ 2568916 h 3741149"/>
                <a:gd name="connsiteX52" fmla="*/ 0 w 11616371"/>
                <a:gd name="connsiteY52" fmla="*/ 2095041 h 3741149"/>
                <a:gd name="connsiteX53" fmla="*/ 0 w 11616371"/>
                <a:gd name="connsiteY53" fmla="*/ 1596226 h 3741149"/>
                <a:gd name="connsiteX54" fmla="*/ 0 w 11616371"/>
                <a:gd name="connsiteY54" fmla="*/ 1172233 h 3741149"/>
                <a:gd name="connsiteX55" fmla="*/ 0 w 11616371"/>
                <a:gd name="connsiteY55" fmla="*/ 623537 h 374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616371" h="3741149" fill="none" extrusionOk="0">
                  <a:moveTo>
                    <a:pt x="0" y="623537"/>
                  </a:moveTo>
                  <a:cubicBezTo>
                    <a:pt x="10160" y="329864"/>
                    <a:pt x="308994" y="47935"/>
                    <a:pt x="623537" y="0"/>
                  </a:cubicBezTo>
                  <a:cubicBezTo>
                    <a:pt x="741752" y="-16157"/>
                    <a:pt x="827353" y="1728"/>
                    <a:pt x="992223" y="0"/>
                  </a:cubicBezTo>
                  <a:cubicBezTo>
                    <a:pt x="1157093" y="-1728"/>
                    <a:pt x="1216455" y="11637"/>
                    <a:pt x="1360909" y="0"/>
                  </a:cubicBezTo>
                  <a:cubicBezTo>
                    <a:pt x="1505363" y="-11637"/>
                    <a:pt x="1822581" y="74066"/>
                    <a:pt x="2040674" y="0"/>
                  </a:cubicBezTo>
                  <a:cubicBezTo>
                    <a:pt x="2258767" y="-74066"/>
                    <a:pt x="2462733" y="13920"/>
                    <a:pt x="2824132" y="0"/>
                  </a:cubicBezTo>
                  <a:cubicBezTo>
                    <a:pt x="3185531" y="-13920"/>
                    <a:pt x="3399836" y="45608"/>
                    <a:pt x="3607590" y="0"/>
                  </a:cubicBezTo>
                  <a:cubicBezTo>
                    <a:pt x="3815344" y="-45608"/>
                    <a:pt x="3921126" y="15380"/>
                    <a:pt x="4079969" y="0"/>
                  </a:cubicBezTo>
                  <a:cubicBezTo>
                    <a:pt x="4238812" y="-15380"/>
                    <a:pt x="4460018" y="42349"/>
                    <a:pt x="4759734" y="0"/>
                  </a:cubicBezTo>
                  <a:cubicBezTo>
                    <a:pt x="5059451" y="-42349"/>
                    <a:pt x="5303153" y="42283"/>
                    <a:pt x="5439499" y="0"/>
                  </a:cubicBezTo>
                  <a:cubicBezTo>
                    <a:pt x="5575845" y="-42283"/>
                    <a:pt x="5727761" y="17641"/>
                    <a:pt x="5911878" y="0"/>
                  </a:cubicBezTo>
                  <a:cubicBezTo>
                    <a:pt x="6095995" y="-17641"/>
                    <a:pt x="6190489" y="42456"/>
                    <a:pt x="6384258" y="0"/>
                  </a:cubicBezTo>
                  <a:cubicBezTo>
                    <a:pt x="6578027" y="-42456"/>
                    <a:pt x="6759601" y="10454"/>
                    <a:pt x="6856637" y="0"/>
                  </a:cubicBezTo>
                  <a:cubicBezTo>
                    <a:pt x="6953673" y="-10454"/>
                    <a:pt x="7347367" y="11797"/>
                    <a:pt x="7536402" y="0"/>
                  </a:cubicBezTo>
                  <a:cubicBezTo>
                    <a:pt x="7725438" y="-11797"/>
                    <a:pt x="7848528" y="53367"/>
                    <a:pt x="8008781" y="0"/>
                  </a:cubicBezTo>
                  <a:cubicBezTo>
                    <a:pt x="8169034" y="-53367"/>
                    <a:pt x="8382799" y="31130"/>
                    <a:pt x="8481160" y="0"/>
                  </a:cubicBezTo>
                  <a:cubicBezTo>
                    <a:pt x="8579521" y="-31130"/>
                    <a:pt x="8968164" y="44664"/>
                    <a:pt x="9264618" y="0"/>
                  </a:cubicBezTo>
                  <a:cubicBezTo>
                    <a:pt x="9561072" y="-44664"/>
                    <a:pt x="9622659" y="27544"/>
                    <a:pt x="9736997" y="0"/>
                  </a:cubicBezTo>
                  <a:cubicBezTo>
                    <a:pt x="9851335" y="-27544"/>
                    <a:pt x="10138451" y="26351"/>
                    <a:pt x="10416762" y="0"/>
                  </a:cubicBezTo>
                  <a:cubicBezTo>
                    <a:pt x="10695073" y="-26351"/>
                    <a:pt x="10727376" y="1823"/>
                    <a:pt x="10992834" y="0"/>
                  </a:cubicBezTo>
                  <a:cubicBezTo>
                    <a:pt x="11343555" y="-10038"/>
                    <a:pt x="11603163" y="247681"/>
                    <a:pt x="11616371" y="623537"/>
                  </a:cubicBezTo>
                  <a:cubicBezTo>
                    <a:pt x="11627422" y="855015"/>
                    <a:pt x="11585980" y="899363"/>
                    <a:pt x="11616371" y="1122352"/>
                  </a:cubicBezTo>
                  <a:cubicBezTo>
                    <a:pt x="11646762" y="1345342"/>
                    <a:pt x="11572419" y="1433598"/>
                    <a:pt x="11616371" y="1596226"/>
                  </a:cubicBezTo>
                  <a:cubicBezTo>
                    <a:pt x="11660323" y="1758854"/>
                    <a:pt x="11585112" y="2019237"/>
                    <a:pt x="11616371" y="2144923"/>
                  </a:cubicBezTo>
                  <a:cubicBezTo>
                    <a:pt x="11647630" y="2270609"/>
                    <a:pt x="11567378" y="2425954"/>
                    <a:pt x="11616371" y="2568916"/>
                  </a:cubicBezTo>
                  <a:cubicBezTo>
                    <a:pt x="11665364" y="2711878"/>
                    <a:pt x="11595011" y="2853601"/>
                    <a:pt x="11616371" y="3117612"/>
                  </a:cubicBezTo>
                  <a:cubicBezTo>
                    <a:pt x="11594732" y="3447274"/>
                    <a:pt x="11345154" y="3739334"/>
                    <a:pt x="10992834" y="3741149"/>
                  </a:cubicBezTo>
                  <a:cubicBezTo>
                    <a:pt x="10780616" y="3757516"/>
                    <a:pt x="10687164" y="3704158"/>
                    <a:pt x="10520455" y="3741149"/>
                  </a:cubicBezTo>
                  <a:cubicBezTo>
                    <a:pt x="10353746" y="3778140"/>
                    <a:pt x="10243246" y="3697176"/>
                    <a:pt x="10151769" y="3741149"/>
                  </a:cubicBezTo>
                  <a:cubicBezTo>
                    <a:pt x="10060292" y="3785122"/>
                    <a:pt x="9802768" y="3725858"/>
                    <a:pt x="9575697" y="3741149"/>
                  </a:cubicBezTo>
                  <a:cubicBezTo>
                    <a:pt x="9348626" y="3756440"/>
                    <a:pt x="9336294" y="3700288"/>
                    <a:pt x="9207011" y="3741149"/>
                  </a:cubicBezTo>
                  <a:cubicBezTo>
                    <a:pt x="9077728" y="3782010"/>
                    <a:pt x="9009602" y="3731727"/>
                    <a:pt x="8942017" y="3741149"/>
                  </a:cubicBezTo>
                  <a:cubicBezTo>
                    <a:pt x="8874432" y="3750571"/>
                    <a:pt x="8691656" y="3714298"/>
                    <a:pt x="8469638" y="3741149"/>
                  </a:cubicBezTo>
                  <a:cubicBezTo>
                    <a:pt x="8247620" y="3768000"/>
                    <a:pt x="8251636" y="3705575"/>
                    <a:pt x="8100952" y="3741149"/>
                  </a:cubicBezTo>
                  <a:cubicBezTo>
                    <a:pt x="7950268" y="3776723"/>
                    <a:pt x="7908710" y="3730376"/>
                    <a:pt x="7835959" y="3741149"/>
                  </a:cubicBezTo>
                  <a:cubicBezTo>
                    <a:pt x="7763208" y="3751922"/>
                    <a:pt x="7374169" y="3694002"/>
                    <a:pt x="7156194" y="3741149"/>
                  </a:cubicBezTo>
                  <a:cubicBezTo>
                    <a:pt x="6938220" y="3788296"/>
                    <a:pt x="6804256" y="3690126"/>
                    <a:pt x="6580122" y="3741149"/>
                  </a:cubicBezTo>
                  <a:cubicBezTo>
                    <a:pt x="6355988" y="3792172"/>
                    <a:pt x="6153245" y="3733436"/>
                    <a:pt x="6004050" y="3741149"/>
                  </a:cubicBezTo>
                  <a:cubicBezTo>
                    <a:pt x="5854855" y="3748862"/>
                    <a:pt x="5739114" y="3708945"/>
                    <a:pt x="5531671" y="3741149"/>
                  </a:cubicBezTo>
                  <a:cubicBezTo>
                    <a:pt x="5324228" y="3773353"/>
                    <a:pt x="5193266" y="3729162"/>
                    <a:pt x="5059292" y="3741149"/>
                  </a:cubicBezTo>
                  <a:cubicBezTo>
                    <a:pt x="4925318" y="3753136"/>
                    <a:pt x="4528057" y="3733010"/>
                    <a:pt x="4379527" y="3741149"/>
                  </a:cubicBezTo>
                  <a:cubicBezTo>
                    <a:pt x="4230997" y="3749288"/>
                    <a:pt x="4058703" y="3699406"/>
                    <a:pt x="3907148" y="3741149"/>
                  </a:cubicBezTo>
                  <a:cubicBezTo>
                    <a:pt x="3755593" y="3782892"/>
                    <a:pt x="3707365" y="3711378"/>
                    <a:pt x="3642155" y="3741149"/>
                  </a:cubicBezTo>
                  <a:cubicBezTo>
                    <a:pt x="3576945" y="3770920"/>
                    <a:pt x="3305657" y="3737619"/>
                    <a:pt x="3066083" y="3741149"/>
                  </a:cubicBezTo>
                  <a:cubicBezTo>
                    <a:pt x="2826509" y="3744679"/>
                    <a:pt x="2797493" y="3702429"/>
                    <a:pt x="2697396" y="3741149"/>
                  </a:cubicBezTo>
                  <a:cubicBezTo>
                    <a:pt x="2597299" y="3779869"/>
                    <a:pt x="2526840" y="3736152"/>
                    <a:pt x="2432403" y="3741149"/>
                  </a:cubicBezTo>
                  <a:cubicBezTo>
                    <a:pt x="2337966" y="3746146"/>
                    <a:pt x="2223746" y="3716993"/>
                    <a:pt x="2167410" y="3741149"/>
                  </a:cubicBezTo>
                  <a:cubicBezTo>
                    <a:pt x="2111074" y="3765305"/>
                    <a:pt x="1805202" y="3714510"/>
                    <a:pt x="1487645" y="3741149"/>
                  </a:cubicBezTo>
                  <a:cubicBezTo>
                    <a:pt x="1170089" y="3767788"/>
                    <a:pt x="1333525" y="3722045"/>
                    <a:pt x="1222652" y="3741149"/>
                  </a:cubicBezTo>
                  <a:cubicBezTo>
                    <a:pt x="1111779" y="3760253"/>
                    <a:pt x="786221" y="3689553"/>
                    <a:pt x="623537" y="3741149"/>
                  </a:cubicBezTo>
                  <a:cubicBezTo>
                    <a:pt x="303352" y="3743758"/>
                    <a:pt x="-29394" y="3440130"/>
                    <a:pt x="0" y="3117612"/>
                  </a:cubicBezTo>
                  <a:cubicBezTo>
                    <a:pt x="-23145" y="2894392"/>
                    <a:pt x="1980" y="2751148"/>
                    <a:pt x="0" y="2568916"/>
                  </a:cubicBezTo>
                  <a:cubicBezTo>
                    <a:pt x="-1980" y="2386684"/>
                    <a:pt x="34049" y="2270780"/>
                    <a:pt x="0" y="2095041"/>
                  </a:cubicBezTo>
                  <a:cubicBezTo>
                    <a:pt x="-34049" y="1919302"/>
                    <a:pt x="28939" y="1717239"/>
                    <a:pt x="0" y="1596226"/>
                  </a:cubicBezTo>
                  <a:cubicBezTo>
                    <a:pt x="-28939" y="1475214"/>
                    <a:pt x="21157" y="1311697"/>
                    <a:pt x="0" y="1172233"/>
                  </a:cubicBezTo>
                  <a:cubicBezTo>
                    <a:pt x="-21157" y="1032769"/>
                    <a:pt x="22138" y="830684"/>
                    <a:pt x="0" y="623537"/>
                  </a:cubicBezTo>
                  <a:close/>
                </a:path>
                <a:path w="11616371" h="3741149" stroke="0" extrusionOk="0">
                  <a:moveTo>
                    <a:pt x="0" y="623537"/>
                  </a:moveTo>
                  <a:cubicBezTo>
                    <a:pt x="26802" y="286473"/>
                    <a:pt x="284821" y="11780"/>
                    <a:pt x="623537" y="0"/>
                  </a:cubicBezTo>
                  <a:cubicBezTo>
                    <a:pt x="907965" y="-8177"/>
                    <a:pt x="1092528" y="32595"/>
                    <a:pt x="1406995" y="0"/>
                  </a:cubicBezTo>
                  <a:cubicBezTo>
                    <a:pt x="1721462" y="-32595"/>
                    <a:pt x="1615175" y="1236"/>
                    <a:pt x="1671988" y="0"/>
                  </a:cubicBezTo>
                  <a:cubicBezTo>
                    <a:pt x="1728801" y="-1236"/>
                    <a:pt x="2193698" y="41504"/>
                    <a:pt x="2351753" y="0"/>
                  </a:cubicBezTo>
                  <a:cubicBezTo>
                    <a:pt x="2509809" y="-41504"/>
                    <a:pt x="2536688" y="2577"/>
                    <a:pt x="2720439" y="0"/>
                  </a:cubicBezTo>
                  <a:cubicBezTo>
                    <a:pt x="2904190" y="-2577"/>
                    <a:pt x="3278677" y="34943"/>
                    <a:pt x="3503897" y="0"/>
                  </a:cubicBezTo>
                  <a:cubicBezTo>
                    <a:pt x="3729117" y="-34943"/>
                    <a:pt x="4110855" y="42605"/>
                    <a:pt x="4287355" y="0"/>
                  </a:cubicBezTo>
                  <a:cubicBezTo>
                    <a:pt x="4463855" y="-42605"/>
                    <a:pt x="4521192" y="14739"/>
                    <a:pt x="4656041" y="0"/>
                  </a:cubicBezTo>
                  <a:cubicBezTo>
                    <a:pt x="4790890" y="-14739"/>
                    <a:pt x="5024566" y="32454"/>
                    <a:pt x="5232113" y="0"/>
                  </a:cubicBezTo>
                  <a:cubicBezTo>
                    <a:pt x="5439660" y="-32454"/>
                    <a:pt x="5699078" y="26667"/>
                    <a:pt x="6015571" y="0"/>
                  </a:cubicBezTo>
                  <a:cubicBezTo>
                    <a:pt x="6332064" y="-26667"/>
                    <a:pt x="6302154" y="16462"/>
                    <a:pt x="6384258" y="0"/>
                  </a:cubicBezTo>
                  <a:cubicBezTo>
                    <a:pt x="6466362" y="-16462"/>
                    <a:pt x="6715323" y="46091"/>
                    <a:pt x="6856637" y="0"/>
                  </a:cubicBezTo>
                  <a:cubicBezTo>
                    <a:pt x="6997951" y="-46091"/>
                    <a:pt x="7329771" y="66862"/>
                    <a:pt x="7640095" y="0"/>
                  </a:cubicBezTo>
                  <a:cubicBezTo>
                    <a:pt x="7950419" y="-66862"/>
                    <a:pt x="7935561" y="14457"/>
                    <a:pt x="8112474" y="0"/>
                  </a:cubicBezTo>
                  <a:cubicBezTo>
                    <a:pt x="8289387" y="-14457"/>
                    <a:pt x="8614660" y="31772"/>
                    <a:pt x="8792239" y="0"/>
                  </a:cubicBezTo>
                  <a:cubicBezTo>
                    <a:pt x="8969819" y="-31772"/>
                    <a:pt x="9134663" y="3161"/>
                    <a:pt x="9368311" y="0"/>
                  </a:cubicBezTo>
                  <a:cubicBezTo>
                    <a:pt x="9601959" y="-3161"/>
                    <a:pt x="9828634" y="46506"/>
                    <a:pt x="9944383" y="0"/>
                  </a:cubicBezTo>
                  <a:cubicBezTo>
                    <a:pt x="10060132" y="-46506"/>
                    <a:pt x="10669038" y="112996"/>
                    <a:pt x="10992834" y="0"/>
                  </a:cubicBezTo>
                  <a:cubicBezTo>
                    <a:pt x="11348893" y="13760"/>
                    <a:pt x="11622554" y="216671"/>
                    <a:pt x="11616371" y="623537"/>
                  </a:cubicBezTo>
                  <a:cubicBezTo>
                    <a:pt x="11668835" y="743861"/>
                    <a:pt x="11579917" y="1035825"/>
                    <a:pt x="11616371" y="1172234"/>
                  </a:cubicBezTo>
                  <a:cubicBezTo>
                    <a:pt x="11652825" y="1308643"/>
                    <a:pt x="11590393" y="1484525"/>
                    <a:pt x="11616371" y="1646108"/>
                  </a:cubicBezTo>
                  <a:cubicBezTo>
                    <a:pt x="11642349" y="1807691"/>
                    <a:pt x="11572484" y="1916514"/>
                    <a:pt x="11616371" y="2144923"/>
                  </a:cubicBezTo>
                  <a:cubicBezTo>
                    <a:pt x="11660258" y="2373332"/>
                    <a:pt x="11578379" y="2462544"/>
                    <a:pt x="11616371" y="2568916"/>
                  </a:cubicBezTo>
                  <a:cubicBezTo>
                    <a:pt x="11654363" y="2675288"/>
                    <a:pt x="11615719" y="2890878"/>
                    <a:pt x="11616371" y="3117612"/>
                  </a:cubicBezTo>
                  <a:cubicBezTo>
                    <a:pt x="11697848" y="3479244"/>
                    <a:pt x="11359544" y="3661859"/>
                    <a:pt x="10992834" y="3741149"/>
                  </a:cubicBezTo>
                  <a:cubicBezTo>
                    <a:pt x="10910148" y="3753695"/>
                    <a:pt x="10706969" y="3734173"/>
                    <a:pt x="10624148" y="3741149"/>
                  </a:cubicBezTo>
                  <a:cubicBezTo>
                    <a:pt x="10541327" y="3748125"/>
                    <a:pt x="10171541" y="3669823"/>
                    <a:pt x="9944383" y="3741149"/>
                  </a:cubicBezTo>
                  <a:cubicBezTo>
                    <a:pt x="9717226" y="3812475"/>
                    <a:pt x="9334652" y="3670858"/>
                    <a:pt x="9160925" y="3741149"/>
                  </a:cubicBezTo>
                  <a:cubicBezTo>
                    <a:pt x="8987198" y="3811440"/>
                    <a:pt x="8834258" y="3702495"/>
                    <a:pt x="8584853" y="3741149"/>
                  </a:cubicBezTo>
                  <a:cubicBezTo>
                    <a:pt x="8335448" y="3779803"/>
                    <a:pt x="8450798" y="3719757"/>
                    <a:pt x="8319860" y="3741149"/>
                  </a:cubicBezTo>
                  <a:cubicBezTo>
                    <a:pt x="8188922" y="3762541"/>
                    <a:pt x="7978259" y="3713400"/>
                    <a:pt x="7743788" y="3741149"/>
                  </a:cubicBezTo>
                  <a:cubicBezTo>
                    <a:pt x="7509317" y="3768898"/>
                    <a:pt x="7146074" y="3675608"/>
                    <a:pt x="6960330" y="3741149"/>
                  </a:cubicBezTo>
                  <a:cubicBezTo>
                    <a:pt x="6774586" y="3806690"/>
                    <a:pt x="6604326" y="3717899"/>
                    <a:pt x="6384258" y="3741149"/>
                  </a:cubicBezTo>
                  <a:cubicBezTo>
                    <a:pt x="6164190" y="3764399"/>
                    <a:pt x="6188361" y="3723451"/>
                    <a:pt x="6119264" y="3741149"/>
                  </a:cubicBezTo>
                  <a:cubicBezTo>
                    <a:pt x="6050167" y="3758847"/>
                    <a:pt x="5958120" y="3724056"/>
                    <a:pt x="5854271" y="3741149"/>
                  </a:cubicBezTo>
                  <a:cubicBezTo>
                    <a:pt x="5750422" y="3758242"/>
                    <a:pt x="5450331" y="3728088"/>
                    <a:pt x="5278199" y="3741149"/>
                  </a:cubicBezTo>
                  <a:cubicBezTo>
                    <a:pt x="5106067" y="3754210"/>
                    <a:pt x="4932031" y="3712965"/>
                    <a:pt x="4702127" y="3741149"/>
                  </a:cubicBezTo>
                  <a:cubicBezTo>
                    <a:pt x="4472223" y="3769333"/>
                    <a:pt x="4564787" y="3723865"/>
                    <a:pt x="4437134" y="3741149"/>
                  </a:cubicBezTo>
                  <a:cubicBezTo>
                    <a:pt x="4309481" y="3758433"/>
                    <a:pt x="4174230" y="3694004"/>
                    <a:pt x="3964755" y="3741149"/>
                  </a:cubicBezTo>
                  <a:cubicBezTo>
                    <a:pt x="3755280" y="3788294"/>
                    <a:pt x="3526149" y="3712986"/>
                    <a:pt x="3388683" y="3741149"/>
                  </a:cubicBezTo>
                  <a:cubicBezTo>
                    <a:pt x="3251217" y="3769312"/>
                    <a:pt x="3240972" y="3712221"/>
                    <a:pt x="3123690" y="3741149"/>
                  </a:cubicBezTo>
                  <a:cubicBezTo>
                    <a:pt x="3006408" y="3770077"/>
                    <a:pt x="2589099" y="3690704"/>
                    <a:pt x="2340232" y="3741149"/>
                  </a:cubicBezTo>
                  <a:cubicBezTo>
                    <a:pt x="2091365" y="3791594"/>
                    <a:pt x="2052182" y="3728490"/>
                    <a:pt x="1971546" y="3741149"/>
                  </a:cubicBezTo>
                  <a:cubicBezTo>
                    <a:pt x="1890910" y="3753808"/>
                    <a:pt x="1775098" y="3711201"/>
                    <a:pt x="1602859" y="3741149"/>
                  </a:cubicBezTo>
                  <a:cubicBezTo>
                    <a:pt x="1430620" y="3771097"/>
                    <a:pt x="1107448" y="3633374"/>
                    <a:pt x="623537" y="3741149"/>
                  </a:cubicBezTo>
                  <a:cubicBezTo>
                    <a:pt x="264835" y="3707693"/>
                    <a:pt x="40899" y="3526363"/>
                    <a:pt x="0" y="3117612"/>
                  </a:cubicBezTo>
                  <a:cubicBezTo>
                    <a:pt x="-5700" y="2972606"/>
                    <a:pt x="5015" y="2786470"/>
                    <a:pt x="0" y="2693619"/>
                  </a:cubicBezTo>
                  <a:cubicBezTo>
                    <a:pt x="-5015" y="2600768"/>
                    <a:pt x="47152" y="2321117"/>
                    <a:pt x="0" y="2219745"/>
                  </a:cubicBezTo>
                  <a:cubicBezTo>
                    <a:pt x="-47152" y="2118373"/>
                    <a:pt x="55102" y="1875854"/>
                    <a:pt x="0" y="1720930"/>
                  </a:cubicBezTo>
                  <a:cubicBezTo>
                    <a:pt x="-55102" y="1566007"/>
                    <a:pt x="7432" y="1360169"/>
                    <a:pt x="0" y="1247056"/>
                  </a:cubicBezTo>
                  <a:cubicBezTo>
                    <a:pt x="-7432" y="1133943"/>
                    <a:pt x="53622" y="837276"/>
                    <a:pt x="0" y="623537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0797FC-D584-D738-CC71-B597D87C8BAC}"/>
                </a:ext>
              </a:extLst>
            </p:cNvPr>
            <p:cNvSpPr txBox="1"/>
            <p:nvPr/>
          </p:nvSpPr>
          <p:spPr>
            <a:xfrm>
              <a:off x="337850" y="2235716"/>
              <a:ext cx="8427463" cy="2013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buộc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buộc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rách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algn="just"/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533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44580"/>
            <a:ext cx="2971448" cy="1880315"/>
          </a:xfrm>
          <a:prstGeom prst="rect">
            <a:avLst/>
          </a:prstGeom>
        </p:spPr>
      </p:pic>
      <p:pic>
        <p:nvPicPr>
          <p:cNvPr id="10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464996" y="4427343"/>
            <a:ext cx="3320408" cy="23975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F43D702-5B22-EFAC-177C-FA5B6FE2F963}"/>
              </a:ext>
            </a:extLst>
          </p:cNvPr>
          <p:cNvGrpSpPr/>
          <p:nvPr/>
        </p:nvGrpSpPr>
        <p:grpSpPr>
          <a:xfrm>
            <a:off x="-33980" y="-1092440"/>
            <a:ext cx="12557760" cy="8310282"/>
            <a:chOff x="-33980" y="-1092440"/>
            <a:chExt cx="12557760" cy="8310282"/>
          </a:xfrm>
        </p:grpSpPr>
        <p:pic>
          <p:nvPicPr>
            <p:cNvPr id="5" name="图片 57" descr="形状, 圆圈&#10;&#10;描述已自动生成">
              <a:extLst>
                <a:ext uri="{FF2B5EF4-FFF2-40B4-BE49-F238E27FC236}">
                  <a16:creationId xmlns:a16="http://schemas.microsoft.com/office/drawing/2014/main" id="{5A5F8BE6-27D6-94F9-9797-01EE00BE0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13228"/>
            <a:stretch/>
          </p:blipFill>
          <p:spPr>
            <a:xfrm>
              <a:off x="-33980" y="-1092440"/>
              <a:ext cx="12557760" cy="8310282"/>
            </a:xfrm>
            <a:custGeom>
              <a:avLst/>
              <a:gdLst>
                <a:gd name="connsiteX0" fmla="*/ 0 w 8695756"/>
                <a:gd name="connsiteY0" fmla="*/ 0 h 6125028"/>
                <a:gd name="connsiteX1" fmla="*/ 6924665 w 8695756"/>
                <a:gd name="connsiteY1" fmla="*/ 0 h 6125028"/>
                <a:gd name="connsiteX2" fmla="*/ 6831495 w 8695756"/>
                <a:gd name="connsiteY2" fmla="*/ 112923 h 6125028"/>
                <a:gd name="connsiteX3" fmla="*/ 6675039 w 8695756"/>
                <a:gd name="connsiteY3" fmla="*/ 625124 h 6125028"/>
                <a:gd name="connsiteX4" fmla="*/ 7591140 w 8695756"/>
                <a:gd name="connsiteY4" fmla="*/ 1541225 h 6125028"/>
                <a:gd name="connsiteX5" fmla="*/ 8507241 w 8695756"/>
                <a:gd name="connsiteY5" fmla="*/ 625124 h 6125028"/>
                <a:gd name="connsiteX6" fmla="*/ 8350785 w 8695756"/>
                <a:gd name="connsiteY6" fmla="*/ 112923 h 6125028"/>
                <a:gd name="connsiteX7" fmla="*/ 8257615 w 8695756"/>
                <a:gd name="connsiteY7" fmla="*/ 0 h 6125028"/>
                <a:gd name="connsiteX8" fmla="*/ 8695756 w 8695756"/>
                <a:gd name="connsiteY8" fmla="*/ 0 h 6125028"/>
                <a:gd name="connsiteX9" fmla="*/ 8695756 w 8695756"/>
                <a:gd name="connsiteY9" fmla="*/ 6125028 h 6125028"/>
                <a:gd name="connsiteX10" fmla="*/ 0 w 8695756"/>
                <a:gd name="connsiteY10" fmla="*/ 6125028 h 612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95756" h="6125028">
                  <a:moveTo>
                    <a:pt x="0" y="0"/>
                  </a:moveTo>
                  <a:lnTo>
                    <a:pt x="6924665" y="0"/>
                  </a:lnTo>
                  <a:lnTo>
                    <a:pt x="6831495" y="112923"/>
                  </a:lnTo>
                  <a:cubicBezTo>
                    <a:pt x="6732717" y="259134"/>
                    <a:pt x="6675039" y="435393"/>
                    <a:pt x="6675039" y="625124"/>
                  </a:cubicBezTo>
                  <a:cubicBezTo>
                    <a:pt x="6675039" y="1131073"/>
                    <a:pt x="7085191" y="1541225"/>
                    <a:pt x="7591140" y="1541225"/>
                  </a:cubicBezTo>
                  <a:cubicBezTo>
                    <a:pt x="8097089" y="1541225"/>
                    <a:pt x="8507241" y="1131073"/>
                    <a:pt x="8507241" y="625124"/>
                  </a:cubicBezTo>
                  <a:cubicBezTo>
                    <a:pt x="8507241" y="435393"/>
                    <a:pt x="8449563" y="259134"/>
                    <a:pt x="8350785" y="112923"/>
                  </a:cubicBezTo>
                  <a:lnTo>
                    <a:pt x="8257615" y="0"/>
                  </a:lnTo>
                  <a:lnTo>
                    <a:pt x="8695756" y="0"/>
                  </a:lnTo>
                  <a:lnTo>
                    <a:pt x="8695756" y="6125028"/>
                  </a:lnTo>
                  <a:lnTo>
                    <a:pt x="0" y="6125028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0090F4-D2E3-0A5D-F67F-1C24A9BA5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13" b="97054" l="8004" r="93250">
                          <a14:foregroundMark x1="24879" y1="18544" x2="24879" y2="18544"/>
                          <a14:foregroundMark x1="20636" y1="5546" x2="24494" y2="18024"/>
                          <a14:foregroundMark x1="22372" y1="3986" x2="27580" y2="5719"/>
                          <a14:foregroundMark x1="28062" y1="6066" x2="28351" y2="6066"/>
                          <a14:foregroundMark x1="20251" y1="19411" x2="26905" y2="21837"/>
                          <a14:foregroundMark x1="42816" y1="10399" x2="49180" y2="30156"/>
                          <a14:foregroundMark x1="84571" y1="13172" x2="86114" y2="39861"/>
                          <a14:foregroundMark x1="84764" y1="12825" x2="89875" y2="9012"/>
                          <a14:foregroundMark x1="42719" y1="8146" x2="50723" y2="9185"/>
                          <a14:foregroundMark x1="51880" y1="8839" x2="51591" y2="18544"/>
                          <a14:foregroundMark x1="51302" y1="21837" x2="50048" y2="34315"/>
                          <a14:foregroundMark x1="44069" y1="7799" x2="50434" y2="9705"/>
                          <a14:foregroundMark x1="15622" y1="36915" x2="15815" y2="52686"/>
                          <a14:foregroundMark x1="39634" y1="52340" x2="40694" y2="58752"/>
                          <a14:foregroundMark x1="13983" y1="41075" x2="10897" y2="59965"/>
                          <a14:foregroundMark x1="8100" y1="56499" x2="14465" y2="48180"/>
                          <a14:foregroundMark x1="38766" y1="59965" x2="40694" y2="60659"/>
                          <a14:foregroundMark x1="64127" y1="29289" x2="68081" y2="55286"/>
                          <a14:foregroundMark x1="81581" y1="66551" x2="84860" y2="85789"/>
                          <a14:foregroundMark x1="84860" y1="85789" x2="84860" y2="85962"/>
                          <a14:foregroundMark x1="91128" y1="73830" x2="93250" y2="85789"/>
                          <a14:foregroundMark x1="93250" y1="85789" x2="93250" y2="86655"/>
                          <a14:foregroundMark x1="85921" y1="97054" x2="88717" y2="96880"/>
                          <a14:foregroundMark x1="37512" y1="52340" x2="37512" y2="57539"/>
                          <a14:foregroundMark x1="51591" y1="72964" x2="51591" y2="72964"/>
                          <a14:foregroundMark x1="51205" y1="72617" x2="57281" y2="72270"/>
                          <a14:foregroundMark x1="53616" y1="68284" x2="55738" y2="69324"/>
                          <a14:foregroundMark x1="53230" y1="66031" x2="53230" y2="66031"/>
                          <a14:foregroundMark x1="54002" y1="65511" x2="56606" y2="65858"/>
                          <a14:foregroundMark x1="57473" y1="67244" x2="59016" y2="71924"/>
                          <a14:foregroundMark x1="59209" y1="72964" x2="61620" y2="80416"/>
                          <a14:foregroundMark x1="61813" y1="82322" x2="57763" y2="88908"/>
                          <a14:foregroundMark x1="51302" y1="93414" x2="55448" y2="91681"/>
                          <a14:foregroundMark x1="49759" y1="71057" x2="48698" y2="81629"/>
                          <a14:foregroundMark x1="47445" y1="78336" x2="49180" y2="85962"/>
                          <a14:foregroundMark x1="21215" y1="85269" x2="21215" y2="85269"/>
                          <a14:foregroundMark x1="14754" y1="82496" x2="14754" y2="82496"/>
                          <a14:foregroundMark x1="21408" y1="88215" x2="21408" y2="88215"/>
                          <a14:foregroundMark x1="18997" y1="95841" x2="18997" y2="958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17600" y="673680"/>
              <a:ext cx="9757938" cy="542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13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674169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353</Words>
  <Application>Microsoft Office PowerPoint</Application>
  <PresentationFormat>Widescreen</PresentationFormat>
  <Paragraphs>57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思源黑体 CN Medium</vt:lpstr>
      <vt:lpstr>M PLUS Rounded 1c</vt:lpstr>
      <vt:lpstr>Times New Roman</vt:lpstr>
      <vt:lpstr>Wingdings</vt:lpstr>
      <vt:lpstr>#9Slide05 Bodega Script</vt:lpstr>
      <vt:lpstr>Fredoka One</vt:lpstr>
      <vt:lpstr>#9Slide05 Aphrodite Pro</vt:lpstr>
      <vt:lpstr>Calibri</vt:lpstr>
      <vt:lpstr>UTM Showcard</vt:lpstr>
      <vt:lpstr>Arial</vt:lpstr>
      <vt:lpstr>Cambria</vt:lpstr>
      <vt:lpstr>#9Slide07 HoneyCream</vt:lpstr>
      <vt:lpstr>SVN-Gretoon</vt:lpstr>
      <vt:lpstr>SVN-Newton</vt:lpstr>
      <vt:lpstr>SVN-Dancing Script</vt:lpstr>
      <vt:lpstr>UTM Avo</vt:lpstr>
      <vt:lpstr>Calibri Light</vt:lpstr>
      <vt:lpstr>Office Theme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3</cp:revision>
  <dcterms:created xsi:type="dcterms:W3CDTF">2022-09-30T10:24:12Z</dcterms:created>
  <dcterms:modified xsi:type="dcterms:W3CDTF">2022-10-02T05:17:23Z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2022-09-30T10:24:22Z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81b89746-ad27-499d-9b42-8ac0a688c571</vt:lpwstr>
  </property>
  <property fmtid="{D5CDD505-2E9C-101B-9397-08002B2CF9AE}" pid="8" name="MSIP_Label_defa4170-0d19-0005-0004-bc88714345d2_ContentBits">
    <vt:lpwstr>0</vt:lpwstr>
  </property>
</Properties>
</file>